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311" r:id="rId2"/>
    <p:sldId id="314" r:id="rId3"/>
    <p:sldId id="315" r:id="rId4"/>
    <p:sldId id="316" r:id="rId5"/>
    <p:sldId id="317" r:id="rId6"/>
    <p:sldId id="319" r:id="rId7"/>
    <p:sldId id="318" r:id="rId8"/>
    <p:sldId id="323" r:id="rId9"/>
    <p:sldId id="321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608321"/>
    <a:srgbClr val="7CA82A"/>
    <a:srgbClr val="39B449"/>
    <a:srgbClr val="104E8E"/>
    <a:srgbClr val="40B894"/>
    <a:srgbClr val="CFF5B8"/>
    <a:srgbClr val="EF4933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5078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3B327-44C6-43DB-9B4A-9E7850314974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2132A-A890-44BE-9FED-E65928F0898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BF8B7-AD57-428E-91A6-7AD1C3DB2621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93A8D-89E2-4FE1-8330-99054F4BBAC5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86636" y="205980"/>
            <a:ext cx="600164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946E3-2A33-4B66-B3A7-52ADE260BB75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DFF39-49CF-4307-9294-551498E0899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2515-7C1D-4411-A48B-9C81C077088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F7CA-9469-49BF-BD0D-DCD97261742A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18B6-2736-4A3C-A8A2-2EED565D74BA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B2022-8B5B-490D-ACBB-E94058E832F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98CBC-E215-435C-9F7C-7D0EFD78184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5D22D-9D93-473D-B649-EE0A27CC47F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AD9A-82F3-4C04-A824-B7B13348B79C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747D0-A0CF-493D-B753-E1DA732C6BD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E5C72-D98E-45EA-84EE-A6A11A74C89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65E2-404C-4100-9026-2B8E3A86990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81F39-D796-4613-A7A5-A0168F7B0AE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01F97-EC30-4161-9262-3AD0C7760A3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89E0B-6302-4951-AD13-9E2DB9AEBE60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9B0F-595A-4E67-8F77-D95DF3C6F4B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61021-7005-4E6D-B8FD-8A32BF26D20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C6DD9-DF0C-46C8-A33C-2F4F73F26F17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/>
              <a:t>마스터 텍스트 스타일을 편집합니다</a:t>
            </a:r>
          </a:p>
          <a:p>
            <a:pPr lvl="1"/>
            <a:r>
              <a:rPr lang="ko-KR" altLang="zh-CN"/>
              <a:t>둘째 수준</a:t>
            </a:r>
          </a:p>
          <a:p>
            <a:pPr lvl="2"/>
            <a:r>
              <a:rPr lang="ko-KR" altLang="zh-CN"/>
              <a:t>셋째 수준</a:t>
            </a:r>
          </a:p>
          <a:p>
            <a:pPr lvl="3"/>
            <a:r>
              <a:rPr lang="ko-KR" altLang="zh-CN"/>
              <a:t>넷째 수준</a:t>
            </a:r>
          </a:p>
          <a:p>
            <a:pPr lvl="4"/>
            <a:r>
              <a:rPr lang="ko-KR" altLang="zh-CN"/>
              <a:t>다섯째 수준</a:t>
            </a:r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C76CC-C3FD-41F6-8B3B-756F3B9DDB3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2021-09-08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175" y="481131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6812-3D66-4258-9ADE-13001B66DFD6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3429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6858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0287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3716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F27C3F01-32E6-4BA0-80BB-DC2BA6F72235}"/>
              </a:ext>
            </a:extLst>
          </p:cNvPr>
          <p:cNvSpPr txBox="1"/>
          <p:nvPr/>
        </p:nvSpPr>
        <p:spPr>
          <a:xfrm>
            <a:off x="1995012" y="2468882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B9F8-E71B-4964-B11B-E3ACBBB7C861}"/>
              </a:ext>
            </a:extLst>
          </p:cNvPr>
          <p:cNvSpPr txBox="1"/>
          <p:nvPr/>
        </p:nvSpPr>
        <p:spPr>
          <a:xfrm>
            <a:off x="1322536" y="116058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  <p:pic>
        <p:nvPicPr>
          <p:cNvPr id="14" name="儿童歌曲-采蘑菇的小姑娘(伴奏版)">
            <a:hlinkClick r:id="" action="ppaction://media"/>
            <a:extLst>
              <a:ext uri="{FF2B5EF4-FFF2-40B4-BE49-F238E27FC236}">
                <a16:creationId xmlns:a16="http://schemas.microsoft.com/office/drawing/2014/main" id="{8196A2DF-37E7-45A5-AA04-0E8D220F7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0360" y="52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83969-60F5-4006-98A8-F7D5DE89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37233" r="63207" b="29224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40217-0793-4A30-B96F-87C784043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t="32370" r="63019" b="26540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06840" y="293300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F033A-7CFE-4407-98F9-F8D611A3F2B4}"/>
              </a:ext>
            </a:extLst>
          </p:cNvPr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32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AA87-AA44-48E9-BE34-B00542FE0E3C}"/>
              </a:ext>
            </a:extLst>
          </p:cNvPr>
          <p:cNvSpPr txBox="1"/>
          <p:nvPr/>
        </p:nvSpPr>
        <p:spPr>
          <a:xfrm>
            <a:off x="4157930" y="3303365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92BEEB-F6BF-43EF-B3C1-16172554C9B8}"/>
              </a:ext>
            </a:extLst>
          </p:cNvPr>
          <p:cNvSpPr/>
          <p:nvPr/>
        </p:nvSpPr>
        <p:spPr>
          <a:xfrm>
            <a:off x="6078442" y="371816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A773FA-CACE-4F20-BE7A-B70BEF0C44E1}"/>
              </a:ext>
            </a:extLst>
          </p:cNvPr>
          <p:cNvSpPr/>
          <p:nvPr/>
        </p:nvSpPr>
        <p:spPr>
          <a:xfrm>
            <a:off x="5171004" y="4485563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784F4B-2844-406D-A853-B00BB2B5CFA7}"/>
              </a:ext>
            </a:extLst>
          </p:cNvPr>
          <p:cNvSpPr/>
          <p:nvPr/>
        </p:nvSpPr>
        <p:spPr>
          <a:xfrm>
            <a:off x="6095694" y="3683656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38BA0F-652F-45FF-8B7E-4EF189B16761}"/>
              </a:ext>
            </a:extLst>
          </p:cNvPr>
          <p:cNvSpPr/>
          <p:nvPr/>
        </p:nvSpPr>
        <p:spPr>
          <a:xfrm>
            <a:off x="5017850" y="436768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411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11">
            <a:extLst>
              <a:ext uri="{FF2B5EF4-FFF2-40B4-BE49-F238E27FC236}">
                <a16:creationId xmlns:a16="http://schemas.microsoft.com/office/drawing/2014/main" id="{7A9A172A-BAA1-4E99-8654-72B7D48E2FD1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79F2A-FADF-4BA6-9191-C3AFF8E1D528}"/>
              </a:ext>
            </a:extLst>
          </p:cNvPr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7C92E-5735-4248-8034-6D2E771677D5}"/>
              </a:ext>
            </a:extLst>
          </p:cNvPr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C80B62-6E89-4294-97FC-692CF6552F47}"/>
              </a:ext>
            </a:extLst>
          </p:cNvPr>
          <p:cNvSpPr/>
          <p:nvPr/>
        </p:nvSpPr>
        <p:spPr>
          <a:xfrm>
            <a:off x="5486771" y="380831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572000" y="455728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E63FFD-0D7B-4F6C-9C1D-4AC8C2EFC173}"/>
              </a:ext>
            </a:extLst>
          </p:cNvPr>
          <p:cNvSpPr/>
          <p:nvPr/>
        </p:nvSpPr>
        <p:spPr>
          <a:xfrm>
            <a:off x="5486771" y="3766062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427811" y="44308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126" t="33824" r="28231" b="16779"/>
          <a:stretch/>
        </p:blipFill>
        <p:spPr>
          <a:xfrm>
            <a:off x="845387" y="1060134"/>
            <a:ext cx="4962487" cy="2272700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4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1">
            <a:extLst>
              <a:ext uri="{FF2B5EF4-FFF2-40B4-BE49-F238E27FC236}">
                <a16:creationId xmlns:a16="http://schemas.microsoft.com/office/drawing/2014/main" id="{E7070D8E-6BD7-4574-B1C4-54B6760E34F5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81E21-8EE7-443F-A459-1CEBE73CE81B}"/>
              </a:ext>
            </a:extLst>
          </p:cNvPr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9806E-AC4B-43C1-9E28-B12B42B0F3A9}"/>
              </a:ext>
            </a:extLst>
          </p:cNvPr>
          <p:cNvSpPr txBox="1"/>
          <p:nvPr/>
        </p:nvSpPr>
        <p:spPr>
          <a:xfrm>
            <a:off x="932015" y="924620"/>
            <a:ext cx="67200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87 = 80 + 7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61617-66FE-4603-948E-3280A7E06A04}"/>
              </a:ext>
            </a:extLst>
          </p:cNvPr>
          <p:cNvSpPr txBox="1"/>
          <p:nvPr/>
        </p:nvSpPr>
        <p:spPr>
          <a:xfrm>
            <a:off x="932015" y="2229785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 =       +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0DC2-B58D-4B89-96A1-F771CC9ECDB1}"/>
              </a:ext>
            </a:extLst>
          </p:cNvPr>
          <p:cNvSpPr txBox="1"/>
          <p:nvPr/>
        </p:nvSpPr>
        <p:spPr>
          <a:xfrm>
            <a:off x="932015" y="3534950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=        +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F1E980-6034-47EC-8601-C7D72EDB82FC}"/>
              </a:ext>
            </a:extLst>
          </p:cNvPr>
          <p:cNvSpPr/>
          <p:nvPr/>
        </p:nvSpPr>
        <p:spPr>
          <a:xfrm>
            <a:off x="3219747" y="229938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314348-E2EF-4B1A-A771-4D64C01DAC0F}"/>
              </a:ext>
            </a:extLst>
          </p:cNvPr>
          <p:cNvSpPr/>
          <p:nvPr/>
        </p:nvSpPr>
        <p:spPr>
          <a:xfrm>
            <a:off x="3320717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FF6F53-AD92-4D1F-86F8-C474D483081C}"/>
              </a:ext>
            </a:extLst>
          </p:cNvPr>
          <p:cNvSpPr/>
          <p:nvPr/>
        </p:nvSpPr>
        <p:spPr>
          <a:xfrm>
            <a:off x="5354024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81849-5059-4790-90E9-DBAA51E647AA}"/>
              </a:ext>
            </a:extLst>
          </p:cNvPr>
          <p:cNvSpPr/>
          <p:nvPr/>
        </p:nvSpPr>
        <p:spPr>
          <a:xfrm>
            <a:off x="5354024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72ECF6-48E1-4D3C-A7F8-74FA17BBBBB8}"/>
              </a:ext>
            </a:extLst>
          </p:cNvPr>
          <p:cNvSpPr/>
          <p:nvPr/>
        </p:nvSpPr>
        <p:spPr>
          <a:xfrm>
            <a:off x="3320717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C3376E-0E0C-4D10-8AF3-3862E9082C83}"/>
              </a:ext>
            </a:extLst>
          </p:cNvPr>
          <p:cNvSpPr/>
          <p:nvPr/>
        </p:nvSpPr>
        <p:spPr>
          <a:xfrm>
            <a:off x="3743410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193726-C3AB-4A28-9EE9-DD7A72E2502B}"/>
              </a:ext>
            </a:extLst>
          </p:cNvPr>
          <p:cNvSpPr/>
          <p:nvPr/>
        </p:nvSpPr>
        <p:spPr>
          <a:xfrm>
            <a:off x="4750888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BA97FC-AFFC-46CD-8C8E-EB4169C206EF}"/>
              </a:ext>
            </a:extLst>
          </p:cNvPr>
          <p:cNvSpPr/>
          <p:nvPr/>
        </p:nvSpPr>
        <p:spPr>
          <a:xfrm>
            <a:off x="5758366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457667-E921-485D-B268-1702FDE6BD94}"/>
              </a:ext>
            </a:extLst>
          </p:cNvPr>
          <p:cNvSpPr/>
          <p:nvPr/>
        </p:nvSpPr>
        <p:spPr>
          <a:xfrm>
            <a:off x="4408372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2C63BF-9089-471D-A893-F58D4BFC9897}"/>
              </a:ext>
            </a:extLst>
          </p:cNvPr>
          <p:cNvSpPr/>
          <p:nvPr/>
        </p:nvSpPr>
        <p:spPr>
          <a:xfrm>
            <a:off x="5354024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824760-CE0C-4181-A7A0-215593AB4E91}"/>
              </a:ext>
            </a:extLst>
          </p:cNvPr>
          <p:cNvSpPr/>
          <p:nvPr/>
        </p:nvSpPr>
        <p:spPr>
          <a:xfrm>
            <a:off x="5253054" y="2303596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1B6816-E91E-4B2B-825C-DE266337585F}"/>
              </a:ext>
            </a:extLst>
          </p:cNvPr>
          <p:cNvSpPr/>
          <p:nvPr/>
        </p:nvSpPr>
        <p:spPr>
          <a:xfrm>
            <a:off x="4307402" y="2931901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92D848-74F1-46E6-86AE-FE5FC895CB69}"/>
              </a:ext>
            </a:extLst>
          </p:cNvPr>
          <p:cNvSpPr/>
          <p:nvPr/>
        </p:nvSpPr>
        <p:spPr>
          <a:xfrm>
            <a:off x="5254690" y="293110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146B10-B9C5-4CD0-9215-628DB36BDCB0}"/>
              </a:ext>
            </a:extLst>
          </p:cNvPr>
          <p:cNvSpPr/>
          <p:nvPr/>
        </p:nvSpPr>
        <p:spPr>
          <a:xfrm>
            <a:off x="3219747" y="3604547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7C4DBA-E5F1-407C-B595-3CA0A8E4C4DC}"/>
              </a:ext>
            </a:extLst>
          </p:cNvPr>
          <p:cNvSpPr/>
          <p:nvPr/>
        </p:nvSpPr>
        <p:spPr>
          <a:xfrm>
            <a:off x="5253967" y="361259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79969F9-9B54-4D8A-93F3-61C9EB6A1058}"/>
              </a:ext>
            </a:extLst>
          </p:cNvPr>
          <p:cNvSpPr/>
          <p:nvPr/>
        </p:nvSpPr>
        <p:spPr>
          <a:xfrm>
            <a:off x="3642440" y="4237034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E7A910B-65C9-4ADD-BBA1-23255B372899}"/>
              </a:ext>
            </a:extLst>
          </p:cNvPr>
          <p:cNvSpPr/>
          <p:nvPr/>
        </p:nvSpPr>
        <p:spPr>
          <a:xfrm>
            <a:off x="4623607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FF74F1-DA45-41A9-9C31-109CA2A9D1CE}"/>
              </a:ext>
            </a:extLst>
          </p:cNvPr>
          <p:cNvSpPr/>
          <p:nvPr/>
        </p:nvSpPr>
        <p:spPr>
          <a:xfrm>
            <a:off x="5657396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570"/>
              </p:ext>
            </p:extLst>
          </p:nvPr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47898"/>
              </p:ext>
            </p:extLst>
          </p:nvPr>
        </p:nvGraphicFramePr>
        <p:xfrm>
          <a:off x="1448602" y="238887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65510"/>
              </p:ext>
            </p:extLst>
          </p:nvPr>
        </p:nvGraphicFramePr>
        <p:xfrm>
          <a:off x="1448602" y="497507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68995"/>
              </p:ext>
            </p:extLst>
          </p:nvPr>
        </p:nvGraphicFramePr>
        <p:xfrm>
          <a:off x="1448602" y="144318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8351"/>
              </p:ext>
            </p:extLst>
          </p:nvPr>
        </p:nvGraphicFramePr>
        <p:xfrm>
          <a:off x="1448602" y="333455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D6BFA0-7DD5-492F-A1F4-E0101804C4D9}"/>
              </a:ext>
            </a:extLst>
          </p:cNvPr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B00F4-A99C-4AD6-845B-7726072CE971}"/>
              </a:ext>
            </a:extLst>
          </p:cNvPr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F08EB-5BFE-4BC4-85AF-70B849C3BD13}"/>
              </a:ext>
            </a:extLst>
          </p:cNvPr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F282E-0429-43E8-82DB-44A52C9A9BA5}"/>
              </a:ext>
            </a:extLst>
          </p:cNvPr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700BD-5E8A-4216-BD69-EC89FCBD1BC8}"/>
              </a:ext>
            </a:extLst>
          </p:cNvPr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299E2-BA12-451D-9DBE-FDD437A53A61}"/>
              </a:ext>
            </a:extLst>
          </p:cNvPr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/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69342"/>
              </p:ext>
            </p:extLst>
          </p:nvPr>
        </p:nvGraphicFramePr>
        <p:xfrm>
          <a:off x="1163791" y="301451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7553"/>
              </p:ext>
            </p:extLst>
          </p:nvPr>
        </p:nvGraphicFramePr>
        <p:xfrm>
          <a:off x="1163791" y="112314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30224"/>
              </p:ext>
            </p:extLst>
          </p:nvPr>
        </p:nvGraphicFramePr>
        <p:xfrm>
          <a:off x="1163791" y="206883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3305"/>
              </p:ext>
            </p:extLst>
          </p:nvPr>
        </p:nvGraphicFramePr>
        <p:xfrm>
          <a:off x="1163791" y="3960195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D6BFA0-7DD5-492F-A1F4-E0101804C4D9}"/>
              </a:ext>
            </a:extLst>
          </p:cNvPr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B00F4-A99C-4AD6-845B-7726072CE971}"/>
              </a:ext>
            </a:extLst>
          </p:cNvPr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F08EB-5BFE-4BC4-85AF-70B849C3BD13}"/>
              </a:ext>
            </a:extLst>
          </p:cNvPr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F282E-0429-43E8-82DB-44A52C9A9BA5}"/>
              </a:ext>
            </a:extLst>
          </p:cNvPr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568E-6 L 0.47968 0.261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60434 -0.077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7 L 0.47899 -0.41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4198E-7 L 0.35468 -0.44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六边形 11">
            <a:extLst>
              <a:ext uri="{FF2B5EF4-FFF2-40B4-BE49-F238E27FC236}">
                <a16:creationId xmlns:a16="http://schemas.microsoft.com/office/drawing/2014/main" id="{9781CC76-A326-477C-9F4C-B765695D2351}"/>
              </a:ext>
            </a:extLst>
          </p:cNvPr>
          <p:cNvSpPr/>
          <p:nvPr/>
        </p:nvSpPr>
        <p:spPr>
          <a:xfrm>
            <a:off x="150253" y="716519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860127" y="656030"/>
            <a:ext cx="788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8D7229A-0679-4BB7-9C86-E65CC026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98644"/>
              </p:ext>
            </p:extLst>
          </p:nvPr>
        </p:nvGraphicFramePr>
        <p:xfrm>
          <a:off x="443732" y="175126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79A1036-5BF2-4A51-BACD-C891842CACD6}"/>
              </a:ext>
            </a:extLst>
          </p:cNvPr>
          <p:cNvSpPr txBox="1"/>
          <p:nvPr/>
        </p:nvSpPr>
        <p:spPr>
          <a:xfrm>
            <a:off x="860127" y="2550264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ED095-2663-4507-BD78-E78B1522748E}"/>
              </a:ext>
            </a:extLst>
          </p:cNvPr>
          <p:cNvSpPr txBox="1"/>
          <p:nvPr/>
        </p:nvSpPr>
        <p:spPr>
          <a:xfrm>
            <a:off x="1815665" y="1751263"/>
            <a:ext cx="300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9F54C-D149-484D-8172-AB0910969F40}"/>
              </a:ext>
            </a:extLst>
          </p:cNvPr>
          <p:cNvSpPr txBox="1"/>
          <p:nvPr/>
        </p:nvSpPr>
        <p:spPr>
          <a:xfrm>
            <a:off x="6068797" y="1734866"/>
            <a:ext cx="307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6E10F3-06D5-4A94-9E10-0F632734D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1844"/>
              </p:ext>
            </p:extLst>
          </p:nvPr>
        </p:nvGraphicFramePr>
        <p:xfrm>
          <a:off x="480708" y="305984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E1D0DE7-F54E-4DC2-8C3C-7166A55F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1559"/>
              </p:ext>
            </p:extLst>
          </p:nvPr>
        </p:nvGraphicFramePr>
        <p:xfrm>
          <a:off x="4805950" y="175126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C75092B-7A6A-4DF9-98E7-90F69BAEE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53698"/>
              </p:ext>
            </p:extLst>
          </p:nvPr>
        </p:nvGraphicFramePr>
        <p:xfrm>
          <a:off x="4834626" y="305984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6460645-880F-4A4D-976D-CED622F0BDE9}"/>
              </a:ext>
            </a:extLst>
          </p:cNvPr>
          <p:cNvSpPr txBox="1"/>
          <p:nvPr/>
        </p:nvSpPr>
        <p:spPr>
          <a:xfrm>
            <a:off x="5212290" y="2550264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473291-9FC9-4D8C-A4D3-687066046628}"/>
              </a:ext>
            </a:extLst>
          </p:cNvPr>
          <p:cNvSpPr txBox="1"/>
          <p:nvPr/>
        </p:nvSpPr>
        <p:spPr>
          <a:xfrm>
            <a:off x="901722" y="38585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5A4392-2976-4B76-B063-E0385436430A}"/>
              </a:ext>
            </a:extLst>
          </p:cNvPr>
          <p:cNvSpPr txBox="1"/>
          <p:nvPr/>
        </p:nvSpPr>
        <p:spPr>
          <a:xfrm>
            <a:off x="5169730" y="38585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C91761-5FCC-4579-88EB-63500D8B5C22}"/>
              </a:ext>
            </a:extLst>
          </p:cNvPr>
          <p:cNvSpPr txBox="1"/>
          <p:nvPr/>
        </p:nvSpPr>
        <p:spPr>
          <a:xfrm>
            <a:off x="1815665" y="3082597"/>
            <a:ext cx="335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EB81C5-CFEA-4795-8282-34342DB33C18}"/>
              </a:ext>
            </a:extLst>
          </p:cNvPr>
          <p:cNvSpPr txBox="1"/>
          <p:nvPr/>
        </p:nvSpPr>
        <p:spPr>
          <a:xfrm>
            <a:off x="6229120" y="3068119"/>
            <a:ext cx="312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53" y="4293195"/>
            <a:ext cx="886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36, 54, 58, 76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7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26" grpId="0"/>
      <p:bldP spid="30" grpId="0"/>
      <p:bldP spid="31" grpId="0"/>
      <p:bldP spid="32" grpId="0"/>
      <p:bldP spid="33" grpId="0"/>
      <p:bldP spid="3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80695"/>
              </p:ext>
            </p:extLst>
          </p:nvPr>
        </p:nvGraphicFramePr>
        <p:xfrm>
          <a:off x="3295621" y="145318"/>
          <a:ext cx="5717410" cy="471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?1.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0" y="115843"/>
            <a:ext cx="1709057" cy="504643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7" y="3622834"/>
            <a:ext cx="31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?3.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?2.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22">
            <a:extLst>
              <a:ext uri="{FF2B5EF4-FFF2-40B4-BE49-F238E27FC236}">
                <a16:creationId xmlns:a16="http://schemas.microsoft.com/office/drawing/2014/main" id="{AEE1BB60-0678-4A7A-B4D2-AA8BFA3E499B}"/>
              </a:ext>
            </a:extLst>
          </p:cNvPr>
          <p:cNvSpPr txBox="1"/>
          <p:nvPr/>
        </p:nvSpPr>
        <p:spPr>
          <a:xfrm>
            <a:off x="776148" y="192940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8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654</Words>
  <Application>Microsoft Office PowerPoint</Application>
  <PresentationFormat>On-screen Show (16:9)</PresentationFormat>
  <Paragraphs>399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Malgun Gothic</vt:lpstr>
      <vt:lpstr>Arial</vt:lpstr>
      <vt:lpstr>等线</vt:lpstr>
      <vt:lpstr>HY견고딕</vt:lpstr>
      <vt:lpstr>iCiel Cadena</vt:lpstr>
      <vt:lpstr>iCiel Crocante</vt:lpstr>
      <vt:lpstr>思源黑体 CN Bold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ha duong</cp:lastModifiedBy>
  <cp:revision>75</cp:revision>
  <dcterms:created xsi:type="dcterms:W3CDTF">2017-03-04T06:55:50Z</dcterms:created>
  <dcterms:modified xsi:type="dcterms:W3CDTF">2021-09-08T01:19:31Z</dcterms:modified>
</cp:coreProperties>
</file>