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0066FF"/>
    <a:srgbClr val="FF6600"/>
    <a:srgbClr val="00FF00"/>
    <a:srgbClr val="C6E2EC"/>
    <a:srgbClr val="FF9966"/>
    <a:srgbClr val="FFCCCC"/>
    <a:srgbClr val="FFCCFF"/>
    <a:srgbClr val="DD6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642" autoAdjust="0"/>
  </p:normalViewPr>
  <p:slideViewPr>
    <p:cSldViewPr>
      <p:cViewPr>
        <p:scale>
          <a:sx n="70" d="100"/>
          <a:sy n="70" d="100"/>
        </p:scale>
        <p:origin x="-167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79FB-F9ED-4500-BDD6-CC193CB133B9}" type="datetimeFigureOut">
              <a:rPr lang="vi-VN" smtClean="0"/>
              <a:t>18/08/2020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7A356-6D89-4A05-AAEA-889F437B77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2655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7A356-6D89-4A05-AAEA-889F437B77F5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317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7A356-6D89-4A05-AAEA-889F437B77F5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3179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15</a:t>
              </a:r>
            </a:p>
            <a:p>
              <a:pPr algn="ctr"/>
              <a:r>
                <a:rPr lang="en-US" sz="5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VỊ TRÍ, ĐỊNH HƯỚNG</a:t>
              </a:r>
            </a:p>
            <a:p>
              <a:pPr algn="ctr"/>
              <a:r>
                <a:rPr lang="en-US" sz="5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TRONG KHÔNG GIAN</a:t>
              </a:r>
              <a:endParaRPr lang="vi-VN" sz="5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2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431114" y="1981200"/>
            <a:ext cx="8484286" cy="4648200"/>
          </a:xfrm>
          <a:prstGeom prst="roundRect">
            <a:avLst/>
          </a:prstGeom>
          <a:noFill/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24200" y="1524000"/>
            <a:ext cx="3048000" cy="762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Phải</a:t>
            </a:r>
            <a:endParaRPr lang="vi-VN" sz="35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92845" y="2495550"/>
            <a:ext cx="3157706" cy="2152650"/>
            <a:chOff x="592845" y="2724150"/>
            <a:chExt cx="3157706" cy="2152650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845" y="2724150"/>
              <a:ext cx="3157706" cy="1924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itle 1"/>
            <p:cNvSpPr txBox="1">
              <a:spLocks/>
            </p:cNvSpPr>
            <p:nvPr/>
          </p:nvSpPr>
          <p:spPr>
            <a:xfrm>
              <a:off x="976952" y="4495800"/>
              <a:ext cx="2756848" cy="381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200" b="1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Thỏ</a:t>
              </a:r>
              <a:r>
                <a:rPr lang="en-US" sz="2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	        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Rùa</a:t>
              </a:r>
              <a:endParaRPr lang="vi-VN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Title 1"/>
          <p:cNvSpPr txBox="1">
            <a:spLocks/>
          </p:cNvSpPr>
          <p:nvPr/>
        </p:nvSpPr>
        <p:spPr>
          <a:xfrm>
            <a:off x="592845" y="4839269"/>
            <a:ext cx="3048000" cy="5709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Rùa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87992" y="5323765"/>
            <a:ext cx="3048000" cy="5709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Thỏ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365276" y="2495550"/>
            <a:ext cx="3092924" cy="2152650"/>
            <a:chOff x="5365276" y="2724150"/>
            <a:chExt cx="3092924" cy="21526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6400" y="2724150"/>
              <a:ext cx="2514600" cy="1924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itle 1"/>
            <p:cNvSpPr txBox="1">
              <a:spLocks/>
            </p:cNvSpPr>
            <p:nvPr/>
          </p:nvSpPr>
          <p:spPr>
            <a:xfrm>
              <a:off x="5365276" y="4495800"/>
              <a:ext cx="3092924" cy="381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Mai    Nam  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Rô-bốt</a:t>
              </a:r>
              <a:endParaRPr lang="vi-VN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itle 1"/>
          <p:cNvSpPr txBox="1">
            <a:spLocks/>
          </p:cNvSpPr>
          <p:nvPr/>
        </p:nvSpPr>
        <p:spPr>
          <a:xfrm>
            <a:off x="5334000" y="4839269"/>
            <a:ext cx="3048000" cy="5709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sang </a:t>
            </a:r>
            <a:r>
              <a:rPr lang="en-US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vi-VN" sz="2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486400" y="2362200"/>
            <a:ext cx="152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5562600" y="5181600"/>
            <a:ext cx="2667000" cy="12294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Mai</a:t>
            </a:r>
          </a:p>
          <a:p>
            <a:pPr algn="l"/>
            <a:r>
              <a:rPr lang="en-US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Nam</a:t>
            </a:r>
          </a:p>
          <a:p>
            <a:pPr algn="l"/>
            <a:r>
              <a:rPr lang="en-US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Rô-bốt</a:t>
            </a:r>
            <a:endParaRPr lang="vi-V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7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03715" y="17526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6704" y="1905000"/>
            <a:ext cx="7010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/>
          </a:p>
        </p:txBody>
      </p:sp>
      <p:sp>
        <p:nvSpPr>
          <p:cNvPr id="8" name="Cube 7"/>
          <p:cNvSpPr/>
          <p:nvPr/>
        </p:nvSpPr>
        <p:spPr>
          <a:xfrm>
            <a:off x="1524000" y="3048000"/>
            <a:ext cx="1590531" cy="1590531"/>
          </a:xfrm>
          <a:prstGeom prst="cub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Cube 8"/>
          <p:cNvSpPr/>
          <p:nvPr/>
        </p:nvSpPr>
        <p:spPr>
          <a:xfrm>
            <a:off x="4594680" y="3200400"/>
            <a:ext cx="2949120" cy="1438130"/>
          </a:xfrm>
          <a:prstGeom prst="cube">
            <a:avLst/>
          </a:prstGeom>
          <a:solidFill>
            <a:srgbClr val="00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extBox 9"/>
          <p:cNvSpPr txBox="1"/>
          <p:nvPr/>
        </p:nvSpPr>
        <p:spPr>
          <a:xfrm>
            <a:off x="1951629" y="4953000"/>
            <a:ext cx="5134971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6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6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6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53904" y="5553826"/>
            <a:ext cx="5134971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168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9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03715" y="9144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974503"/>
            <a:ext cx="84582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qua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   ở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giữa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tròn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/>
          </a:p>
        </p:txBody>
      </p:sp>
      <p:sp>
        <p:nvSpPr>
          <p:cNvPr id="2" name="Oval 1"/>
          <p:cNvSpPr/>
          <p:nvPr/>
        </p:nvSpPr>
        <p:spPr>
          <a:xfrm>
            <a:off x="1066800" y="4343400"/>
            <a:ext cx="1524000" cy="152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Rectangle 2"/>
          <p:cNvSpPr/>
          <p:nvPr/>
        </p:nvSpPr>
        <p:spPr>
          <a:xfrm>
            <a:off x="3657600" y="4343400"/>
            <a:ext cx="1524000" cy="152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Isosceles Triangle 5"/>
          <p:cNvSpPr/>
          <p:nvPr/>
        </p:nvSpPr>
        <p:spPr>
          <a:xfrm>
            <a:off x="6019800" y="4343400"/>
            <a:ext cx="2438400" cy="1524000"/>
          </a:xfrm>
          <a:prstGeom prst="triangle">
            <a:avLst>
              <a:gd name="adj" fmla="val 7182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6947848" y="2098344"/>
            <a:ext cx="1738952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01352" y="2680648"/>
            <a:ext cx="1628972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4704" y="3290248"/>
            <a:ext cx="2018501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4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2" grpId="0" animBg="1"/>
      <p:bldP spid="3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8" name="Isosceles Triangle 7"/>
          <p:cNvSpPr/>
          <p:nvPr/>
        </p:nvSpPr>
        <p:spPr>
          <a:xfrm>
            <a:off x="914400" y="2590800"/>
            <a:ext cx="1676400" cy="1447800"/>
          </a:xfrm>
          <a:prstGeom prst="triangl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/>
          <p:cNvSpPr/>
          <p:nvPr/>
        </p:nvSpPr>
        <p:spPr>
          <a:xfrm>
            <a:off x="3048000" y="2590800"/>
            <a:ext cx="1447800" cy="144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Oval 9"/>
          <p:cNvSpPr/>
          <p:nvPr/>
        </p:nvSpPr>
        <p:spPr>
          <a:xfrm>
            <a:off x="4953000" y="2590800"/>
            <a:ext cx="1447800" cy="14478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/>
          <p:cNvSpPr/>
          <p:nvPr/>
        </p:nvSpPr>
        <p:spPr>
          <a:xfrm>
            <a:off x="6629400" y="2807148"/>
            <a:ext cx="2133600" cy="1143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TextBox 11"/>
          <p:cNvSpPr txBox="1"/>
          <p:nvPr/>
        </p:nvSpPr>
        <p:spPr>
          <a:xfrm>
            <a:off x="472524" y="4639426"/>
            <a:ext cx="8458200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tên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4138" y="5315736"/>
            <a:ext cx="84582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 ở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giữa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tròn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9611" y="4146983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tam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giác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9083" y="4145047"/>
            <a:ext cx="1838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4546" y="4142096"/>
            <a:ext cx="151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05896" y="4128448"/>
            <a:ext cx="2233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nhật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5437509"/>
            <a:ext cx="2018501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71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6" grpId="0"/>
      <p:bldP spid="17" grpId="0"/>
      <p:bldP spid="18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3048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1058174" y="2318028"/>
            <a:ext cx="2218426" cy="2218426"/>
            <a:chOff x="1066800" y="2353574"/>
            <a:chExt cx="2218426" cy="2218426"/>
          </a:xfrm>
        </p:grpSpPr>
        <p:sp>
          <p:nvSpPr>
            <p:cNvPr id="6" name="Rectangle 5"/>
            <p:cNvSpPr/>
            <p:nvPr/>
          </p:nvSpPr>
          <p:spPr>
            <a:xfrm>
              <a:off x="1066800" y="2895600"/>
              <a:ext cx="1676400" cy="1676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" name="Parallelogram 6"/>
            <p:cNvSpPr/>
            <p:nvPr/>
          </p:nvSpPr>
          <p:spPr>
            <a:xfrm>
              <a:off x="1082616" y="2362200"/>
              <a:ext cx="2185358" cy="524774"/>
            </a:xfrm>
            <a:prstGeom prst="parallelogram">
              <a:avLst>
                <a:gd name="adj" fmla="val 100616"/>
              </a:avLst>
            </a:prstGeom>
            <a:solidFill>
              <a:srgbClr val="0066FF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" name="Parallelogram 7"/>
            <p:cNvSpPr/>
            <p:nvPr/>
          </p:nvSpPr>
          <p:spPr>
            <a:xfrm rot="16200000" flipV="1">
              <a:off x="1905359" y="3183507"/>
              <a:ext cx="2209800" cy="549934"/>
            </a:xfrm>
            <a:prstGeom prst="parallelogram">
              <a:avLst>
                <a:gd name="adj" fmla="val 100616"/>
              </a:avLst>
            </a:prstGeom>
            <a:solidFill>
              <a:srgbClr val="FFFF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654840" y="454991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vi-VN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1302603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Ở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đỏ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xanh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845840" y="2841008"/>
            <a:ext cx="1621760" cy="1685026"/>
            <a:chOff x="1066800" y="2353574"/>
            <a:chExt cx="2218426" cy="2218426"/>
          </a:xfrm>
        </p:grpSpPr>
        <p:sp>
          <p:nvSpPr>
            <p:cNvPr id="13" name="Rectangle 12"/>
            <p:cNvSpPr/>
            <p:nvPr/>
          </p:nvSpPr>
          <p:spPr>
            <a:xfrm>
              <a:off x="1066800" y="2895600"/>
              <a:ext cx="1676400" cy="1676400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" name="Parallelogram 13"/>
            <p:cNvSpPr/>
            <p:nvPr/>
          </p:nvSpPr>
          <p:spPr>
            <a:xfrm>
              <a:off x="1082616" y="2362200"/>
              <a:ext cx="2185358" cy="524774"/>
            </a:xfrm>
            <a:prstGeom prst="parallelogram">
              <a:avLst>
                <a:gd name="adj" fmla="val 100616"/>
              </a:avLst>
            </a:prstGeom>
            <a:solidFill>
              <a:srgbClr val="FFFF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" name="Parallelogram 14"/>
            <p:cNvSpPr/>
            <p:nvPr/>
          </p:nvSpPr>
          <p:spPr>
            <a:xfrm rot="16200000" flipV="1">
              <a:off x="1905359" y="3183507"/>
              <a:ext cx="2209800" cy="549934"/>
            </a:xfrm>
            <a:prstGeom prst="parallelogram">
              <a:avLst>
                <a:gd name="adj" fmla="val 100616"/>
              </a:avLst>
            </a:prstGeom>
            <a:solidFill>
              <a:srgbClr val="FF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150640" y="453949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</a:t>
            </a:r>
            <a:endParaRPr lang="vi-VN" sz="4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5417403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B,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41340" y="5517191"/>
            <a:ext cx="162095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xanh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71218" y="6073678"/>
            <a:ext cx="162095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vàng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2352" y="6073678"/>
            <a:ext cx="127791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đỏ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23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  <p:bldP spid="16" grpId="0"/>
      <p:bldP spid="17" grpId="0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231</Words>
  <Application>Microsoft Office PowerPoint</Application>
  <PresentationFormat>On-screen Show (4:3)</PresentationFormat>
  <Paragraphs>42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Trái – Phải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83</cp:revision>
  <dcterms:created xsi:type="dcterms:W3CDTF">2006-08-16T00:00:00Z</dcterms:created>
  <dcterms:modified xsi:type="dcterms:W3CDTF">2020-08-17T19:02:56Z</dcterms:modified>
</cp:coreProperties>
</file>