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FF"/>
    <a:srgbClr val="FF2994"/>
    <a:srgbClr val="FF3399"/>
    <a:srgbClr val="FF0066"/>
    <a:srgbClr val="00CC00"/>
    <a:srgbClr val="FFD7AF"/>
    <a:srgbClr val="FFCC99"/>
    <a:srgbClr val="FFCCCC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6" autoAdjust="0"/>
    <p:restoredTop sz="96642" autoAdjust="0"/>
  </p:normalViewPr>
  <p:slideViewPr>
    <p:cSldViewPr>
      <p:cViewPr>
        <p:scale>
          <a:sx n="50" d="100"/>
          <a:sy n="50" d="100"/>
        </p:scale>
        <p:origin x="-2244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vi-V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schemeClr val="tx1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schemeClr val="tx1"/>
                  </a:solidFill>
                  <a:latin typeface=".VnAvant" pitchFamily="34" charset="0"/>
                </a:rPr>
                <a:t> 16</a:t>
              </a:r>
            </a:p>
            <a:p>
              <a:pPr algn="ctr">
                <a:lnSpc>
                  <a:spcPct val="150000"/>
                </a:lnSpc>
              </a:pPr>
              <a:r>
                <a:rPr lang="en-US" sz="5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LUYỆN TẬP CHUNG</a:t>
              </a:r>
              <a:endParaRPr lang="vi-VN" sz="5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806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06" y="175589"/>
            <a:ext cx="3544293" cy="157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Oval 23"/>
          <p:cNvSpPr/>
          <p:nvPr/>
        </p:nvSpPr>
        <p:spPr>
          <a:xfrm>
            <a:off x="420208" y="1752600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1</a:t>
            </a:r>
            <a:endParaRPr lang="vi-VN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550163" y="1774448"/>
            <a:ext cx="645083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?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hộp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chữ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nhật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6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2895600"/>
            <a:ext cx="8153400" cy="3810000"/>
          </a:xfrm>
          <a:prstGeom prst="roundRect">
            <a:avLst/>
          </a:prstGeom>
          <a:solidFill>
            <a:srgbClr val="FFD7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sp>
        <p:nvSpPr>
          <p:cNvPr id="2" name="Cube 1"/>
          <p:cNvSpPr/>
          <p:nvPr/>
        </p:nvSpPr>
        <p:spPr>
          <a:xfrm>
            <a:off x="1295400" y="3352800"/>
            <a:ext cx="1219200" cy="1219200"/>
          </a:xfrm>
          <a:prstGeom prst="cube">
            <a:avLst/>
          </a:prstGeom>
          <a:solidFill>
            <a:srgbClr val="0066FF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Cube 6"/>
          <p:cNvSpPr/>
          <p:nvPr/>
        </p:nvSpPr>
        <p:spPr>
          <a:xfrm>
            <a:off x="4085976" y="2971800"/>
            <a:ext cx="1200648" cy="1600200"/>
          </a:xfrm>
          <a:prstGeom prst="cube">
            <a:avLst/>
          </a:prstGeom>
          <a:solidFill>
            <a:srgbClr val="FFFF00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" name="Cube 8"/>
          <p:cNvSpPr/>
          <p:nvPr/>
        </p:nvSpPr>
        <p:spPr>
          <a:xfrm>
            <a:off x="4013581" y="4953000"/>
            <a:ext cx="1524000" cy="1524000"/>
          </a:xfrm>
          <a:prstGeom prst="cube">
            <a:avLst/>
          </a:prstGeom>
          <a:solidFill>
            <a:srgbClr val="FF0000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Flowchart: Magnetic Disk 4"/>
          <p:cNvSpPr/>
          <p:nvPr/>
        </p:nvSpPr>
        <p:spPr>
          <a:xfrm>
            <a:off x="1330657" y="4953000"/>
            <a:ext cx="990600" cy="1524000"/>
          </a:xfrm>
          <a:prstGeom prst="flowChartMagneticDisk">
            <a:avLst/>
          </a:prstGeom>
          <a:solidFill>
            <a:srgbClr val="FF9933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12" name="Group 11"/>
          <p:cNvGrpSpPr/>
          <p:nvPr/>
        </p:nvGrpSpPr>
        <p:grpSpPr>
          <a:xfrm>
            <a:off x="6755369" y="5029200"/>
            <a:ext cx="1373195" cy="1452149"/>
            <a:chOff x="1062829" y="1104498"/>
            <a:chExt cx="3417124" cy="3477919"/>
          </a:xfrm>
          <a:solidFill>
            <a:srgbClr val="FF0066"/>
          </a:solidFill>
        </p:grpSpPr>
        <p:sp>
          <p:nvSpPr>
            <p:cNvPr id="13" name="Rectangle 12"/>
            <p:cNvSpPr/>
            <p:nvPr/>
          </p:nvSpPr>
          <p:spPr>
            <a:xfrm>
              <a:off x="1066800" y="2895600"/>
              <a:ext cx="1676400" cy="1676400"/>
            </a:xfrm>
            <a:prstGeom prst="rect">
              <a:avLst/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4" name="Parallelogram 13"/>
            <p:cNvSpPr/>
            <p:nvPr/>
          </p:nvSpPr>
          <p:spPr>
            <a:xfrm>
              <a:off x="1062829" y="1104498"/>
              <a:ext cx="3417124" cy="1801522"/>
            </a:xfrm>
            <a:prstGeom prst="parallelogram">
              <a:avLst>
                <a:gd name="adj" fmla="val 95727"/>
              </a:avLst>
            </a:prstGeom>
            <a:solidFill>
              <a:srgbClr val="FF2994"/>
            </a:solidFill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5" name="Parallelogram 14"/>
            <p:cNvSpPr/>
            <p:nvPr/>
          </p:nvSpPr>
          <p:spPr>
            <a:xfrm rot="16200000" flipV="1">
              <a:off x="1878180" y="1980648"/>
              <a:ext cx="3458877" cy="1744661"/>
            </a:xfrm>
            <a:prstGeom prst="parallelogram">
              <a:avLst>
                <a:gd name="adj" fmla="val 105152"/>
              </a:avLst>
            </a:prstGeom>
            <a:grpFill/>
            <a:ln w="1905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</p:grpSp>
      <p:sp>
        <p:nvSpPr>
          <p:cNvPr id="16" name="Cube 15"/>
          <p:cNvSpPr/>
          <p:nvPr/>
        </p:nvSpPr>
        <p:spPr>
          <a:xfrm>
            <a:off x="6849747" y="3866652"/>
            <a:ext cx="705348" cy="705348"/>
          </a:xfrm>
          <a:prstGeom prst="cube">
            <a:avLst/>
          </a:prstGeom>
          <a:solidFill>
            <a:srgbClr val="00CC00"/>
          </a:solidFill>
          <a:ln w="127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TextBox 5"/>
          <p:cNvSpPr txBox="1"/>
          <p:nvPr/>
        </p:nvSpPr>
        <p:spPr>
          <a:xfrm>
            <a:off x="2667000" y="4018002"/>
            <a:ext cx="4619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05414" y="4018002"/>
            <a:ext cx="4619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91414" y="4018002"/>
            <a:ext cx="4619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09814" y="5923002"/>
            <a:ext cx="46198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38800" y="5927351"/>
            <a:ext cx="44114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73772" y="5954520"/>
            <a:ext cx="48442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</a:t>
            </a:r>
            <a:endParaRPr lang="vi-VN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11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420208" y="992616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2</a:t>
            </a:r>
            <a:endParaRPr lang="vi-VN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124202" y="2690364"/>
            <a:ext cx="59436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trước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xúc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xắc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mấy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chấm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24201" y="3412881"/>
            <a:ext cx="64007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bên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xúc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xắc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mấy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chấm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124202" y="4171146"/>
            <a:ext cx="5715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Arial" pitchFamily="34" charset="0"/>
                <a:cs typeface="Arial" pitchFamily="34" charset="0"/>
              </a:rPr>
              <a:t>c)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xúc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xắc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mấy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chấm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2421899"/>
            <a:ext cx="2667001" cy="265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8000" y="2667000"/>
            <a:ext cx="6858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28848" y="3363233"/>
            <a:ext cx="6858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15752" y="4136086"/>
            <a:ext cx="6858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1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  <p:bldP spid="23" grpId="0"/>
      <p:bldP spid="25" grpId="0"/>
      <p:bldP spid="2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59" y="3724701"/>
            <a:ext cx="7828317" cy="2714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Oval 23"/>
          <p:cNvSpPr/>
          <p:nvPr/>
        </p:nvSpPr>
        <p:spPr>
          <a:xfrm>
            <a:off x="420208" y="992616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/>
              <a:t>3</a:t>
            </a:r>
            <a:endParaRPr lang="vi-VN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36646" y="1981200"/>
            <a:ext cx="30479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Câu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đúng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?</a:t>
            </a:r>
            <a:endParaRPr lang="vi-VN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2400" y="245825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nhiều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bên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trái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vi-V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2400" y="3047480"/>
            <a:ext cx="6781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b)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bằng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vi-V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97290" y="3061128"/>
            <a:ext cx="477054" cy="47705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6171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  <p:bldP spid="23" grpId="0"/>
      <p:bldP spid="25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985" y="1935398"/>
            <a:ext cx="7532144" cy="4828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Oval 23"/>
          <p:cNvSpPr/>
          <p:nvPr/>
        </p:nvSpPr>
        <p:spPr>
          <a:xfrm>
            <a:off x="420208" y="588042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4</a:t>
            </a:r>
            <a:endParaRPr lang="vi-VN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25622" y="662226"/>
            <a:ext cx="73373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hãy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xếp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lớn</a:t>
            </a:r>
            <a:endParaRPr lang="vi-VN" sz="2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080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/>
          <p:cNvSpPr/>
          <p:nvPr/>
        </p:nvSpPr>
        <p:spPr>
          <a:xfrm>
            <a:off x="420208" y="588042"/>
            <a:ext cx="977555" cy="912384"/>
          </a:xfrm>
          <a:prstGeom prst="ellipse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/>
              <a:t>4</a:t>
            </a:r>
            <a:endParaRPr lang="vi-VN" sz="5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425622" y="662226"/>
            <a:ext cx="733737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8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nhỏ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như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em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hãy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xếp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khối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lập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5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latin typeface="Arial" pitchFamily="34" charset="0"/>
                <a:cs typeface="Arial" pitchFamily="34" charset="0"/>
              </a:rPr>
              <a:t>lớn</a:t>
            </a:r>
            <a:endParaRPr lang="vi-VN" sz="2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ube 1"/>
          <p:cNvSpPr/>
          <p:nvPr/>
        </p:nvSpPr>
        <p:spPr>
          <a:xfrm>
            <a:off x="6485172" y="3599950"/>
            <a:ext cx="914400" cy="914400"/>
          </a:xfrm>
          <a:prstGeom prst="cube">
            <a:avLst/>
          </a:prstGeom>
          <a:solidFill>
            <a:srgbClr val="92D05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" name="Cube 5"/>
          <p:cNvSpPr/>
          <p:nvPr/>
        </p:nvSpPr>
        <p:spPr>
          <a:xfrm>
            <a:off x="7164569" y="3599950"/>
            <a:ext cx="914400" cy="914400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" name="Cube 12"/>
          <p:cNvSpPr/>
          <p:nvPr/>
        </p:nvSpPr>
        <p:spPr>
          <a:xfrm>
            <a:off x="6251938" y="3828550"/>
            <a:ext cx="914400" cy="9144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" name="Cube 13"/>
          <p:cNvSpPr/>
          <p:nvPr/>
        </p:nvSpPr>
        <p:spPr>
          <a:xfrm>
            <a:off x="6931335" y="3828550"/>
            <a:ext cx="914400" cy="914400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7" name="Cube 16"/>
          <p:cNvSpPr/>
          <p:nvPr/>
        </p:nvSpPr>
        <p:spPr>
          <a:xfrm>
            <a:off x="6481634" y="2924783"/>
            <a:ext cx="914400" cy="914400"/>
          </a:xfrm>
          <a:prstGeom prst="cube">
            <a:avLst/>
          </a:prstGeom>
          <a:solidFill>
            <a:srgbClr val="92D05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8" name="Cube 17"/>
          <p:cNvSpPr/>
          <p:nvPr/>
        </p:nvSpPr>
        <p:spPr>
          <a:xfrm>
            <a:off x="7161031" y="2924783"/>
            <a:ext cx="914400" cy="914400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9" name="Cube 18"/>
          <p:cNvSpPr/>
          <p:nvPr/>
        </p:nvSpPr>
        <p:spPr>
          <a:xfrm>
            <a:off x="6248400" y="3153383"/>
            <a:ext cx="914400" cy="9144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0" name="Cube 19"/>
          <p:cNvSpPr/>
          <p:nvPr/>
        </p:nvSpPr>
        <p:spPr>
          <a:xfrm>
            <a:off x="6927797" y="3153383"/>
            <a:ext cx="914400" cy="914400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1" name="Cube 20"/>
          <p:cNvSpPr/>
          <p:nvPr/>
        </p:nvSpPr>
        <p:spPr>
          <a:xfrm>
            <a:off x="606062" y="2944092"/>
            <a:ext cx="914400" cy="914400"/>
          </a:xfrm>
          <a:prstGeom prst="cube">
            <a:avLst/>
          </a:prstGeom>
          <a:solidFill>
            <a:srgbClr val="92D05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2" name="Cube 21"/>
          <p:cNvSpPr/>
          <p:nvPr/>
        </p:nvSpPr>
        <p:spPr>
          <a:xfrm>
            <a:off x="1786365" y="2924300"/>
            <a:ext cx="914400" cy="914400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Cube 22"/>
          <p:cNvSpPr/>
          <p:nvPr/>
        </p:nvSpPr>
        <p:spPr>
          <a:xfrm>
            <a:off x="4224765" y="2916384"/>
            <a:ext cx="914400" cy="9144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Cube 24"/>
          <p:cNvSpPr/>
          <p:nvPr/>
        </p:nvSpPr>
        <p:spPr>
          <a:xfrm>
            <a:off x="3005565" y="2916384"/>
            <a:ext cx="914400" cy="914400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Cube 26"/>
          <p:cNvSpPr/>
          <p:nvPr/>
        </p:nvSpPr>
        <p:spPr>
          <a:xfrm>
            <a:off x="453662" y="4038600"/>
            <a:ext cx="914400" cy="914400"/>
          </a:xfrm>
          <a:prstGeom prst="cube">
            <a:avLst/>
          </a:prstGeom>
          <a:solidFill>
            <a:srgbClr val="92D05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Cube 27"/>
          <p:cNvSpPr/>
          <p:nvPr/>
        </p:nvSpPr>
        <p:spPr>
          <a:xfrm>
            <a:off x="1633965" y="4018808"/>
            <a:ext cx="914400" cy="914400"/>
          </a:xfrm>
          <a:prstGeom prst="cube">
            <a:avLst/>
          </a:prstGeom>
          <a:solidFill>
            <a:srgbClr val="FFFF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Cube 28"/>
          <p:cNvSpPr/>
          <p:nvPr/>
        </p:nvSpPr>
        <p:spPr>
          <a:xfrm>
            <a:off x="4072365" y="4010892"/>
            <a:ext cx="914400" cy="914400"/>
          </a:xfrm>
          <a:prstGeom prst="cube">
            <a:avLst/>
          </a:prstGeom>
          <a:solidFill>
            <a:srgbClr val="FF0000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Cube 29"/>
          <p:cNvSpPr/>
          <p:nvPr/>
        </p:nvSpPr>
        <p:spPr>
          <a:xfrm>
            <a:off x="2853165" y="4010892"/>
            <a:ext cx="914400" cy="914400"/>
          </a:xfrm>
          <a:prstGeom prst="cube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0762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135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82</cp:revision>
  <dcterms:created xsi:type="dcterms:W3CDTF">2006-08-16T00:00:00Z</dcterms:created>
  <dcterms:modified xsi:type="dcterms:W3CDTF">2020-08-21T09:18:13Z</dcterms:modified>
</cp:coreProperties>
</file>