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9" r:id="rId5"/>
    <p:sldId id="265" r:id="rId6"/>
    <p:sldId id="266" r:id="rId7"/>
    <p:sldId id="275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smtClean="0">
                <a:solidFill>
                  <a:srgbClr val="0000FF"/>
                </a:solidFill>
                <a:latin typeface="HP-087" pitchFamily="34" charset="0"/>
              </a:rPr>
              <a:t>Gia đình của em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5626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“Cả nhà thương nhau”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6629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tranh và trả lời câu hỏi: Gia đình bạn nhỏ 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 những ai? 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2020-2021\Giáo án điện tử các môn - 2020\Dao duc\tranh anh dao duc\Daoduc1 chu de 2 (FB Anh Nguyet)  ẢNH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55412" b="7036"/>
          <a:stretch/>
        </p:blipFill>
        <p:spPr bwMode="auto">
          <a:xfrm>
            <a:off x="838200" y="2216727"/>
            <a:ext cx="6685318" cy="365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9998" y="5638800"/>
            <a:ext cx="5992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kể những hành động </a:t>
            </a:r>
          </a:p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 hiện tình yêu thương trong gia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2020-2021\Giáo án điện tử các môn - 2020\Dao duc\tranh anh dao duc\Daoduc1 chu de 2 (FB Anh Nguyet)  ẢNH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8" t="70185" r="10106" b="8467"/>
          <a:stretch/>
        </p:blipFill>
        <p:spPr bwMode="auto">
          <a:xfrm>
            <a:off x="1478973" y="2210606"/>
            <a:ext cx="3020291" cy="11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"/>
          <a:stretch/>
        </p:blipFill>
        <p:spPr bwMode="auto">
          <a:xfrm>
            <a:off x="5029200" y="1025511"/>
            <a:ext cx="3320688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3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4" y="4210110"/>
            <a:ext cx="885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với các bạn về những thành viên trong gia đình em.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E:\2020-2021\Giáo án điện tử các môn - 2020\Dao duc\tranh anh dao duc\Daoduc1 chu de 2 (FB Anh Nguyet)  ẢNH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t="19764" r="17701" b="37553"/>
          <a:stretch/>
        </p:blipFill>
        <p:spPr bwMode="auto">
          <a:xfrm>
            <a:off x="3352800" y="304800"/>
            <a:ext cx="3322082" cy="297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1915" y="4671775"/>
            <a:ext cx="822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làm gì để thể hiện tình yêu thương đối với  những người thân trong gia đình?</a:t>
            </a:r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6154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có lời khuyên gì dành cho bạn? 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E:\2020-2021\Giáo án điện tử các môn - 2020\Dao duc\tranh anh dao duc\Daoduc1 chu de 2 (FB Anh Nguyet)  ẢNH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6" b="59101"/>
          <a:stretch/>
        </p:blipFill>
        <p:spPr bwMode="auto">
          <a:xfrm>
            <a:off x="1219200" y="2216728"/>
            <a:ext cx="6854635" cy="258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419600" y="2403765"/>
            <a:ext cx="1447800" cy="533400"/>
          </a:xfrm>
          <a:prstGeom prst="wedgeRoundRectCallout">
            <a:avLst>
              <a:gd name="adj1" fmla="val -9469"/>
              <a:gd name="adj2" fmla="val 104058"/>
              <a:gd name="adj3" fmla="val 16667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46960" y="2417199"/>
            <a:ext cx="199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Con lớn hơn phải được </a:t>
            </a:r>
          </a:p>
          <a:p>
            <a:r>
              <a:rPr lang="en-US" sz="1200" smtClean="0"/>
              <a:t>phần hơn em chứ!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56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cảm xúc của em khi được bố mẹ tổ chức sinh nhật? 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E:\2020-2021\Giáo án điện tử các môn - 2020\Dao duc\tranh anh dao duc\Daoduc1 chu de 2 (FB Anh Nguyet)  ẢNH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45049" r="12327" b="22436"/>
          <a:stretch/>
        </p:blipFill>
        <p:spPr bwMode="auto">
          <a:xfrm>
            <a:off x="1997638" y="2057400"/>
            <a:ext cx="536905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150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AutoBVT</cp:lastModifiedBy>
  <cp:revision>14</cp:revision>
  <dcterms:created xsi:type="dcterms:W3CDTF">2006-08-16T00:00:00Z</dcterms:created>
  <dcterms:modified xsi:type="dcterms:W3CDTF">2023-05-14T02:48:55Z</dcterms:modified>
</cp:coreProperties>
</file>