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58" r:id="rId4"/>
    <p:sldId id="266" r:id="rId5"/>
    <p:sldId id="267" r:id="rId6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D2D93-CF5C-4462-9222-4988DD16D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583165-016D-43CA-8FE5-E2A093441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A1DA4-BF83-426F-A315-4CE2870BA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1C221-5538-4DCF-A8F4-ED6EA58A3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E6F2A-2112-4B40-8AAF-94D46B787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6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C0C40-022C-49A4-81F2-CD30056FD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F23207-578D-4E88-8D46-3A9D43E9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96270-F84D-4F16-A845-903F5E2BC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F3E31-EAE6-4225-8A51-4D542540A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BA45A-FD37-456B-A3C4-87329CB04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2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8C88A9-C7CC-4CAF-B4BA-CA935AF1D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AD8C84-0115-4FC1-A77F-5A72CB5BA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BC219-93CC-4FB7-9FCF-54A50318B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755FA-552D-4871-8A33-1946FED21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57505-FAB1-422C-A3F7-F7E9E62AF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8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EE696-22B2-4E56-8F35-B2AB222EA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A3707-5F75-4ADF-BAAE-0FFA935F8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D76F2-F273-4825-89D7-C730FB6B3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C9380-A119-463E-B9C1-BE209980A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214E3-D2A3-435A-8717-84245A635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07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32303-E1DA-4D93-9BDF-702B9C0EC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519C5-641D-49BB-9567-95E1177B3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736B1-7601-417B-964D-0E15F953C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BF92F-3A59-427A-836D-DEE9F83E0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A862B-2FAF-49DD-9529-6186EF033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49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E1A6A-ACB1-4677-947B-9B3E86AF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C7EB0-8BB5-4C4B-81AD-50DD1CEAA0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AD7F4E-938A-445F-A9C6-724486DA8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DB7A1B-97C7-4C8D-A574-16BA64CC6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E3F60-36E3-4C09-9B98-7EDFAFFD2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FD6986-5D09-43BD-B8F1-28DA8378F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1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F4DF0-BE82-4F5F-A956-5A1DDA94D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9AB14-D7FF-4806-8039-81D4DB65E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B376CF-6BF3-45CF-AE58-8F4D66C2B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F20056-7731-42B2-ABC5-13A1072813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C4A89E-09F6-4AB8-9057-11C418C418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4BE84D-0B04-4F88-9F77-078E56182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19EB5B-2711-4BE6-A010-AC1E1F70D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00493D-8AF1-4E2F-90B2-688126A0B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89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893D6-D48E-4F94-8BBF-CC2D1E5B3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512680-7720-4E71-8C40-FD5133450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9FD221-A077-450D-88CD-6BE537973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034BFF-368C-4BA5-985E-21BD3B2C9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00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B87EE5-94C2-49AE-92A6-B8BF73AEC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566753-33DC-407A-B883-C00CE62A8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FDDDB-BF9B-4B1A-BCA4-B3C26623B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96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4C856-FF14-4B85-B068-A1FB8270D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54F45-D247-40D8-86B9-980B57652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F9D2E-1483-4A60-B119-110CFE232B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15477F-F9B4-465B-81F1-D90A4E68B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F6B1E1-204B-47EB-ADB2-207516F1D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9D688E-3A88-493A-833B-1AD91C6D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5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7A3CA-A1DF-41CD-B21A-1D5C6AD10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41D8A0-B05E-47D2-92DD-A472E6CC0B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EA5CB-2804-45BC-94C6-972CEFE033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B4BFFC-C5E0-45F2-8CF8-C5550AFA4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6B4E-D671-456F-B2D6-ED20E0DF0D2C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E69AC-A5DC-4CC9-9892-36BCCD0AA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B06F89-49AC-4BD1-9CFF-A57620662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6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ED0246-F2C4-4402-B6AF-45E443BCB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7EDBD-62EF-432A-9EA9-E4F0696C3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B380B-414A-4197-A0BC-320878D33F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06B4E-D671-456F-B2D6-ED20E0DF0D2C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CA8A2-5B23-402F-928A-C23FABBCF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6B433-58AE-44E0-8B68-04BE35A1C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8CDF8-730E-4CEC-BE30-DCA812AD02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8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376515-0599-4854-8348-F8BE2E24A2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65" b="38854"/>
          <a:stretch/>
        </p:blipFill>
        <p:spPr>
          <a:xfrm>
            <a:off x="397248" y="1866900"/>
            <a:ext cx="11397503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1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376515-0599-4854-8348-F8BE2E24A2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" t="61618" r="7212" b="7321"/>
          <a:stretch/>
        </p:blipFill>
        <p:spPr>
          <a:xfrm>
            <a:off x="765549" y="774700"/>
            <a:ext cx="10029452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73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066912-66B9-44A9-8C5B-8272281448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8" t="5995" r="15180" b="59745"/>
          <a:stretch/>
        </p:blipFill>
        <p:spPr>
          <a:xfrm>
            <a:off x="2082800" y="520700"/>
            <a:ext cx="845202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91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066912-66B9-44A9-8C5B-8272281448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9" t="39748" r="20250" b="22185"/>
          <a:stretch/>
        </p:blipFill>
        <p:spPr>
          <a:xfrm>
            <a:off x="2082800" y="520700"/>
            <a:ext cx="77724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066912-66B9-44A9-8C5B-8272281448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9" t="77646" r="14884" b="11357"/>
          <a:stretch/>
        </p:blipFill>
        <p:spPr>
          <a:xfrm>
            <a:off x="2089150" y="444500"/>
            <a:ext cx="80137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109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60&quot;&gt;&lt;object type=&quot;3&quot; unique_id=&quot;10066&quot;&gt;&lt;property id=&quot;20148&quot; value=&quot;5&quot;/&gt;&lt;property id=&quot;20300&quot; value=&quot;Slide 1&quot;/&gt;&lt;property id=&quot;20307&quot; value=&quot;257&quot;/&gt;&lt;/object&gt;&lt;object type=&quot;3&quot; unique_id=&quot;10067&quot;&gt;&lt;property id=&quot;20148&quot; value=&quot;5&quot;/&gt;&lt;property id=&quot;20300&quot; value=&quot;Slide 2&quot;/&gt;&lt;property id=&quot;20307&quot; value=&quot;265&quot;/&gt;&lt;/object&gt;&lt;object type=&quot;3&quot; unique_id=&quot;10068&quot;&gt;&lt;property id=&quot;20148&quot; value=&quot;5&quot;/&gt;&lt;property id=&quot;20300&quot; value=&quot;Slide 3&quot;/&gt;&lt;property id=&quot;20307&quot; value=&quot;258&quot;/&gt;&lt;/object&gt;&lt;object type=&quot;3&quot; unique_id=&quot;10069&quot;&gt;&lt;property id=&quot;20148&quot; value=&quot;5&quot;/&gt;&lt;property id=&quot;20300&quot; value=&quot;Slide 4&quot;/&gt;&lt;property id=&quot;20307&quot; value=&quot;266&quot;/&gt;&lt;/object&gt;&lt;object type=&quot;3&quot; unique_id=&quot;10070&quot;&gt;&lt;property id=&quot;20148&quot; value=&quot;5&quot;/&gt;&lt;property id=&quot;20300&quot; value=&quot;Slide 5&quot;/&gt;&lt;property id=&quot;20307&quot; value=&quot;267&quot;/&gt;&lt;/object&gt;&lt;/object&gt;&lt;object type=&quot;8&quot; unique_id=&quot;1009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thanhtamthlb</cp:lastModifiedBy>
  <cp:revision>2</cp:revision>
  <dcterms:created xsi:type="dcterms:W3CDTF">2020-08-14T17:29:02Z</dcterms:created>
  <dcterms:modified xsi:type="dcterms:W3CDTF">2021-02-27T17:11:34Z</dcterms:modified>
</cp:coreProperties>
</file>