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85" r:id="rId3"/>
    <p:sldId id="275" r:id="rId4"/>
    <p:sldId id="295" r:id="rId5"/>
    <p:sldId id="294" r:id="rId6"/>
    <p:sldId id="276" r:id="rId7"/>
    <p:sldId id="277" r:id="rId8"/>
    <p:sldId id="28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51: 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et    ªt     it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653667" cy="584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445"/>
            <a:ext cx="12229493" cy="26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0" y="0"/>
            <a:ext cx="11696163" cy="464333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704888" y="441572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328457" y="479150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112054" y="4851910"/>
            <a:ext cx="12126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  </a:t>
            </a:r>
            <a:r>
              <a:rPr lang="en-US" sz="3200" b="1" dirty="0" err="1" smtClean="0">
                <a:latin typeface=".VnAvant" panose="020B7200000000000000" pitchFamily="34" charset="0"/>
              </a:rPr>
              <a:t>TÕt</a:t>
            </a:r>
            <a:r>
              <a:rPr lang="en-US" sz="3200" b="1" dirty="0" smtClean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</a:rPr>
              <a:t>Õn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thËt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gÇn</a:t>
            </a:r>
            <a:r>
              <a:rPr lang="en-US" sz="3200" b="1" dirty="0" smtClean="0">
                <a:latin typeface=".VnAvant" panose="020B7200000000000000" pitchFamily="34" charset="0"/>
              </a:rPr>
              <a:t>. </a:t>
            </a:r>
            <a:r>
              <a:rPr lang="en-US" sz="3200" b="1" dirty="0" err="1" smtClean="0">
                <a:latin typeface=".VnAvant" panose="020B7200000000000000" pitchFamily="34" charset="0"/>
              </a:rPr>
              <a:t>C¸i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rÐt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vÉn</a:t>
            </a:r>
            <a:r>
              <a:rPr lang="en-US" sz="3200" b="1" dirty="0" smtClean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</a:rPr>
              <a:t>Ëm</a:t>
            </a:r>
            <a:r>
              <a:rPr lang="en-US" sz="3200" b="1" dirty="0" smtClean="0">
                <a:latin typeface=".VnAvant" panose="020B7200000000000000" pitchFamily="34" charset="0"/>
              </a:rPr>
              <a:t>.  </a:t>
            </a:r>
            <a:r>
              <a:rPr lang="en-US" sz="3200" b="1" dirty="0" err="1" smtClean="0">
                <a:latin typeface=".VnAvant" panose="020B7200000000000000" pitchFamily="34" charset="0"/>
              </a:rPr>
              <a:t>MÊy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c©y</a:t>
            </a:r>
            <a:r>
              <a:rPr lang="en-US" sz="3200" b="1" dirty="0" smtClean="0">
                <a:latin typeface=".VnAvant" panose="020B7200000000000000" pitchFamily="34" charset="0"/>
              </a:rPr>
              <a:t> ®µo ®· chi </a:t>
            </a:r>
            <a:r>
              <a:rPr lang="en-US" sz="3200" b="1" dirty="0" err="1" smtClean="0">
                <a:latin typeface=".VnAvant" panose="020B7200000000000000" pitchFamily="34" charset="0"/>
              </a:rPr>
              <a:t>chÝt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léc</a:t>
            </a:r>
            <a:r>
              <a:rPr lang="en-US" sz="3200" b="1" dirty="0" smtClean="0">
                <a:latin typeface=".VnAvant" panose="020B7200000000000000" pitchFamily="34" charset="0"/>
              </a:rPr>
              <a:t> non. </a:t>
            </a:r>
            <a:r>
              <a:rPr lang="en-US" sz="3200" b="1" dirty="0" err="1" smtClean="0">
                <a:latin typeface=".VnAvant" panose="020B7200000000000000" pitchFamily="34" charset="0"/>
              </a:rPr>
              <a:t>Vµi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nô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trßn</a:t>
            </a:r>
            <a:r>
              <a:rPr lang="en-US" sz="3200" b="1" dirty="0" smtClean="0">
                <a:latin typeface=".VnAvant" panose="020B7200000000000000" pitchFamily="34" charset="0"/>
              </a:rPr>
              <a:t> ®á th¾m </a:t>
            </a:r>
            <a:r>
              <a:rPr lang="en-US" sz="3200" b="1" dirty="0" err="1" smtClean="0">
                <a:latin typeface=".VnAvant" panose="020B7200000000000000" pitchFamily="34" charset="0"/>
              </a:rPr>
              <a:t>võa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hÐ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në</a:t>
            </a:r>
            <a:r>
              <a:rPr lang="en-US" sz="3200" b="1" dirty="0" smtClean="0">
                <a:latin typeface=".VnAvant" panose="020B7200000000000000" pitchFamily="34" charset="0"/>
              </a:rPr>
              <a:t>. </a:t>
            </a:r>
            <a:r>
              <a:rPr lang="en-US" sz="3200" b="1" dirty="0" err="1" smtClean="0">
                <a:latin typeface=".VnAvant" panose="020B7200000000000000" pitchFamily="34" charset="0"/>
              </a:rPr>
              <a:t>Råi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trêi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Êm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dÇn</a:t>
            </a:r>
            <a:r>
              <a:rPr lang="en-US" sz="3200" b="1" dirty="0" smtClean="0">
                <a:latin typeface=".VnAvant" panose="020B7200000000000000" pitchFamily="34" charset="0"/>
              </a:rPr>
              <a:t>, ®µn </a:t>
            </a:r>
            <a:r>
              <a:rPr lang="en-US" sz="3200" b="1" dirty="0" err="1" smtClean="0">
                <a:latin typeface=".VnAvant" panose="020B7200000000000000" pitchFamily="34" charset="0"/>
              </a:rPr>
              <a:t>Ðn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nhá</a:t>
            </a:r>
            <a:r>
              <a:rPr lang="en-US" sz="3200" b="1" dirty="0" smtClean="0">
                <a:latin typeface=".VnAvant" panose="020B7200000000000000" pitchFamily="34" charset="0"/>
              </a:rPr>
              <a:t> l¹i </a:t>
            </a:r>
            <a:r>
              <a:rPr lang="en-US" sz="3200" b="1" dirty="0" err="1" smtClean="0">
                <a:latin typeface=".VnAvant" panose="020B7200000000000000" pitchFamily="34" charset="0"/>
              </a:rPr>
              <a:t>rÝu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rÝt</a:t>
            </a:r>
            <a:r>
              <a:rPr lang="en-US" sz="3200" b="1" dirty="0" smtClean="0">
                <a:latin typeface=".VnAvant" panose="020B7200000000000000" pitchFamily="34" charset="0"/>
              </a:rPr>
              <a:t> bay </a:t>
            </a:r>
            <a:r>
              <a:rPr lang="en-US" sz="3200" b="1" dirty="0" err="1" smtClean="0">
                <a:latin typeface=".VnAvant" panose="020B7200000000000000" pitchFamily="34" charset="0"/>
              </a:rPr>
              <a:t>vÒ</a:t>
            </a:r>
            <a:r>
              <a:rPr lang="en-US" sz="3200" b="1" dirty="0" smtClean="0">
                <a:latin typeface=".VnAvant" panose="020B7200000000000000" pitchFamily="34" charset="0"/>
              </a:rPr>
              <a:t>, </a:t>
            </a:r>
            <a:r>
              <a:rPr lang="en-US" sz="3200" b="1" dirty="0" err="1" smtClean="0">
                <a:latin typeface=".VnAvant" panose="020B7200000000000000" pitchFamily="34" charset="0"/>
              </a:rPr>
              <a:t>n¸o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nøc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chµo</a:t>
            </a:r>
            <a:r>
              <a:rPr lang="en-US" sz="3200" b="1" dirty="0" smtClean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</a:rPr>
              <a:t>ãn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n¨m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míi</a:t>
            </a:r>
            <a:r>
              <a:rPr lang="en-US" sz="3200" b="1" dirty="0" smtClean="0">
                <a:latin typeface=".VnAvant" panose="020B7200000000000000" pitchFamily="34" charset="0"/>
              </a:rPr>
              <a:t>.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4658212" y="5352350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350590" y="5900582"/>
            <a:ext cx="549958" cy="18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37665" y="5374894"/>
            <a:ext cx="4745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3691908" y="6437802"/>
            <a:ext cx="4442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625009" y="5919069"/>
            <a:ext cx="139962" cy="54348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3691908" y="4851910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7188719" y="4835145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2522866" y="5352350"/>
            <a:ext cx="262761" cy="549054"/>
            <a:chOff x="7170550" y="5051168"/>
            <a:chExt cx="262761" cy="54905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8763099" y="5404077"/>
            <a:ext cx="262761" cy="549054"/>
            <a:chOff x="7170550" y="5051168"/>
            <a:chExt cx="262761" cy="54905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1986731" y="5423955"/>
            <a:ext cx="179934" cy="4775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11525575" y="5934074"/>
            <a:ext cx="262761" cy="549054"/>
            <a:chOff x="7170550" y="5051168"/>
            <a:chExt cx="262761" cy="54905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4862426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Thêi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tiÕt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2235"/>
            <a:ext cx="5585791" cy="5842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18" y="1012072"/>
            <a:ext cx="5669060" cy="58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015&quot;&gt;&lt;property id=&quot;20148&quot; value=&quot;5&quot;/&gt;&lt;property id=&quot;20300&quot; value=&quot;Slide 12&quot;/&gt;&lt;property id=&quot;20307&quot; value=&quot;293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292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95&quot;/&gt;&lt;/object&gt;&lt;object type=&quot;3&quot; unique_id=&quot;10024&quot;&gt;&lt;property id=&quot;20148&quot; value=&quot;5&quot;/&gt;&lt;property id=&quot;20300&quot; value=&quot;Slide 21&quot;/&gt;&lt;property id=&quot;20307&quot; value=&quot;294&quot;/&gt;&lt;/object&gt;&lt;object type=&quot;3&quot; unique_id=&quot;10025&quot;&gt;&lt;property id=&quot;20148&quot; value=&quot;5&quot;/&gt;&lt;property id=&quot;20300&quot; value=&quot;Slide 22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84</Words>
  <Application>Microsoft Office PowerPoint</Application>
  <PresentationFormat>Custom</PresentationFormat>
  <Paragraphs>16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34</cp:revision>
  <dcterms:created xsi:type="dcterms:W3CDTF">2020-08-21T17:28:42Z</dcterms:created>
  <dcterms:modified xsi:type="dcterms:W3CDTF">2022-12-09T09:06:58Z</dcterms:modified>
</cp:coreProperties>
</file>