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85" r:id="rId3"/>
    <p:sldId id="275" r:id="rId4"/>
    <p:sldId id="292" r:id="rId5"/>
    <p:sldId id="276" r:id="rId6"/>
    <p:sldId id="277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3701143" y="23427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52: 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øt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8183600" y="2193463"/>
            <a:ext cx="355968" cy="478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514519" cy="5844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7" y="1504047"/>
            <a:ext cx="10942752" cy="28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0" y="175041"/>
            <a:ext cx="11437746" cy="4120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704888" y="163280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328457" y="200858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65030" y="4362339"/>
            <a:ext cx="12126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</a:t>
            </a:r>
            <a:r>
              <a:rPr lang="en-US" sz="3600" dirty="0" err="1" smtClean="0">
                <a:latin typeface=".VnAvant" panose="020B7200000000000000" pitchFamily="34" charset="0"/>
              </a:rPr>
              <a:t>TrËn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Êu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thËt</a:t>
            </a:r>
            <a:r>
              <a:rPr lang="en-US" sz="3600" dirty="0" smtClean="0">
                <a:latin typeface=".VnAvant" panose="020B7200000000000000" pitchFamily="34" charset="0"/>
              </a:rPr>
              <a:t> gay </a:t>
            </a:r>
            <a:r>
              <a:rPr lang="en-US" sz="3600" dirty="0" err="1" smtClean="0">
                <a:latin typeface=".VnAvant" panose="020B7200000000000000" pitchFamily="34" charset="0"/>
              </a:rPr>
              <a:t>cÊn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Lóc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Çu</a:t>
            </a:r>
            <a:r>
              <a:rPr lang="en-US" sz="3600" dirty="0" smtClean="0">
                <a:latin typeface=".VnAvant" panose="020B7200000000000000" pitchFamily="34" charset="0"/>
              </a:rPr>
              <a:t>, ®</a:t>
            </a:r>
            <a:r>
              <a:rPr lang="en-US" sz="3600" dirty="0" err="1" smtClean="0">
                <a:latin typeface=".VnAvant" panose="020B7200000000000000" pitchFamily="34" charset="0"/>
              </a:rPr>
              <a:t>éi</a:t>
            </a:r>
            <a:r>
              <a:rPr lang="en-US" sz="3600" dirty="0" smtClean="0">
                <a:latin typeface=".VnAvant" panose="020B7200000000000000" pitchFamily="34" charset="0"/>
              </a:rPr>
              <a:t> b¹n </a:t>
            </a:r>
            <a:r>
              <a:rPr lang="en-US" sz="3600" dirty="0" err="1" smtClean="0">
                <a:latin typeface=".VnAvant" panose="020B7200000000000000" pitchFamily="34" charset="0"/>
              </a:rPr>
              <a:t>ch¬i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rÊt</a:t>
            </a:r>
            <a:r>
              <a:rPr lang="en-US" sz="3600" dirty="0" smtClean="0">
                <a:latin typeface=".VnAvant" panose="020B7200000000000000" pitchFamily="34" charset="0"/>
              </a:rPr>
              <a:t> hay, ®</a:t>
            </a:r>
            <a:r>
              <a:rPr lang="en-US" sz="3600" dirty="0" err="1" smtClean="0">
                <a:latin typeface=".VnAvant" panose="020B7200000000000000" pitchFamily="34" charset="0"/>
              </a:rPr>
              <a:t>éi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µ </a:t>
            </a:r>
            <a:r>
              <a:rPr lang="en-US" sz="3600" dirty="0" err="1" smtClean="0">
                <a:latin typeface=".VnAvant" panose="020B7200000000000000" pitchFamily="34" charset="0"/>
              </a:rPr>
              <a:t>bÞ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dÉn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bµn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BÊt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ngê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sè</a:t>
            </a:r>
            <a:r>
              <a:rPr lang="en-US" sz="3600" dirty="0" smtClean="0">
                <a:latin typeface=".VnAvant" panose="020B7200000000000000" pitchFamily="34" charset="0"/>
              </a:rPr>
              <a:t> 7 </a:t>
            </a:r>
            <a:r>
              <a:rPr lang="en-US" sz="3600" dirty="0" err="1" smtClean="0">
                <a:latin typeface=".VnAvant" panose="020B7200000000000000" pitchFamily="34" charset="0"/>
              </a:rPr>
              <a:t>sót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xa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tØ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sè</a:t>
            </a:r>
            <a:r>
              <a:rPr lang="en-US" sz="3600" dirty="0" smtClean="0">
                <a:latin typeface=".VnAvant" panose="020B7200000000000000" pitchFamily="34" charset="0"/>
              </a:rPr>
              <a:t> lµ </a:t>
            </a:r>
            <a:r>
              <a:rPr lang="en-US" sz="3600" dirty="0" err="1" smtClean="0"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Òu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Phót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chãt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sè</a:t>
            </a:r>
            <a:r>
              <a:rPr lang="en-US" sz="3600" dirty="0" smtClean="0">
                <a:latin typeface=".VnAvant" panose="020B7200000000000000" pitchFamily="34" charset="0"/>
              </a:rPr>
              <a:t> 7 l¹i </a:t>
            </a:r>
            <a:r>
              <a:rPr lang="en-US" sz="3600" dirty="0" err="1" smtClean="0">
                <a:latin typeface=".VnAvant" panose="020B7200000000000000" pitchFamily="34" charset="0"/>
              </a:rPr>
              <a:t>bøt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ph</a:t>
            </a:r>
            <a:r>
              <a:rPr lang="en-US" sz="3600" dirty="0" smtClean="0">
                <a:latin typeface=".VnAvant" panose="020B7200000000000000" pitchFamily="34" charset="0"/>
              </a:rPr>
              <a:t>¸ </a:t>
            </a:r>
            <a:r>
              <a:rPr lang="en-US" sz="3600" dirty="0" err="1" smtClean="0">
                <a:latin typeface=".VnAvant" panose="020B7200000000000000" pitchFamily="34" charset="0"/>
              </a:rPr>
              <a:t>ghi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bµn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latin typeface=".VnAvant" panose="020B7200000000000000" pitchFamily="34" charset="0"/>
              </a:rPr>
              <a:t>Kh¸n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gi</a:t>
            </a:r>
            <a:r>
              <a:rPr lang="en-US" sz="3600" dirty="0" smtClean="0">
                <a:latin typeface=".VnAvant" panose="020B7200000000000000" pitchFamily="34" charset="0"/>
              </a:rPr>
              <a:t>¶ </a:t>
            </a:r>
            <a:r>
              <a:rPr lang="en-US" sz="3600" dirty="0" err="1" smtClean="0">
                <a:latin typeface=".VnAvant" panose="020B7200000000000000" pitchFamily="34" charset="0"/>
              </a:rPr>
              <a:t>hß</a:t>
            </a:r>
            <a:r>
              <a:rPr lang="en-US" sz="3600" dirty="0" smtClean="0">
                <a:latin typeface=".VnAvant" panose="020B7200000000000000" pitchFamily="34" charset="0"/>
              </a:rPr>
              <a:t> reo </a:t>
            </a:r>
            <a:r>
              <a:rPr lang="en-US" sz="3600" dirty="0" err="1" smtClean="0">
                <a:latin typeface=".VnAvant" panose="020B7200000000000000" pitchFamily="34" charset="0"/>
              </a:rPr>
              <a:t>nh¶y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móa</a:t>
            </a:r>
            <a:r>
              <a:rPr lang="en-US" sz="3600" dirty="0" smtClean="0">
                <a:latin typeface=".VnAvant" panose="020B7200000000000000" pitchFamily="34" charset="0"/>
              </a:rPr>
              <a:t>.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7683775" y="5993178"/>
            <a:ext cx="706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9855660" y="5446617"/>
            <a:ext cx="698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3658118" y="6029349"/>
            <a:ext cx="903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038262" y="4891668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5526026" y="4464053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6669574" y="4966573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3343612" y="5516501"/>
            <a:ext cx="314506" cy="424166"/>
            <a:chOff x="7170550" y="5051168"/>
            <a:chExt cx="233273" cy="54905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3861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6225086" y="6068529"/>
            <a:ext cx="314506" cy="424166"/>
            <a:chOff x="7170550" y="5051168"/>
            <a:chExt cx="233273" cy="54905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3861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8779302" y="4883916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11400869" y="5565493"/>
            <a:ext cx="314506" cy="424166"/>
            <a:chOff x="7170550" y="5051168"/>
            <a:chExt cx="233273" cy="54905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3861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1280660" y="4969047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826562" y="5528967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7683775" y="4396616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4862426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anose="020B7200000000000000" pitchFamily="34" charset="0"/>
              </a:rPr>
              <a:t>§¸ </a:t>
            </a:r>
            <a:r>
              <a:rPr lang="en-US" sz="4800" b="1" dirty="0" err="1" smtClean="0">
                <a:latin typeface=".VnAvant" panose="020B7200000000000000" pitchFamily="34" charset="0"/>
              </a:rPr>
              <a:t>bãng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54" y="1333774"/>
            <a:ext cx="11462275" cy="50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89</Words>
  <Application>Microsoft Office PowerPoint</Application>
  <PresentationFormat>Custom</PresentationFormat>
  <Paragraphs>16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31</cp:revision>
  <dcterms:created xsi:type="dcterms:W3CDTF">2020-08-21T17:28:42Z</dcterms:created>
  <dcterms:modified xsi:type="dcterms:W3CDTF">2022-12-09T09:07:29Z</dcterms:modified>
</cp:coreProperties>
</file>