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74" r:id="rId3"/>
    <p:sldId id="280" r:id="rId4"/>
    <p:sldId id="260" r:id="rId5"/>
    <p:sldId id="261" r:id="rId6"/>
    <p:sldId id="291" r:id="rId7"/>
    <p:sldId id="262" r:id="rId8"/>
    <p:sldId id="263" r:id="rId9"/>
    <p:sldId id="264" r:id="rId10"/>
    <p:sldId id="265" r:id="rId11"/>
    <p:sldId id="267" r:id="rId12"/>
    <p:sldId id="290" r:id="rId13"/>
    <p:sldId id="292" r:id="rId14"/>
    <p:sldId id="284" r:id="rId15"/>
    <p:sldId id="296" r:id="rId16"/>
    <p:sldId id="293" r:id="rId17"/>
    <p:sldId id="294" r:id="rId18"/>
    <p:sldId id="286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9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p:transition spd="slow" advTm="9323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73941927"/>
      </p:ext>
    </p:extLst>
  </p:cSld>
  <p:clrMapOvr>
    <a:masterClrMapping/>
  </p:clrMapOvr>
  <p:transition spd="slow" advTm="1000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083082"/>
      </p:ext>
    </p:extLst>
  </p:cSld>
  <p:clrMapOvr>
    <a:masterClrMapping/>
  </p:clrMapOvr>
  <p:transition spd="slow" advTm="1000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0283384"/>
      </p:ext>
    </p:extLst>
  </p:cSld>
  <p:clrMapOvr>
    <a:masterClrMapping/>
  </p:clrMapOvr>
  <p:transition spd="slow" advTm="100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7842950"/>
      </p:ext>
    </p:extLst>
  </p:cSld>
  <p:clrMapOvr>
    <a:masterClrMapping/>
  </p:clrMapOvr>
  <p:transition spd="slow" advTm="1000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35389462"/>
      </p:ext>
    </p:extLst>
  </p:cSld>
  <p:clrMapOvr>
    <a:masterClrMapping/>
  </p:clrMapOvr>
  <p:transition spd="slow" advTm="1000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97039"/>
      </p:ext>
    </p:extLst>
  </p:cSld>
  <p:clrMapOvr>
    <a:masterClrMapping/>
  </p:clrMapOvr>
  <p:transition spd="slow" advTm="1000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591658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58682704"/>
      </p:ext>
    </p:extLst>
  </p:cSld>
  <p:clrMapOvr>
    <a:masterClrMapping/>
  </p:clrMapOvr>
  <p:transition spd="slow" advTm="1000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62195870"/>
      </p:ext>
    </p:extLst>
  </p:cSld>
  <p:clrMapOvr>
    <a:masterClrMapping/>
  </p:clrMapOvr>
  <p:transition spd="slow" advTm="1000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63136162"/>
      </p:ext>
    </p:extLst>
  </p:cSld>
  <p:clrMapOvr>
    <a:masterClrMapping/>
  </p:clrMapOvr>
  <p:transition spd="slow" advTm="1000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08919343"/>
      </p:ext>
    </p:extLst>
  </p:cSld>
  <p:clrMapOvr>
    <a:masterClrMapping/>
  </p:clrMapOvr>
  <p:transition spd="slow" advTm="1000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09460759"/>
      </p:ext>
    </p:extLst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>
            <a:extLst>
              <a:ext uri="{FF2B5EF4-FFF2-40B4-BE49-F238E27FC236}">
                <a16:creationId xmlns:a16="http://schemas.microsoft.com/office/drawing/2014/main" xmlns="" id="{F768CD6C-1D22-4210-8101-7F433D7A5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6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Tm="1000">
    <p:split orient="vert"/>
  </p:transition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xmlns="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xmlns="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648D38-8BBE-48DF-97C2-9245ECC93D93}"/>
              </a:ext>
            </a:extLst>
          </p:cNvPr>
          <p:cNvSpPr txBox="1"/>
          <p:nvPr/>
        </p:nvSpPr>
        <p:spPr>
          <a:xfrm>
            <a:off x="4151086" y="1046100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9624A9-5175-4996-8B97-76546D990D60}"/>
              </a:ext>
            </a:extLst>
          </p:cNvPr>
          <p:cNvSpPr txBox="1"/>
          <p:nvPr/>
        </p:nvSpPr>
        <p:spPr>
          <a:xfrm>
            <a:off x="2762231" y="2364508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52: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ap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¨p   ©p     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49D229-CF15-4641-9EB0-8A6FCE434E52}"/>
              </a:ext>
            </a:extLst>
          </p:cNvPr>
          <p:cNvSpPr/>
          <p:nvPr/>
        </p:nvSpPr>
        <p:spPr>
          <a:xfrm>
            <a:off x="7765144" y="2510971"/>
            <a:ext cx="391885" cy="14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299703" y="2380007"/>
            <a:ext cx="403449" cy="3381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5E9203-5DE6-4E6D-AB1F-C7ABA5C5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01" y="155626"/>
            <a:ext cx="11119338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8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xe</a:t>
            </a:r>
            <a:r>
              <a:rPr lang="en-US" sz="8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®</a:t>
            </a:r>
            <a:r>
              <a:rPr lang="en-US" sz="8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¹p</a:t>
            </a:r>
            <a:r>
              <a:rPr lang="en-US" sz="8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8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</a:t>
            </a:r>
            <a:r>
              <a:rPr lang="en-US" sz="8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Æp</a:t>
            </a:r>
            <a:r>
              <a:rPr lang="en-US" sz="8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da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8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c¸ </a:t>
            </a:r>
            <a:r>
              <a:rPr lang="en-US" sz="8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</a:t>
            </a:r>
            <a:r>
              <a:rPr lang="en-US" sz="8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Ëp</a:t>
            </a:r>
            <a:endParaRPr lang="en-US" sz="8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3538989" y="196880"/>
            <a:ext cx="5808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¨p      ©p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198C35F-83D9-4605-AAD8-3FBBAC59C5D2}"/>
              </a:ext>
            </a:extLst>
          </p:cNvPr>
          <p:cNvSpPr/>
          <p:nvPr/>
        </p:nvSpPr>
        <p:spPr>
          <a:xfrm>
            <a:off x="1003494" y="159302"/>
            <a:ext cx="1166270" cy="5844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654836"/>
              </p:ext>
            </p:extLst>
          </p:nvPr>
        </p:nvGraphicFramePr>
        <p:xfrm>
          <a:off x="4666469" y="1089612"/>
          <a:ext cx="264873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366">
                  <a:extLst>
                    <a:ext uri="{9D8B030D-6E8A-4147-A177-3AD203B41FA5}">
                      <a16:colId xmlns:a16="http://schemas.microsoft.com/office/drawing/2014/main" xmlns="" val="3141433771"/>
                    </a:ext>
                  </a:extLst>
                </a:gridCol>
                <a:gridCol w="1324366">
                  <a:extLst>
                    <a:ext uri="{9D8B030D-6E8A-4147-A177-3AD203B41FA5}">
                      <a16:colId xmlns:a16="http://schemas.microsoft.com/office/drawing/2014/main" xmlns="" val="3817047322"/>
                    </a:ext>
                  </a:extLst>
                </a:gridCol>
              </a:tblGrid>
              <a:tr h="67719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®</a:t>
                      </a:r>
                      <a:endParaRPr lang="en-US" sz="40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ap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57CE6E-C9DF-4B0E-AFC8-B721E6A22048}"/>
              </a:ext>
            </a:extLst>
          </p:cNvPr>
          <p:cNvSpPr/>
          <p:nvPr/>
        </p:nvSpPr>
        <p:spPr>
          <a:xfrm>
            <a:off x="4662538" y="1790652"/>
            <a:ext cx="2648731" cy="6425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®</a:t>
            </a:r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¹p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325464" y="2735531"/>
            <a:ext cx="1317679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r¹p       s¹p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th¸p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b¾p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cÆp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</a:t>
            </a:r>
          </a:p>
          <a:p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gÆp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®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Ëp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mËp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nÊp</a:t>
            </a:r>
            <a:endParaRPr lang="en-US" sz="40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endParaRPr lang="en-US" sz="4000" b="1" dirty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endParaRPr lang="en-US" sz="40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endParaRPr lang="en-US" sz="40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xe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®¹p         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cÆp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da                c¸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mËp</a:t>
            </a:r>
            <a:endParaRPr lang="en-US" sz="40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80" y="4549512"/>
            <a:ext cx="2598612" cy="14000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93" y="4659173"/>
            <a:ext cx="2860805" cy="14213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08" y="4549512"/>
            <a:ext cx="2901321" cy="15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7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xmlns="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6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4" y="-328596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xmlns="" id="{D25FE374-987E-480A-8E72-CD1B630F2F9C}"/>
              </a:ext>
            </a:extLst>
          </p:cNvPr>
          <p:cNvSpPr txBox="1"/>
          <p:nvPr/>
        </p:nvSpPr>
        <p:spPr>
          <a:xfrm>
            <a:off x="1975882" y="2710704"/>
            <a:ext cx="455445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66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38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9809" y="934278"/>
            <a:ext cx="110721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600" b="1" dirty="0" smtClean="0">
                <a:latin typeface="HP001 4 hàng" panose="020B0603050302020204" pitchFamily="34" charset="-93"/>
              </a:rPr>
              <a:t>   </a:t>
            </a:r>
            <a:r>
              <a:rPr lang="en-US" sz="9600" b="1" dirty="0" err="1" smtClean="0">
                <a:latin typeface="HP001 4 hàng" panose="020B0603050302020204" pitchFamily="34" charset="-93"/>
              </a:rPr>
              <a:t>ap</a:t>
            </a:r>
            <a:r>
              <a:rPr lang="en-US" sz="9600" b="1" dirty="0" smtClean="0">
                <a:latin typeface="HP001 4 hàng" panose="020B0603050302020204" pitchFamily="34" charset="-93"/>
              </a:rPr>
              <a:t>    </a:t>
            </a:r>
            <a:r>
              <a:rPr lang="en-US" sz="9600" b="1" dirty="0" err="1">
                <a:latin typeface="HP001 4 hàng" panose="020B0603050302020204" pitchFamily="34" charset="-93"/>
              </a:rPr>
              <a:t>ă</a:t>
            </a:r>
            <a:r>
              <a:rPr lang="en-US" sz="9600" b="1" dirty="0" err="1" smtClean="0">
                <a:latin typeface="HP001 4 hàng" panose="020B0603050302020204" pitchFamily="34" charset="-93"/>
              </a:rPr>
              <a:t>p</a:t>
            </a:r>
            <a:r>
              <a:rPr lang="en-US" sz="9600" b="1" dirty="0" smtClean="0">
                <a:latin typeface="HP001 4 hàng" panose="020B0603050302020204" pitchFamily="34" charset="-93"/>
              </a:rPr>
              <a:t>   </a:t>
            </a:r>
            <a:r>
              <a:rPr lang="en-US" sz="9600" b="1" dirty="0" err="1" smtClean="0">
                <a:latin typeface="HP001 4 hàng" panose="020B0603050302020204" pitchFamily="34" charset="-93"/>
              </a:rPr>
              <a:t>âp</a:t>
            </a:r>
            <a:endParaRPr lang="en-US" sz="9600" b="1" dirty="0" smtClean="0">
              <a:latin typeface="HP001 4 hàng" panose="020B0603050302020204" pitchFamily="34" charset="-93"/>
            </a:endParaRPr>
          </a:p>
          <a:p>
            <a:pPr>
              <a:lnSpc>
                <a:spcPct val="150000"/>
              </a:lnSpc>
            </a:pPr>
            <a:r>
              <a:rPr lang="en-US" sz="9600" b="1" dirty="0" err="1">
                <a:latin typeface="HP001 4 hàng" panose="020B0603050302020204" pitchFamily="34" charset="-93"/>
              </a:rPr>
              <a:t>c</a:t>
            </a:r>
            <a:r>
              <a:rPr lang="en-US" sz="9600" b="1" dirty="0" err="1" smtClean="0">
                <a:latin typeface="HP001 4 hàng" panose="020B0603050302020204" pitchFamily="34" charset="-93"/>
              </a:rPr>
              <a:t>ặp</a:t>
            </a:r>
            <a:r>
              <a:rPr lang="en-US" sz="9600" b="1" dirty="0" smtClean="0">
                <a:latin typeface="HP001 4 hàng" panose="020B0603050302020204" pitchFamily="34" charset="-93"/>
              </a:rPr>
              <a:t> </a:t>
            </a:r>
            <a:r>
              <a:rPr lang="en-US" sz="9600" b="1" smtClean="0">
                <a:latin typeface="HP001 4 hàng" panose="020B0603050302020204" pitchFamily="34" charset="-93"/>
              </a:rPr>
              <a:t>da     cá</a:t>
            </a:r>
            <a:r>
              <a:rPr lang="en-US" sz="9600" b="1" dirty="0" smtClean="0">
                <a:latin typeface="HP001 4 hàng" panose="020B0603050302020204" pitchFamily="34" charset="-93"/>
              </a:rPr>
              <a:t> </a:t>
            </a:r>
            <a:r>
              <a:rPr lang="en-US" sz="9600" b="1" dirty="0" err="1" smtClean="0">
                <a:latin typeface="HP001 4 hàng" panose="020B0603050302020204" pitchFamily="34" charset="-93"/>
              </a:rPr>
              <a:t>mập</a:t>
            </a:r>
            <a:endParaRPr lang="en-US" sz="9600" b="1" dirty="0"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93161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87678" y="169607"/>
            <a:ext cx="8253353" cy="571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a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0139" y="0"/>
            <a:ext cx="8971722" cy="60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0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3" y="0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E77BA-3FA6-49EC-99AA-458256E300CC}"/>
              </a:ext>
            </a:extLst>
          </p:cNvPr>
          <p:cNvSpPr txBox="1"/>
          <p:nvPr/>
        </p:nvSpPr>
        <p:spPr>
          <a:xfrm>
            <a:off x="2293812" y="2337769"/>
            <a:ext cx="290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H" panose="020B7200000000000000" pitchFamily="34" charset="0"/>
              </a:rPr>
              <a:t>DÆN </a:t>
            </a:r>
            <a:r>
              <a:rPr lang="en-US" sz="48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Dß</a:t>
            </a:r>
            <a:endParaRPr lang="en-US" sz="4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1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8E83664-91EE-47FC-87CF-AF3112663C48}"/>
              </a:ext>
            </a:extLst>
          </p:cNvPr>
          <p:cNvSpPr/>
          <p:nvPr/>
        </p:nvSpPr>
        <p:spPr>
          <a:xfrm>
            <a:off x="3347746" y="353450"/>
            <a:ext cx="5904742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1592956" y="1029529"/>
            <a:ext cx="10960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.VnAvant" panose="020B7200000000000000" pitchFamily="34" charset="0"/>
              </a:rPr>
              <a:t>b</a:t>
            </a:r>
            <a:r>
              <a:rPr lang="en-US" sz="4000" b="1" dirty="0" err="1" smtClean="0">
                <a:latin typeface=".VnAvant" panose="020B7200000000000000" pitchFamily="34" charset="0"/>
              </a:rPr>
              <a:t>ôt</a:t>
            </a:r>
            <a:r>
              <a:rPr lang="en-US" sz="4000" b="1" dirty="0" smtClean="0">
                <a:latin typeface=".VnAvant" panose="020B7200000000000000" pitchFamily="34" charset="0"/>
              </a:rPr>
              <a:t>               </a:t>
            </a:r>
            <a:r>
              <a:rPr lang="en-US" sz="4000" b="1" dirty="0" err="1" smtClean="0">
                <a:latin typeface=".VnAvant" panose="020B7200000000000000" pitchFamily="34" charset="0"/>
              </a:rPr>
              <a:t>hôt</a:t>
            </a:r>
            <a:r>
              <a:rPr lang="en-US" sz="4000" b="1" dirty="0" smtClean="0">
                <a:latin typeface=".VnAvant" panose="020B7200000000000000" pitchFamily="34" charset="0"/>
              </a:rPr>
              <a:t>              </a:t>
            </a:r>
            <a:r>
              <a:rPr lang="en-US" sz="4000" b="1" dirty="0" err="1" smtClean="0">
                <a:latin typeface=".VnAvant" panose="020B7200000000000000" pitchFamily="34" charset="0"/>
              </a:rPr>
              <a:t>lôt</a:t>
            </a:r>
            <a:r>
              <a:rPr lang="en-US" sz="4000" b="1" dirty="0" smtClean="0">
                <a:latin typeface=".VnAvant" panose="020B7200000000000000" pitchFamily="34" charset="0"/>
              </a:rPr>
              <a:t>              </a:t>
            </a:r>
            <a:r>
              <a:rPr lang="en-US" sz="4000" b="1" dirty="0" err="1" smtClean="0">
                <a:latin typeface=".VnAvant" panose="020B7200000000000000" pitchFamily="34" charset="0"/>
              </a:rPr>
              <a:t>sôt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endParaRPr lang="en-US" sz="4000" b="1" dirty="0"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err="1">
                <a:latin typeface=".VnAvant" panose="020B7200000000000000" pitchFamily="34" charset="0"/>
              </a:rPr>
              <a:t>d</a:t>
            </a:r>
            <a:r>
              <a:rPr lang="en-US" sz="4000" b="1" dirty="0" err="1" smtClean="0">
                <a:latin typeface=".VnAvant" panose="020B7200000000000000" pitchFamily="34" charset="0"/>
              </a:rPr>
              <a:t>øt</a:t>
            </a:r>
            <a:r>
              <a:rPr lang="en-US" sz="4000" b="1" dirty="0" smtClean="0">
                <a:latin typeface=".VnAvant" panose="020B7200000000000000" pitchFamily="34" charset="0"/>
              </a:rPr>
              <a:t>               </a:t>
            </a:r>
            <a:r>
              <a:rPr lang="en-US" sz="4000" b="1" dirty="0" err="1" smtClean="0">
                <a:latin typeface=".VnAvant" panose="020B7200000000000000" pitchFamily="34" charset="0"/>
              </a:rPr>
              <a:t>møt</a:t>
            </a:r>
            <a:r>
              <a:rPr lang="en-US" sz="4000" b="1" dirty="0" smtClean="0">
                <a:latin typeface=".VnAvant" panose="020B7200000000000000" pitchFamily="34" charset="0"/>
              </a:rPr>
              <a:t>             </a:t>
            </a:r>
            <a:r>
              <a:rPr lang="en-US" sz="4000" b="1" dirty="0" err="1" smtClean="0">
                <a:latin typeface=".VnAvant" panose="020B7200000000000000" pitchFamily="34" charset="0"/>
              </a:rPr>
              <a:t>nøt</a:t>
            </a:r>
            <a:r>
              <a:rPr lang="en-US" sz="4000" b="1" dirty="0" smtClean="0">
                <a:latin typeface=".VnAvant" panose="020B7200000000000000" pitchFamily="34" charset="0"/>
              </a:rPr>
              <a:t>             </a:t>
            </a:r>
            <a:r>
              <a:rPr lang="en-US" sz="4000" b="1" dirty="0" err="1" smtClean="0">
                <a:latin typeface=".VnAvant" panose="020B7200000000000000" pitchFamily="34" charset="0"/>
              </a:rPr>
              <a:t>søt</a:t>
            </a:r>
            <a:endParaRPr lang="en-US" sz="4000" b="1" dirty="0" smtClean="0"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err="1">
                <a:latin typeface=".VnAvant" panose="020B7200000000000000" pitchFamily="34" charset="0"/>
              </a:rPr>
              <a:t>b</a:t>
            </a:r>
            <a:r>
              <a:rPr lang="en-US" sz="4000" b="1" dirty="0" err="1" smtClean="0">
                <a:latin typeface=".VnAvant" panose="020B7200000000000000" pitchFamily="34" charset="0"/>
              </a:rPr>
              <a:t>ót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ch</a:t>
            </a:r>
            <a:r>
              <a:rPr lang="en-US" sz="4000" b="1" dirty="0" smtClean="0">
                <a:latin typeface=".VnAvant" panose="020B7200000000000000" pitchFamily="34" charset="0"/>
              </a:rPr>
              <a:t>×               </a:t>
            </a:r>
            <a:r>
              <a:rPr lang="en-US" sz="4000" b="1" dirty="0" err="1" smtClean="0">
                <a:latin typeface=".VnAvant" panose="020B7200000000000000" pitchFamily="34" charset="0"/>
              </a:rPr>
              <a:t>møt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dõa</a:t>
            </a:r>
            <a:r>
              <a:rPr lang="en-US" sz="4000" b="1" dirty="0" smtClean="0">
                <a:latin typeface=".VnAvant" panose="020B7200000000000000" pitchFamily="34" charset="0"/>
              </a:rPr>
              <a:t>            </a:t>
            </a:r>
            <a:r>
              <a:rPr lang="en-US" sz="4000" b="1" dirty="0" err="1" smtClean="0">
                <a:latin typeface=".VnAvant" panose="020B7200000000000000" pitchFamily="34" charset="0"/>
              </a:rPr>
              <a:t>nøt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nÎ</a:t>
            </a:r>
            <a:endParaRPr lang="en-US" sz="4000" b="1" dirty="0" smtClean="0">
              <a:latin typeface=".VnAvant" panose="020B72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1168" y="4232808"/>
            <a:ext cx="115978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TrËn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®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Êu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thËt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gay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cÊn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Lóc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®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Çu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, ®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éi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b¹n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ch¬i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rÊt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hay, ®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éi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nh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µ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bÞ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dÉn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mét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bµn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BÊt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ngê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sè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7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sót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xa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tØ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sè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lµ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mét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®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Òu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Phót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chãt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sè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7 l¹i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bøt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ph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¸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ghi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bµn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Kh¸n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gi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¶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hß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reo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nh¶y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móa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.</a:t>
            </a:r>
            <a:endParaRPr lang="en-US" sz="36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8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38" y="97842"/>
            <a:ext cx="12006659" cy="438116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2D0A9E1C-9162-4347-9616-C1FAF3D9AE7C}"/>
              </a:ext>
            </a:extLst>
          </p:cNvPr>
          <p:cNvSpPr/>
          <p:nvPr/>
        </p:nvSpPr>
        <p:spPr>
          <a:xfrm>
            <a:off x="1137603" y="399918"/>
            <a:ext cx="2917896" cy="90736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NhËn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E02BDFB-F771-4D67-9FD6-F3C352EA18F0}"/>
              </a:ext>
            </a:extLst>
          </p:cNvPr>
          <p:cNvSpPr/>
          <p:nvPr/>
        </p:nvSpPr>
        <p:spPr>
          <a:xfrm>
            <a:off x="733801" y="453156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D09A690-80ED-4D0A-83F9-79DD053A13CF}"/>
              </a:ext>
            </a:extLst>
          </p:cNvPr>
          <p:cNvSpPr txBox="1"/>
          <p:nvPr/>
        </p:nvSpPr>
        <p:spPr>
          <a:xfrm>
            <a:off x="213171" y="5262961"/>
            <a:ext cx="11960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anose="020B7200000000000000" pitchFamily="34" charset="0"/>
              </a:rPr>
              <a:t>MÑ ®¹p </a:t>
            </a:r>
            <a:r>
              <a:rPr lang="en-US" sz="4000" b="1" err="1" smtClean="0">
                <a:latin typeface=".VnAvant" panose="020B7200000000000000" pitchFamily="34" charset="0"/>
              </a:rPr>
              <a:t>xe</a:t>
            </a:r>
            <a:r>
              <a:rPr lang="en-US" sz="4000" b="1" smtClean="0">
                <a:latin typeface=".VnAvant" panose="020B7200000000000000" pitchFamily="34" charset="0"/>
              </a:rPr>
              <a:t> ®­a </a:t>
            </a:r>
            <a:r>
              <a:rPr lang="en-US" sz="4000" b="1" dirty="0" smtClean="0">
                <a:latin typeface=".VnAvant" panose="020B7200000000000000" pitchFamily="34" charset="0"/>
              </a:rPr>
              <a:t>Hµ ®</a:t>
            </a:r>
            <a:r>
              <a:rPr lang="en-US" sz="4000" b="1" dirty="0" err="1" smtClean="0">
                <a:latin typeface=".VnAvant" panose="020B7200000000000000" pitchFamily="34" charset="0"/>
              </a:rPr>
              <a:t>Õn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líp</a:t>
            </a:r>
            <a:r>
              <a:rPr lang="en-US" sz="4000" b="1" dirty="0" smtClean="0">
                <a:latin typeface=".VnAvant" panose="020B7200000000000000" pitchFamily="34" charset="0"/>
              </a:rPr>
              <a:t>. Kh¾p </a:t>
            </a:r>
            <a:r>
              <a:rPr lang="en-US" sz="4000" b="1" dirty="0" err="1" smtClean="0">
                <a:latin typeface=".VnAvant" panose="020B7200000000000000" pitchFamily="34" charset="0"/>
              </a:rPr>
              <a:t>phè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tÊp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nËp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48A14A-6F85-49F7-96CA-8CDBBAD34C5B}"/>
              </a:ext>
            </a:extLst>
          </p:cNvPr>
          <p:cNvSpPr txBox="1"/>
          <p:nvPr/>
        </p:nvSpPr>
        <p:spPr>
          <a:xfrm>
            <a:off x="7784018" y="5262961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¨p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86D8E35-E4F5-4072-9575-7DA7E58B86EB}"/>
              </a:ext>
            </a:extLst>
          </p:cNvPr>
          <p:cNvSpPr txBox="1"/>
          <p:nvPr/>
        </p:nvSpPr>
        <p:spPr>
          <a:xfrm>
            <a:off x="1479413" y="5262961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ap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D48A14A-6F85-49F7-96CA-8CDBBAD34C5B}"/>
              </a:ext>
            </a:extLst>
          </p:cNvPr>
          <p:cNvSpPr txBox="1"/>
          <p:nvPr/>
        </p:nvSpPr>
        <p:spPr>
          <a:xfrm>
            <a:off x="10974084" y="5262961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©p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2107769" y="3172344"/>
            <a:ext cx="5362414" cy="1152521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  <p:bldP spid="9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C07B194-AEED-4D12-9E20-3D5050BE3EE8}"/>
              </a:ext>
            </a:extLst>
          </p:cNvPr>
          <p:cNvSpPr/>
          <p:nvPr/>
        </p:nvSpPr>
        <p:spPr>
          <a:xfrm>
            <a:off x="1283057" y="333097"/>
            <a:ext cx="1289662" cy="6277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E58B6F2-89D2-4A27-84D8-C51F94F3DFBD}"/>
              </a:ext>
            </a:extLst>
          </p:cNvPr>
          <p:cNvSpPr/>
          <p:nvPr/>
        </p:nvSpPr>
        <p:spPr>
          <a:xfrm>
            <a:off x="759417" y="317598"/>
            <a:ext cx="679469" cy="63799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C16395-EF75-4506-879B-EE2283A8F32B}"/>
              </a:ext>
            </a:extLst>
          </p:cNvPr>
          <p:cNvSpPr txBox="1"/>
          <p:nvPr/>
        </p:nvSpPr>
        <p:spPr>
          <a:xfrm>
            <a:off x="1485381" y="1835216"/>
            <a:ext cx="90200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ap</a:t>
            </a:r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¨p    ©p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83ABA89-75E3-43A4-9438-746269C4F4EF}"/>
              </a:ext>
            </a:extLst>
          </p:cNvPr>
          <p:cNvSpPr/>
          <p:nvPr/>
        </p:nvSpPr>
        <p:spPr>
          <a:xfrm>
            <a:off x="6625951" y="5002078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323C479-9EEE-4AD3-8437-2319ED237785}"/>
              </a:ext>
            </a:extLst>
          </p:cNvPr>
          <p:cNvSpPr txBox="1"/>
          <p:nvPr/>
        </p:nvSpPr>
        <p:spPr>
          <a:xfrm>
            <a:off x="2434712" y="1844103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a</a:t>
            </a:r>
            <a:endParaRPr lang="en-US" sz="88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2A937DE-7D46-49D9-A087-59F44C1A210D}"/>
              </a:ext>
            </a:extLst>
          </p:cNvPr>
          <p:cNvSpPr txBox="1"/>
          <p:nvPr/>
        </p:nvSpPr>
        <p:spPr>
          <a:xfrm>
            <a:off x="3174696" y="1835216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240CFAB-0E5D-4E1F-B062-3A53BDA39208}"/>
              </a:ext>
            </a:extLst>
          </p:cNvPr>
          <p:cNvSpPr/>
          <p:nvPr/>
        </p:nvSpPr>
        <p:spPr>
          <a:xfrm>
            <a:off x="6625951" y="5040825"/>
            <a:ext cx="392621" cy="198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A937DE-7D46-49D9-A087-59F44C1A210D}"/>
              </a:ext>
            </a:extLst>
          </p:cNvPr>
          <p:cNvSpPr txBox="1"/>
          <p:nvPr/>
        </p:nvSpPr>
        <p:spPr>
          <a:xfrm>
            <a:off x="5907564" y="1852989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A937DE-7D46-49D9-A087-59F44C1A210D}"/>
              </a:ext>
            </a:extLst>
          </p:cNvPr>
          <p:cNvSpPr txBox="1"/>
          <p:nvPr/>
        </p:nvSpPr>
        <p:spPr>
          <a:xfrm>
            <a:off x="8640432" y="1835216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323C479-9EEE-4AD3-8437-2319ED237785}"/>
              </a:ext>
            </a:extLst>
          </p:cNvPr>
          <p:cNvSpPr txBox="1"/>
          <p:nvPr/>
        </p:nvSpPr>
        <p:spPr>
          <a:xfrm>
            <a:off x="7884950" y="1837491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C000"/>
                </a:solidFill>
                <a:latin typeface=".VnAvant" panose="020B7200000000000000" pitchFamily="34" charset="0"/>
              </a:rPr>
              <a:t>©</a:t>
            </a:r>
            <a:endParaRPr lang="en-US" sz="8800" b="1" dirty="0">
              <a:solidFill>
                <a:srgbClr val="FFC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323C479-9EEE-4AD3-8437-2319ED237785}"/>
              </a:ext>
            </a:extLst>
          </p:cNvPr>
          <p:cNvSpPr txBox="1"/>
          <p:nvPr/>
        </p:nvSpPr>
        <p:spPr>
          <a:xfrm>
            <a:off x="5167580" y="1844103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¨</a:t>
            </a:r>
            <a:endParaRPr lang="en-US" sz="88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8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  <p:bldP spid="13" grpId="0"/>
      <p:bldP spid="11" grpId="0"/>
      <p:bldP spid="12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3784702" y="302965"/>
            <a:ext cx="5677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ap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¨p       ©p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541864"/>
              </p:ext>
            </p:extLst>
          </p:nvPr>
        </p:nvGraphicFramePr>
        <p:xfrm>
          <a:off x="4666469" y="1318116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xmlns="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xmlns="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®</a:t>
                      </a:r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ap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57CE6E-C9DF-4B0E-AFC8-B721E6A22048}"/>
              </a:ext>
            </a:extLst>
          </p:cNvPr>
          <p:cNvSpPr/>
          <p:nvPr/>
        </p:nvSpPr>
        <p:spPr>
          <a:xfrm>
            <a:off x="4666469" y="2201877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®</a:t>
            </a:r>
            <a:r>
              <a:rPr lang="en-US" sz="4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¹p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1184031" y="3131529"/>
            <a:ext cx="1098809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0070C0"/>
                </a:solidFill>
                <a:latin typeface=".VnAvant" panose="020B7200000000000000" pitchFamily="34" charset="0"/>
              </a:rPr>
              <a:t>r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¹p               s¹p   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th¸p</a:t>
            </a:r>
            <a:endParaRPr lang="en-US" sz="5400" b="1" dirty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0070C0"/>
                </a:solidFill>
                <a:latin typeface=".VnAvant" panose="020B7200000000000000" pitchFamily="34" charset="0"/>
              </a:rPr>
              <a:t>b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¾p      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cÆp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gÆp</a:t>
            </a:r>
            <a:endParaRPr lang="en-US" sz="54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®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Ëp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mËp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nÊp</a:t>
            </a:r>
            <a:endParaRPr lang="en-US" sz="54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84773E9-97A5-4DB9-B517-B553E80761F6}"/>
              </a:ext>
            </a:extLst>
          </p:cNvPr>
          <p:cNvSpPr/>
          <p:nvPr/>
        </p:nvSpPr>
        <p:spPr>
          <a:xfrm>
            <a:off x="8415580" y="945397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9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92862B-FFD0-4033-92A6-5669D90384F4}"/>
              </a:ext>
            </a:extLst>
          </p:cNvPr>
          <p:cNvSpPr txBox="1"/>
          <p:nvPr/>
        </p:nvSpPr>
        <p:spPr>
          <a:xfrm>
            <a:off x="4611510" y="5750004"/>
            <a:ext cx="4740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err="1">
                <a:latin typeface=".VnAvant" panose="020B7200000000000000" pitchFamily="34" charset="0"/>
              </a:rPr>
              <a:t>x</a:t>
            </a:r>
            <a:r>
              <a:rPr lang="en-US" sz="6600" b="1" dirty="0" err="1" smtClean="0">
                <a:latin typeface=".VnAvant" panose="020B7200000000000000" pitchFamily="34" charset="0"/>
              </a:rPr>
              <a:t>e</a:t>
            </a:r>
            <a:r>
              <a:rPr lang="en-US" sz="6600" b="1" dirty="0" smtClean="0">
                <a:latin typeface=".VnAvant" panose="020B7200000000000000" pitchFamily="34" charset="0"/>
              </a:rPr>
              <a:t> ®¹p 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7133945-C869-454D-A53E-BB2D4677135A}"/>
              </a:ext>
            </a:extLst>
          </p:cNvPr>
          <p:cNvCxnSpPr/>
          <p:nvPr/>
        </p:nvCxnSpPr>
        <p:spPr>
          <a:xfrm>
            <a:off x="5669280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01A803-4B2B-4D42-9DD6-CB40F1724D92}"/>
              </a:ext>
            </a:extLst>
          </p:cNvPr>
          <p:cNvSpPr txBox="1"/>
          <p:nvPr/>
        </p:nvSpPr>
        <p:spPr>
          <a:xfrm>
            <a:off x="6403327" y="5750004"/>
            <a:ext cx="37799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ap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96" y="0"/>
            <a:ext cx="11422256" cy="564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71DBB9-F01A-489A-B49F-3C6835C1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11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xmlns="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524AABD-5DD2-4C71-9768-48F46CA74340}"/>
              </a:ext>
            </a:extLst>
          </p:cNvPr>
          <p:cNvSpPr txBox="1"/>
          <p:nvPr/>
        </p:nvSpPr>
        <p:spPr>
          <a:xfrm>
            <a:off x="4273282" y="5734623"/>
            <a:ext cx="4305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.VnAvant" panose="020B7200000000000000" pitchFamily="34" charset="0"/>
              </a:rPr>
              <a:t>cÆp</a:t>
            </a:r>
            <a:r>
              <a:rPr lang="en-US" sz="6600" b="1" dirty="0" smtClean="0">
                <a:latin typeface=".VnAvant" panose="020B7200000000000000" pitchFamily="34" charset="0"/>
              </a:rPr>
              <a:t> da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937568-5ACB-4A4A-B730-1E5A1303660C}"/>
              </a:ext>
            </a:extLst>
          </p:cNvPr>
          <p:cNvSpPr txBox="1"/>
          <p:nvPr/>
        </p:nvSpPr>
        <p:spPr>
          <a:xfrm>
            <a:off x="4804795" y="5730126"/>
            <a:ext cx="36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¨p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26" y="0"/>
            <a:ext cx="11314369" cy="562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323"/>
    </mc:Choice>
    <mc:Fallback xmlns="">
      <p:transition advTm="9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193328-4111-48E9-A82E-6DF4DF4E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B400CE-DC6F-415E-B4D5-35DC38BFFE52}"/>
              </a:ext>
            </a:extLst>
          </p:cNvPr>
          <p:cNvSpPr txBox="1"/>
          <p:nvPr/>
        </p:nvSpPr>
        <p:spPr>
          <a:xfrm>
            <a:off x="4549979" y="5724193"/>
            <a:ext cx="4104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.VnAvant" panose="020B7200000000000000" pitchFamily="34" charset="0"/>
              </a:rPr>
              <a:t>c¸ </a:t>
            </a:r>
            <a:r>
              <a:rPr lang="en-US" sz="6600" b="1" dirty="0" err="1" smtClean="0">
                <a:latin typeface=".VnAvant" panose="020B7200000000000000" pitchFamily="34" charset="0"/>
              </a:rPr>
              <a:t>mËp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444E1A-EDEC-41DE-8D72-244642797119}"/>
              </a:ext>
            </a:extLst>
          </p:cNvPr>
          <p:cNvSpPr txBox="1"/>
          <p:nvPr/>
        </p:nvSpPr>
        <p:spPr>
          <a:xfrm>
            <a:off x="6664055" y="5724193"/>
            <a:ext cx="36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Ëp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" y="0"/>
            <a:ext cx="12163427" cy="562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4&quot;/&gt;&lt;/object&gt;&lt;object type=&quot;3&quot; unique_id=&quot;10005&quot;&gt;&lt;property id=&quot;20148&quot; value=&quot;5&quot;/&gt;&lt;property id=&quot;20300&quot; value=&quot;Slide 2&quot;/&gt;&lt;property id=&quot;20307&quot; value=&quot;280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9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4&quot;&gt;&lt;property id=&quot;20148&quot; value=&quot;5&quot;/&gt;&lt;property id=&quot;20300&quot; value=&quot;Slide 11&quot;/&gt;&lt;property id=&quot;20307&quot; value=&quot;290&quot;/&gt;&lt;/object&gt;&lt;object type=&quot;3&quot; unique_id=&quot;10015&quot;&gt;&lt;property id=&quot;20148&quot; value=&quot;5&quot;/&gt;&lt;property id=&quot;20300&quot; value=&quot;Slide 12&quot;/&gt;&lt;property id=&quot;20307&quot; value=&quot;292&quot;/&gt;&lt;/object&gt;&lt;object type=&quot;3&quot; unique_id=&quot;10016&quot;&gt;&lt;property id=&quot;20148&quot; value=&quot;5&quot;/&gt;&lt;property id=&quot;20300&quot; value=&quot;Slide 13&quot;/&gt;&lt;property id=&quot;20307&quot; value=&quot;284&quot;/&gt;&lt;/object&gt;&lt;object type=&quot;3&quot; unique_id=&quot;10017&quot;&gt;&lt;property id=&quot;20148&quot; value=&quot;5&quot;/&gt;&lt;property id=&quot;20300&quot; value=&quot;Slide 14&quot;/&gt;&lt;property id=&quot;20307&quot; value=&quot;296&quot;/&gt;&lt;/object&gt;&lt;object type=&quot;3&quot; unique_id=&quot;10018&quot;&gt;&lt;property id=&quot;20148&quot; value=&quot;5&quot;/&gt;&lt;property id=&quot;20300&quot; value=&quot;Slide 15&quot;/&gt;&lt;property id=&quot;20307&quot; value=&quot;293&quot;/&gt;&lt;/object&gt;&lt;object type=&quot;3&quot; unique_id=&quot;10019&quot;&gt;&lt;property id=&quot;20148&quot; value=&quot;5&quot;/&gt;&lt;property id=&quot;20300&quot; value=&quot;Slide 16&quot;/&gt;&lt;property id=&quot;20307&quot; value=&quot;294&quot;/&gt;&lt;/object&gt;&lt;object type=&quot;3&quot; unique_id=&quot;10020&quot;&gt;&lt;property id=&quot;20148&quot; value=&quot;5&quot;/&gt;&lt;property id=&quot;20300&quot; value=&quot;Slide 17&quot;/&gt;&lt;property id=&quot;20307&quot; value=&quot;285&quot;/&gt;&lt;/object&gt;&lt;object type=&quot;3&quot; unique_id=&quot;10021&quot;&gt;&lt;property id=&quot;20148&quot; value=&quot;5&quot;/&gt;&lt;property id=&quot;20300&quot; value=&quot;Slide 18&quot;/&gt;&lt;property id=&quot;20307&quot; value=&quot;275&quot;/&gt;&lt;/object&gt;&lt;object type=&quot;3&quot; unique_id=&quot;10022&quot;&gt;&lt;property id=&quot;20148&quot; value=&quot;5&quot;/&gt;&lt;property id=&quot;20300&quot; value=&quot;Slide 19&quot;/&gt;&lt;property id=&quot;20307&quot; value=&quot;295&quot;/&gt;&lt;/object&gt;&lt;object type=&quot;3&quot; unique_id=&quot;10023&quot;&gt;&lt;property id=&quot;20148&quot; value=&quot;5&quot;/&gt;&lt;property id=&quot;20300&quot; value=&quot;Slide 20&quot;/&gt;&lt;property id=&quot;20307&quot; value=&quot;276&quot;/&gt;&lt;/object&gt;&lt;object type=&quot;3&quot; unique_id=&quot;10024&quot;&gt;&lt;property id=&quot;20148&quot; value=&quot;5&quot;/&gt;&lt;property id=&quot;20300&quot; value=&quot;Slide 21&quot;/&gt;&lt;property id=&quot;20307&quot; value=&quot;277&quot;/&gt;&lt;/object&gt;&lt;object type=&quot;3&quot; unique_id=&quot;10025&quot;&gt;&lt;property id=&quot;20148&quot; value=&quot;5&quot;/&gt;&lt;property id=&quot;20300&quot; value=&quot;Slide 22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229</Words>
  <Application>Microsoft Office PowerPoint</Application>
  <PresentationFormat>Custom</PresentationFormat>
  <Paragraphs>62</Paragraphs>
  <Slides>17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40</cp:revision>
  <dcterms:created xsi:type="dcterms:W3CDTF">2020-08-21T17:28:42Z</dcterms:created>
  <dcterms:modified xsi:type="dcterms:W3CDTF">2023-02-20T03:49:53Z</dcterms:modified>
</cp:coreProperties>
</file>