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85" r:id="rId3"/>
    <p:sldId id="275" r:id="rId4"/>
    <p:sldId id="295" r:id="rId5"/>
    <p:sldId id="276" r:id="rId6"/>
    <p:sldId id="277" r:id="rId7"/>
    <p:sldId id="28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2762231" y="23645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52: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¨p   ©p   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335615" cy="584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52" y="1548757"/>
            <a:ext cx="10870478" cy="35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00" y="-21108"/>
            <a:ext cx="7979416" cy="38382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2043588" y="697808"/>
            <a:ext cx="1187587" cy="5176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1596324" y="682310"/>
            <a:ext cx="586526" cy="51764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65030" y="4036878"/>
            <a:ext cx="12126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</a:t>
            </a:r>
            <a:r>
              <a:rPr lang="en-US" sz="3600" dirty="0" smtClean="0">
                <a:latin typeface=".VnAvant" panose="020B7200000000000000" pitchFamily="34" charset="0"/>
              </a:rPr>
              <a:t>  </a:t>
            </a:r>
            <a:r>
              <a:rPr lang="en-US" sz="3600" dirty="0" err="1" smtClean="0">
                <a:latin typeface=".VnAvant" panose="020B7200000000000000" pitchFamily="34" charset="0"/>
              </a:rPr>
              <a:t>Khi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ngñ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t«i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n»m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im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l×m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mÆt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en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sÉm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Thøc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dËy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t«i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thÓ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øa</a:t>
            </a:r>
            <a:r>
              <a:rPr lang="en-US" sz="3600" dirty="0" smtClean="0">
                <a:latin typeface=".VnAvant" panose="020B7200000000000000" pitchFamily="34" charset="0"/>
              </a:rPr>
              <a:t> b¹n </a:t>
            </a:r>
            <a:r>
              <a:rPr lang="en-US" sz="3600" dirty="0" err="1" smtClean="0">
                <a:latin typeface=".VnAvant" panose="020B7200000000000000" pitchFamily="34" charset="0"/>
              </a:rPr>
              <a:t>chu</a:t>
            </a:r>
            <a:r>
              <a:rPr lang="en-US" sz="3600" dirty="0" smtClean="0">
                <a:latin typeface=".VnAvant" panose="020B7200000000000000" pitchFamily="34" charset="0"/>
              </a:rPr>
              <a:t> du kh¾p </a:t>
            </a:r>
            <a:r>
              <a:rPr lang="en-US" sz="3600" dirty="0" err="1" smtClean="0">
                <a:latin typeface=".VnAvant" panose="020B7200000000000000" pitchFamily="34" charset="0"/>
              </a:rPr>
              <a:t>n¬i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kh¸m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ph</a:t>
            </a:r>
            <a:r>
              <a:rPr lang="en-US" sz="3600" dirty="0" smtClean="0">
                <a:latin typeface=".VnAvant" panose="020B7200000000000000" pitchFamily="34" charset="0"/>
              </a:rPr>
              <a:t>¸ </a:t>
            </a:r>
            <a:r>
              <a:rPr lang="en-US" sz="3600" dirty="0" err="1" smtClean="0">
                <a:latin typeface=".VnAvant" panose="020B7200000000000000" pitchFamily="34" charset="0"/>
              </a:rPr>
              <a:t>thÕ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giíi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hÊp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dÉn</a:t>
            </a:r>
            <a:r>
              <a:rPr lang="en-US" sz="3600" dirty="0" smtClean="0">
                <a:latin typeface=".VnAvant" panose="020B7200000000000000" pitchFamily="34" charset="0"/>
              </a:rPr>
              <a:t>, ®</a:t>
            </a:r>
            <a:r>
              <a:rPr lang="en-US" sz="3600" dirty="0" err="1" smtClean="0">
                <a:latin typeface=".VnAvant" panose="020B7200000000000000" pitchFamily="34" charset="0"/>
              </a:rPr>
              <a:t>Çy</a:t>
            </a:r>
            <a:r>
              <a:rPr lang="en-US" sz="3600" dirty="0" smtClean="0">
                <a:latin typeface=".VnAvant" panose="020B7200000000000000" pitchFamily="34" charset="0"/>
              </a:rPr>
              <a:t> ¾p s¾c </a:t>
            </a:r>
            <a:r>
              <a:rPr lang="en-US" sz="3600" dirty="0" err="1" smtClean="0">
                <a:latin typeface=".VnAvant" panose="020B7200000000000000" pitchFamily="34" charset="0"/>
              </a:rPr>
              <a:t>mµu</a:t>
            </a:r>
            <a:r>
              <a:rPr lang="en-US" sz="3600" dirty="0" smtClean="0">
                <a:latin typeface=".VnAvant" panose="020B7200000000000000" pitchFamily="34" charset="0"/>
              </a:rPr>
              <a:t>. B¹n </a:t>
            </a:r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thÓ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xem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phim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nghe</a:t>
            </a:r>
            <a:r>
              <a:rPr lang="en-US" sz="3600" dirty="0" smtClean="0">
                <a:latin typeface=".VnAvant" panose="020B7200000000000000" pitchFamily="34" charset="0"/>
              </a:rPr>
              <a:t> nh¹c ®Ó </a:t>
            </a:r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phót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gi©y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thù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gi·n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Êm</a:t>
            </a:r>
            <a:r>
              <a:rPr lang="en-US" sz="3600" dirty="0" smtClean="0">
                <a:latin typeface=".VnAvant" panose="020B7200000000000000" pitchFamily="34" charset="0"/>
              </a:rPr>
              <a:t> ¸p.  </a:t>
            </a:r>
            <a:r>
              <a:rPr lang="en-US" sz="3600" dirty="0" err="1" smtClean="0">
                <a:latin typeface=".VnAvant" panose="020B7200000000000000" pitchFamily="34" charset="0"/>
              </a:rPr>
              <a:t>T«i</a:t>
            </a:r>
            <a:r>
              <a:rPr lang="en-US" sz="3600" dirty="0" smtClean="0">
                <a:latin typeface=".VnAvant" panose="020B7200000000000000" pitchFamily="34" charset="0"/>
              </a:rPr>
              <a:t> lµ </a:t>
            </a:r>
            <a:r>
              <a:rPr lang="en-US" sz="3600" dirty="0" err="1" smtClean="0">
                <a:latin typeface=".VnAvant" panose="020B7200000000000000" pitchFamily="34" charset="0"/>
              </a:rPr>
              <a:t>ai</a:t>
            </a:r>
            <a:r>
              <a:rPr lang="en-US" sz="3600" dirty="0" smtClean="0">
                <a:latin typeface=".VnAvant" panose="020B7200000000000000" pitchFamily="34" charset="0"/>
              </a:rPr>
              <a:t>?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201478" y="5681076"/>
            <a:ext cx="742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 flipV="1">
            <a:off x="9346843" y="6302104"/>
            <a:ext cx="6869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611907" y="5134941"/>
            <a:ext cx="10988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611907" y="4005882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8824620" y="4065541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6059125" y="5165938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10033747" y="5718480"/>
            <a:ext cx="314506" cy="424166"/>
            <a:chOff x="7170550" y="5051168"/>
            <a:chExt cx="233273" cy="54905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3861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7503341" y="4619197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788006" y="6320456"/>
            <a:ext cx="314506" cy="424166"/>
            <a:chOff x="7170550" y="5051168"/>
            <a:chExt cx="233273" cy="54905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3861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1208779" y="4116384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1208779" y="5165938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2207192" y="5203506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9086" y="4619197"/>
            <a:ext cx="194601" cy="169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8293117" y="5718480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85155" y="6196050"/>
            <a:ext cx="159564" cy="124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3231175" y="5681076"/>
            <a:ext cx="742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3260035" y="181075"/>
            <a:ext cx="608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anose="020B7200000000000000" pitchFamily="34" charset="0"/>
              </a:rPr>
              <a:t>§å </a:t>
            </a:r>
            <a:r>
              <a:rPr lang="en-US" sz="4800" b="1" dirty="0" err="1" smtClean="0">
                <a:latin typeface=".VnAvant" panose="020B7200000000000000" pitchFamily="34" charset="0"/>
              </a:rPr>
              <a:t>vËt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quen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thuéc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45" y="1012072"/>
            <a:ext cx="4449527" cy="2416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188" y="1015745"/>
            <a:ext cx="3608887" cy="2413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20" y="3625796"/>
            <a:ext cx="3582252" cy="2650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975" y="3876261"/>
            <a:ext cx="3603864" cy="26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3&quot;/&gt;&lt;/object&gt;&lt;object type=&quot;3&quot; unique_id=&quot;10019&quot;&gt;&lt;property id=&quot;20148&quot; value=&quot;5&quot;/&gt;&lt;property id=&quot;20300&quot; value=&quot;Slide 16&quot;/&gt;&lt;property id=&quot;20307&quot; value=&quot;294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9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99</Words>
  <Application>Microsoft Office PowerPoint</Application>
  <PresentationFormat>Custom</PresentationFormat>
  <Paragraphs>16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40</cp:revision>
  <dcterms:created xsi:type="dcterms:W3CDTF">2020-08-21T17:28:42Z</dcterms:created>
  <dcterms:modified xsi:type="dcterms:W3CDTF">2023-02-20T03:50:11Z</dcterms:modified>
</cp:coreProperties>
</file>