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85" r:id="rId3"/>
    <p:sldId id="275" r:id="rId4"/>
    <p:sldId id="303" r:id="rId5"/>
    <p:sldId id="297" r:id="rId6"/>
    <p:sldId id="276" r:id="rId7"/>
    <p:sldId id="277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=""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=""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=""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16258" y="2364508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58: 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  ª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ich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6" y="1471720"/>
            <a:ext cx="11436375" cy="30497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31521" y="196749"/>
            <a:ext cx="1647350" cy="584775"/>
            <a:chOff x="68931" y="169725"/>
            <a:chExt cx="1787579" cy="606130"/>
          </a:xfrm>
        </p:grpSpPr>
        <p:sp>
          <p:nvSpPr>
            <p:cNvPr id="6" name="Rounded Rectangle 62">
              <a:extLst>
                <a:ext uri="{FF2B5EF4-FFF2-40B4-BE49-F238E27FC236}">
                  <a16:creationId xmlns=""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.VnAvant" panose="020B7200000000000000" pitchFamily="34" charset="0"/>
                  <a:cs typeface="Calibri" pitchFamily="34" charset="0"/>
                </a:rPr>
                <a:t>3</a:t>
              </a:r>
              <a:endParaRPr lang="en-US" sz="2400" b="1" dirty="0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99688" y="227526"/>
            <a:ext cx="853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28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388927" y="1289539"/>
            <a:ext cx="559953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pitchFamily="34" charset="0"/>
              </a:rPr>
              <a:t>Cã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h«m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Õch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cèm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Tinh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nghÞch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nÊp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bê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ao</a:t>
            </a:r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M¶i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r×nh</a:t>
            </a:r>
            <a:r>
              <a:rPr lang="en-US" sz="3600" dirty="0" smtClean="0">
                <a:latin typeface=".VnAvant" panose="020B7200000000000000" pitchFamily="34" charset="0"/>
              </a:rPr>
              <a:t> b¾t </a:t>
            </a:r>
            <a:r>
              <a:rPr lang="en-US" sz="3600" dirty="0" err="1" smtClean="0">
                <a:latin typeface=".VnAvant" panose="020B7200000000000000" pitchFamily="34" charset="0"/>
              </a:rPr>
              <a:t>cµo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cµo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</a:p>
          <a:p>
            <a:r>
              <a:rPr lang="en-US" sz="3600" dirty="0" err="1" smtClean="0">
                <a:latin typeface=".VnAvant" panose="020B7200000000000000" pitchFamily="34" charset="0"/>
              </a:rPr>
              <a:t>Quªn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s¸ch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bªn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bê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cá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</a:p>
          <a:p>
            <a:endParaRPr lang="en-US" sz="3600" dirty="0" smtClean="0">
              <a:latin typeface=".VnAvant" panose="020B7200000000000000" pitchFamily="34" charset="0"/>
            </a:endParaRPr>
          </a:p>
          <a:p>
            <a:r>
              <a:rPr lang="en-US" sz="3600" dirty="0" err="1" smtClean="0">
                <a:latin typeface=".VnAvant" panose="020B7200000000000000" pitchFamily="34" charset="0"/>
              </a:rPr>
              <a:t>Tíi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líp</a:t>
            </a:r>
            <a:r>
              <a:rPr lang="en-US" sz="3600" dirty="0" smtClean="0">
                <a:latin typeface=".VnAvant" panose="020B7200000000000000" pitchFamily="34" charset="0"/>
              </a:rPr>
              <a:t> c« </a:t>
            </a:r>
            <a:r>
              <a:rPr lang="en-US" sz="3600" dirty="0" err="1" smtClean="0">
                <a:latin typeface=".VnAvant" panose="020B7200000000000000" pitchFamily="34" charset="0"/>
              </a:rPr>
              <a:t>hái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nhá</a:t>
            </a:r>
            <a:r>
              <a:rPr lang="en-US" sz="3600" dirty="0" smtClean="0">
                <a:latin typeface=".VnAvant" panose="020B7200000000000000" pitchFamily="34" charset="0"/>
              </a:rPr>
              <a:t>:  </a:t>
            </a:r>
          </a:p>
          <a:p>
            <a:r>
              <a:rPr lang="en-US" sz="3600" dirty="0" err="1" smtClean="0">
                <a:latin typeface=".VnAvant" panose="020B7200000000000000" pitchFamily="34" charset="0"/>
              </a:rPr>
              <a:t>S¸ch</a:t>
            </a:r>
            <a:r>
              <a:rPr lang="en-US" sz="3600" dirty="0" smtClean="0">
                <a:latin typeface=".VnAvant" panose="020B7200000000000000" pitchFamily="34" charset="0"/>
              </a:rPr>
              <a:t> ®©</a:t>
            </a:r>
            <a:r>
              <a:rPr lang="en-US" sz="3600" smtClean="0">
                <a:latin typeface=".VnAvant" panose="020B7200000000000000" pitchFamily="34" charset="0"/>
              </a:rPr>
              <a:t>u </a:t>
            </a:r>
            <a:r>
              <a:rPr lang="en-US" sz="3600">
                <a:latin typeface=".VnAvant" panose="020B7200000000000000" pitchFamily="34" charset="0"/>
              </a:rPr>
              <a:t>em </a:t>
            </a:r>
            <a:r>
              <a:rPr lang="en-US" sz="3600" dirty="0" err="1" smtClean="0">
                <a:latin typeface=".VnAvant" panose="020B7200000000000000" pitchFamily="34" charset="0"/>
              </a:rPr>
              <a:t>häc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bµi</a:t>
            </a:r>
            <a:r>
              <a:rPr lang="en-US" sz="3600" dirty="0" smtClean="0">
                <a:latin typeface=".VnAvant" panose="020B7200000000000000" pitchFamily="34" charset="0"/>
              </a:rPr>
              <a:t>?</a:t>
            </a:r>
          </a:p>
          <a:p>
            <a:r>
              <a:rPr lang="en-US" sz="3600" dirty="0" smtClean="0">
                <a:latin typeface=".VnAvant" panose="020B7200000000000000" pitchFamily="34" charset="0"/>
              </a:rPr>
              <a:t>- </a:t>
            </a:r>
            <a:r>
              <a:rPr lang="en-US" sz="3600" dirty="0" err="1" smtClean="0">
                <a:latin typeface=".VnAvant" panose="020B7200000000000000" pitchFamily="34" charset="0"/>
              </a:rPr>
              <a:t>CËu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g·i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Çu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g·i</a:t>
            </a:r>
            <a:r>
              <a:rPr lang="en-US" sz="3600" dirty="0" smtClean="0">
                <a:latin typeface=".VnAvant" panose="020B7200000000000000" pitchFamily="34" charset="0"/>
              </a:rPr>
              <a:t> tai.</a:t>
            </a:r>
          </a:p>
          <a:p>
            <a:r>
              <a:rPr lang="en-US" sz="3600" dirty="0" smtClean="0">
                <a:latin typeface=".VnAvant" panose="020B7200000000000000" pitchFamily="34" charset="0"/>
              </a:rPr>
              <a:t>- </a:t>
            </a:r>
            <a:r>
              <a:rPr lang="en-US" sz="3600" dirty="0" err="1" smtClean="0">
                <a:latin typeface=".VnAvant" panose="020B7200000000000000" pitchFamily="34" charset="0"/>
              </a:rPr>
              <a:t>Thùa</a:t>
            </a:r>
            <a:r>
              <a:rPr lang="en-US" sz="3600" dirty="0" smtClean="0">
                <a:latin typeface=".VnAvant" panose="020B7200000000000000" pitchFamily="34" charset="0"/>
              </a:rPr>
              <a:t> c«, </a:t>
            </a:r>
            <a:r>
              <a:rPr lang="en-US" sz="3600" dirty="0" err="1" smtClean="0">
                <a:latin typeface=".VnAvant" panose="020B7200000000000000" pitchFamily="34" charset="0"/>
              </a:rPr>
              <a:t>em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xin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lçi</a:t>
            </a:r>
            <a:r>
              <a:rPr lang="en-US" sz="3600" dirty="0" smtClean="0">
                <a:latin typeface=".VnAvant" panose="020B7200000000000000" pitchFamily="34" charset="0"/>
              </a:rPr>
              <a:t>.</a:t>
            </a:r>
          </a:p>
          <a:p>
            <a:pPr lvl="4"/>
            <a:r>
              <a:rPr lang="en-US" sz="3200" dirty="0">
                <a:latin typeface=".VnAvant" panose="020B7200000000000000" pitchFamily="34" charset="0"/>
              </a:rPr>
              <a:t>	</a:t>
            </a:r>
            <a:r>
              <a:rPr lang="en-US" sz="2400" dirty="0" smtClean="0">
                <a:latin typeface=".VnAvant" panose="020B7200000000000000" pitchFamily="34" charset="0"/>
              </a:rPr>
              <a:t>( </a:t>
            </a:r>
            <a:r>
              <a:rPr lang="en-US" sz="2400" dirty="0" err="1" smtClean="0">
                <a:latin typeface=".VnAvant" panose="020B7200000000000000" pitchFamily="34" charset="0"/>
              </a:rPr>
              <a:t>Méc</a:t>
            </a:r>
            <a:r>
              <a:rPr lang="en-US" sz="2400" dirty="0" smtClean="0"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latin typeface=".VnAvant" panose="020B7200000000000000" pitchFamily="34" charset="0"/>
              </a:rPr>
              <a:t>Miªn</a:t>
            </a:r>
            <a:r>
              <a:rPr lang="en-US" sz="2400" dirty="0" smtClean="0">
                <a:latin typeface=".VnAvant" panose="020B7200000000000000" pitchFamily="34" charset="0"/>
              </a:rPr>
              <a:t>)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665132" y="63890"/>
            <a:ext cx="1535627" cy="5816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229031" y="7777"/>
            <a:ext cx="678207" cy="62050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882167" y="645503"/>
            <a:ext cx="524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.VnAvantH" panose="020B7200000000000000" pitchFamily="34" charset="0"/>
              </a:rPr>
              <a:t> </a:t>
            </a:r>
            <a:r>
              <a:rPr lang="en-US" sz="3600" dirty="0" err="1" smtClean="0">
                <a:latin typeface=".VnAvantH" panose="020B7200000000000000" pitchFamily="34" charset="0"/>
              </a:rPr>
              <a:t>Õ</a:t>
            </a:r>
            <a:r>
              <a:rPr lang="en-US" sz="3600" dirty="0" err="1" smtClean="0">
                <a:latin typeface=".VnAvant" panose="020B7200000000000000" pitchFamily="34" charset="0"/>
              </a:rPr>
              <a:t>ch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cèm</a:t>
            </a:r>
            <a:endParaRPr lang="en-US" sz="3200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898601" y="3436633"/>
            <a:ext cx="1149681" cy="14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1491258" y="2413094"/>
            <a:ext cx="1419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2710440" y="5658530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5408475" y="5293474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493833" y="3063038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556344" y="6528758"/>
            <a:ext cx="428811" cy="12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681372" y="4655527"/>
            <a:ext cx="294629" cy="424166"/>
            <a:chOff x="7200038" y="5051168"/>
            <a:chExt cx="218530" cy="54905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398866" y="5111149"/>
            <a:ext cx="1136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4565452" y="4074917"/>
            <a:ext cx="294629" cy="424166"/>
            <a:chOff x="7200038" y="5051168"/>
            <a:chExt cx="218530" cy="54905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 flipV="1">
            <a:off x="3451322" y="1798516"/>
            <a:ext cx="828222" cy="31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064681" y="5777848"/>
            <a:ext cx="294629" cy="424166"/>
            <a:chOff x="7200038" y="5051168"/>
            <a:chExt cx="218530" cy="54905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32" y="-9486"/>
            <a:ext cx="6067367" cy="68674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9500" y="6202014"/>
            <a:ext cx="334915" cy="22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492672" y="1277536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211996" y="2476448"/>
            <a:ext cx="128814" cy="4828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771083" y="5111149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492671" y="1854753"/>
            <a:ext cx="188701" cy="55834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3578088" y="157553"/>
            <a:ext cx="771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Líp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häc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cña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em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2" y="1026128"/>
            <a:ext cx="11672773" cy="5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85</Words>
  <Application>Microsoft Office PowerPoint</Application>
  <PresentationFormat>Custom</PresentationFormat>
  <Paragraphs>26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82</cp:revision>
  <dcterms:created xsi:type="dcterms:W3CDTF">2020-08-21T17:28:42Z</dcterms:created>
  <dcterms:modified xsi:type="dcterms:W3CDTF">2023-04-14T03:09:41Z</dcterms:modified>
</cp:coreProperties>
</file>