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  <p:sldId id="270" r:id="rId5"/>
    <p:sldId id="266" r:id="rId6"/>
    <p:sldId id="272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 smtClean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Gia đình của em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5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56260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hát: “Cả nhà thương nhau”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440736"/>
            <a:ext cx="488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</a:rPr>
              <a:t>Vì sao cần có một gia đình? </a:t>
            </a: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2050" name="Picture 2" descr="E:\2020-2021\Giáo án điện tử các môn - 2020\Dao duc\tranh anh dao duc\Daoduc1 chu de 2 (FB Anh Nguyet)  ẢNH\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0" b="45115"/>
          <a:stretch/>
        </p:blipFill>
        <p:spPr bwMode="auto">
          <a:xfrm>
            <a:off x="1478971" y="1524000"/>
            <a:ext cx="6900807" cy="455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346612" y="1665797"/>
            <a:ext cx="1136816" cy="523220"/>
            <a:chOff x="2565011" y="1647423"/>
            <a:chExt cx="1263128" cy="538722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2565011" y="1647423"/>
              <a:ext cx="1219969" cy="470746"/>
            </a:xfrm>
            <a:prstGeom prst="wedgeRoundRectCallout">
              <a:avLst>
                <a:gd name="adj1" fmla="val 42804"/>
                <a:gd name="adj2" fmla="val 93669"/>
                <a:gd name="adj3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06521" y="1647423"/>
              <a:ext cx="1221618" cy="53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/>
                <a:t>Thỏ ơi!</a:t>
              </a:r>
            </a:p>
            <a:p>
              <a:r>
                <a:rPr lang="en-US" sz="1400" smtClean="0"/>
                <a:t>Con ở đâu?</a:t>
              </a:r>
              <a:endParaRPr lang="en-US" sz="14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95599" y="3546770"/>
            <a:ext cx="723901" cy="447615"/>
            <a:chOff x="7125785" y="3376658"/>
            <a:chExt cx="1289487" cy="548017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7125785" y="3453929"/>
              <a:ext cx="1219968" cy="470746"/>
            </a:xfrm>
            <a:prstGeom prst="wedgeRoundRectCallout">
              <a:avLst>
                <a:gd name="adj1" fmla="val 42804"/>
                <a:gd name="adj2" fmla="val 93669"/>
                <a:gd name="adj3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93654" y="3376658"/>
              <a:ext cx="1221618" cy="53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/>
                <a:t>Đói!</a:t>
              </a:r>
            </a:p>
            <a:p>
              <a:r>
                <a:rPr lang="en-US" sz="1400" smtClean="0"/>
                <a:t>Đói!</a:t>
              </a:r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090" y="5498274"/>
            <a:ext cx="90604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đồng tình hoặc không đồng tình với việc làm của 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 nào trong tranh? Vì sao 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E:\2020-2021\Giáo án điện tử các môn - 2020\Dao duc\tranh anh dao duc\Daoduc1 chu de 2 (FB Anh Nguyet)  ẢNH\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t="68453" r="13079" b="5776"/>
          <a:stretch/>
        </p:blipFill>
        <p:spPr bwMode="auto">
          <a:xfrm>
            <a:off x="1198418" y="2396978"/>
            <a:ext cx="2895601" cy="131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2020-2021\Giáo án điện tử các môn - 2020\Dao duc\tranh anh dao duc\Daoduc1 chu de 2 (FB Anh Nguyet)  ẢNH\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" r="8807"/>
          <a:stretch/>
        </p:blipFill>
        <p:spPr bwMode="auto">
          <a:xfrm>
            <a:off x="4419600" y="608078"/>
            <a:ext cx="3733800" cy="489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154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có lời khuyên gì dành cho bạn? 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E:\2020-2021\Giáo án điện tử các môn - 2020\Dao duc\tranh anh dao duc\Daoduc1 chu de 2 (FB Anh Nguyet)  ẢNH\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6" b="59101"/>
          <a:stretch/>
        </p:blipFill>
        <p:spPr bwMode="auto">
          <a:xfrm>
            <a:off x="1219200" y="2216728"/>
            <a:ext cx="6854635" cy="258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4419600" y="2403765"/>
            <a:ext cx="1447800" cy="533400"/>
          </a:xfrm>
          <a:prstGeom prst="wedgeRoundRectCallout">
            <a:avLst>
              <a:gd name="adj1" fmla="val -9469"/>
              <a:gd name="adj2" fmla="val 104058"/>
              <a:gd name="adj3" fmla="val 16667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6960" y="2417199"/>
            <a:ext cx="199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Con lớn hơn phải được </a:t>
            </a:r>
          </a:p>
          <a:p>
            <a:r>
              <a:rPr lang="en-US" sz="1200" smtClean="0"/>
              <a:t>phần hơn em chứ!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400" y="2895600"/>
            <a:ext cx="4800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78036" y="3352799"/>
            <a:ext cx="471635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yêu gia đình nhỏ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ông bà, mẹ cha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 chị em ruột thịt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 thương mến chan hòa.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733799"/>
            <a:ext cx="3741281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rgbClr val="990033"/>
                </a:solidFill>
                <a:latin typeface=".VnUniverse" pitchFamily="34" charset="0"/>
              </a:rPr>
              <a:t>m·i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.VnAvant</vt:lpstr>
      <vt:lpstr>.VnUniverse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AutoBVT</cp:lastModifiedBy>
  <cp:revision>14</cp:revision>
  <dcterms:created xsi:type="dcterms:W3CDTF">2006-08-16T00:00:00Z</dcterms:created>
  <dcterms:modified xsi:type="dcterms:W3CDTF">2023-05-14T02:49:32Z</dcterms:modified>
</cp:coreProperties>
</file>