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2" r:id="rId3"/>
    <p:sldId id="303" r:id="rId4"/>
    <p:sldId id="295" r:id="rId5"/>
    <p:sldId id="296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-5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17/02/2023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544987" y="2191642"/>
            <a:ext cx="861287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xmlns="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xmlns="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xmlns="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20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xmlns="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xmlns="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xmlns="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xmlns="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xmlns="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xmlns="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xmlns="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868" y="459432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28C771C-9BFC-4784-9278-793C97B26CDF}"/>
              </a:ext>
            </a:extLst>
          </p:cNvPr>
          <p:cNvSpPr txBox="1"/>
          <p:nvPr/>
        </p:nvSpPr>
        <p:spPr>
          <a:xfrm>
            <a:off x="4409537" y="44673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512A8A3-17A5-4C5F-9C4B-9F948D3C653B}"/>
              </a:ext>
            </a:extLst>
          </p:cNvPr>
          <p:cNvSpPr txBox="1"/>
          <p:nvPr/>
        </p:nvSpPr>
        <p:spPr>
          <a:xfrm>
            <a:off x="440953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2B0CA9F-6E67-4B73-82F9-26A45FEAE092}"/>
              </a:ext>
            </a:extLst>
          </p:cNvPr>
          <p:cNvSpPr txBox="1"/>
          <p:nvPr/>
        </p:nvSpPr>
        <p:spPr>
          <a:xfrm>
            <a:off x="639362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94735ED-81AB-4792-A10D-87785AF7ED2D}"/>
              </a:ext>
            </a:extLst>
          </p:cNvPr>
          <p:cNvSpPr txBox="1"/>
          <p:nvPr/>
        </p:nvSpPr>
        <p:spPr>
          <a:xfrm>
            <a:off x="639362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CB975E4-702F-4BD4-A928-4E647B81CCAF}"/>
              </a:ext>
            </a:extLst>
          </p:cNvPr>
          <p:cNvSpPr txBox="1"/>
          <p:nvPr/>
        </p:nvSpPr>
        <p:spPr>
          <a:xfrm>
            <a:off x="8429087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E41D3BB5-3156-428B-8FD8-A8657C952340}"/>
              </a:ext>
            </a:extLst>
          </p:cNvPr>
          <p:cNvSpPr txBox="1"/>
          <p:nvPr/>
        </p:nvSpPr>
        <p:spPr>
          <a:xfrm>
            <a:off x="842908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A58F184-4912-440B-A3CD-461C6CAC7651}"/>
              </a:ext>
            </a:extLst>
          </p:cNvPr>
          <p:cNvSpPr txBox="1"/>
          <p:nvPr/>
        </p:nvSpPr>
        <p:spPr>
          <a:xfrm>
            <a:off x="1041317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C0FB00B-69EB-42F0-A9ED-8750DB45BD72}"/>
              </a:ext>
            </a:extLst>
          </p:cNvPr>
          <p:cNvSpPr txBox="1"/>
          <p:nvPr/>
        </p:nvSpPr>
        <p:spPr>
          <a:xfrm>
            <a:off x="1041317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25A8DA6-22DE-40C2-9C78-D09804CA0DD1}"/>
              </a:ext>
            </a:extLst>
          </p:cNvPr>
          <p:cNvSpPr txBox="1"/>
          <p:nvPr/>
        </p:nvSpPr>
        <p:spPr>
          <a:xfrm>
            <a:off x="448327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3690F9E-A0E0-41CE-9351-A40116EA6BE7}"/>
              </a:ext>
            </a:extLst>
          </p:cNvPr>
          <p:cNvSpPr txBox="1"/>
          <p:nvPr/>
        </p:nvSpPr>
        <p:spPr>
          <a:xfrm>
            <a:off x="448327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561A6858-DF6B-4A11-8B93-F708D973CDC5}"/>
              </a:ext>
            </a:extLst>
          </p:cNvPr>
          <p:cNvSpPr txBox="1"/>
          <p:nvPr/>
        </p:nvSpPr>
        <p:spPr>
          <a:xfrm>
            <a:off x="646736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68C8ECA-9EF5-4F22-B86B-D4B96C113DD1}"/>
              </a:ext>
            </a:extLst>
          </p:cNvPr>
          <p:cNvSpPr txBox="1"/>
          <p:nvPr/>
        </p:nvSpPr>
        <p:spPr>
          <a:xfrm>
            <a:off x="646736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403F55E-F7EB-4972-A3E8-6498ACD5CBBA}"/>
              </a:ext>
            </a:extLst>
          </p:cNvPr>
          <p:cNvSpPr txBox="1"/>
          <p:nvPr/>
        </p:nvSpPr>
        <p:spPr>
          <a:xfrm>
            <a:off x="850282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D2B1433-BF21-4FB9-9F58-FDDF0A29B44A}"/>
              </a:ext>
            </a:extLst>
          </p:cNvPr>
          <p:cNvSpPr txBox="1"/>
          <p:nvPr/>
        </p:nvSpPr>
        <p:spPr>
          <a:xfrm>
            <a:off x="850282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3731727-43E5-4091-BCDC-B4E2F26BF0E2}"/>
              </a:ext>
            </a:extLst>
          </p:cNvPr>
          <p:cNvSpPr txBox="1"/>
          <p:nvPr/>
        </p:nvSpPr>
        <p:spPr>
          <a:xfrm>
            <a:off x="1048691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E0CDB99-9CA1-434C-9604-62EB88E8C70B}"/>
              </a:ext>
            </a:extLst>
          </p:cNvPr>
          <p:cNvSpPr txBox="1"/>
          <p:nvPr/>
        </p:nvSpPr>
        <p:spPr>
          <a:xfrm>
            <a:off x="1048691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xmlns="" id="{2698C364-80E2-44C6-8468-82E96CF58617}"/>
              </a:ext>
            </a:extLst>
          </p:cNvPr>
          <p:cNvSpPr/>
          <p:nvPr/>
        </p:nvSpPr>
        <p:spPr>
          <a:xfrm>
            <a:off x="1000002" y="252968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53CBDAB7-40FD-466C-A6B5-A450825D9EB1}"/>
              </a:ext>
            </a:extLst>
          </p:cNvPr>
          <p:cNvSpPr txBox="1"/>
          <p:nvPr/>
        </p:nvSpPr>
        <p:spPr>
          <a:xfrm>
            <a:off x="1437324" y="2529686"/>
            <a:ext cx="97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C8A7BFB-5F17-4AF9-BA51-4952AC61B861}"/>
              </a:ext>
            </a:extLst>
          </p:cNvPr>
          <p:cNvSpPr txBox="1"/>
          <p:nvPr/>
        </p:nvSpPr>
        <p:spPr>
          <a:xfrm>
            <a:off x="7383506" y="324801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2A1CEDD2-5A59-40D2-BBCF-8622046A1BCB}"/>
              </a:ext>
            </a:extLst>
          </p:cNvPr>
          <p:cNvSpPr txBox="1"/>
          <p:nvPr/>
        </p:nvSpPr>
        <p:spPr>
          <a:xfrm>
            <a:off x="4742505" y="3870013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10 ô như vậy có tất cả số viên sỏi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17A7ED24-7BC6-4427-B4E0-8302D6326E38}"/>
                  </a:ext>
                </a:extLst>
              </p:cNvPr>
              <p:cNvSpPr txBox="1"/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7A7ED24-7BC6-4427-B4E0-8302D6326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069" y="4397197"/>
                <a:ext cx="5065485" cy="523220"/>
              </a:xfrm>
              <a:prstGeom prst="rect">
                <a:avLst/>
              </a:prstGeom>
              <a:blipFill>
                <a:blip r:embed="rId6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603EFCC-795E-4BDE-ADC2-CD8DE0C7D920}"/>
              </a:ext>
            </a:extLst>
          </p:cNvPr>
          <p:cNvSpPr txBox="1"/>
          <p:nvPr/>
        </p:nvSpPr>
        <p:spPr>
          <a:xfrm>
            <a:off x="6644931" y="4920417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xmlns="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xmlns="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148</Words>
  <Application>Microsoft Office PowerPoint</Application>
  <PresentationFormat>Custom</PresentationFormat>
  <Paragraphs>46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203</cp:revision>
  <dcterms:created xsi:type="dcterms:W3CDTF">2021-06-02T01:34:28Z</dcterms:created>
  <dcterms:modified xsi:type="dcterms:W3CDTF">2023-02-17T05:59:41Z</dcterms:modified>
</cp:coreProperties>
</file>