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3" r:id="rId3"/>
    <p:sldId id="314" r:id="rId4"/>
    <p:sldId id="315" r:id="rId5"/>
    <p:sldId id="300" r:id="rId6"/>
    <p:sldId id="301" r:id="rId7"/>
    <p:sldId id="31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-5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xmlns="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xmlns="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238</Words>
  <Application>Microsoft Office PowerPoint</Application>
  <PresentationFormat>Custom</PresentationFormat>
  <Paragraphs>82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203</cp:revision>
  <dcterms:created xsi:type="dcterms:W3CDTF">2021-06-02T01:34:28Z</dcterms:created>
  <dcterms:modified xsi:type="dcterms:W3CDTF">2023-02-17T06:00:31Z</dcterms:modified>
</cp:coreProperties>
</file>