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4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5.wav" ContentType="audio/x-wav"/>
  <Override PartName="/ppt/media/audio6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6"/>
  </p:notesMasterIdLst>
  <p:sldIdLst>
    <p:sldId id="313" r:id="rId2"/>
    <p:sldId id="370" r:id="rId3"/>
    <p:sldId id="409" r:id="rId4"/>
    <p:sldId id="342" r:id="rId5"/>
    <p:sldId id="343" r:id="rId6"/>
    <p:sldId id="344" r:id="rId7"/>
    <p:sldId id="346" r:id="rId8"/>
    <p:sldId id="347" r:id="rId9"/>
    <p:sldId id="352" r:id="rId10"/>
    <p:sldId id="365" r:id="rId11"/>
    <p:sldId id="396" r:id="rId12"/>
    <p:sldId id="348" r:id="rId13"/>
    <p:sldId id="397" r:id="rId14"/>
    <p:sldId id="398" r:id="rId15"/>
    <p:sldId id="399" r:id="rId16"/>
    <p:sldId id="400" r:id="rId17"/>
    <p:sldId id="401" r:id="rId18"/>
    <p:sldId id="402" r:id="rId19"/>
    <p:sldId id="404" r:id="rId20"/>
    <p:sldId id="403" r:id="rId21"/>
    <p:sldId id="408" r:id="rId22"/>
    <p:sldId id="366" r:id="rId23"/>
    <p:sldId id="373" r:id="rId24"/>
    <p:sldId id="327" r:id="rId25"/>
  </p:sldIdLst>
  <p:sldSz cx="12161838" cy="6858000"/>
  <p:notesSz cx="6858000" cy="9144000"/>
  <p:embeddedFontLst>
    <p:embeddedFont>
      <p:font typeface="Bebas Neue" charset="0"/>
      <p:regular r:id="rId27"/>
    </p:embeddedFont>
    <p:embeddedFont>
      <p:font typeface="HP001 4H" pitchFamily="34" charset="-93"/>
      <p:regular r:id="rId28"/>
      <p:bold r:id="rId29"/>
    </p:embeddedFont>
    <p:embeddedFont>
      <p:font typeface="HP001 5 hàng" pitchFamily="34" charset="-93"/>
      <p:regular r:id="rId30"/>
      <p:bold r:id="rId31"/>
    </p:embeddedFont>
    <p:embeddedFont>
      <p:font typeface="Dosis" charset="0"/>
      <p:regular r:id="rId32"/>
      <p:bold r:id="rId33"/>
    </p:embeddedFont>
    <p:embeddedFont>
      <p:font typeface="Arial Black" pitchFamily="34" charset="0"/>
      <p:bold r:id="rId34"/>
    </p:embeddedFont>
    <p:embeddedFont>
      <p:font typeface="Fira Sans Extra Condensed Medium" charset="0"/>
      <p:regular r:id="rId35"/>
      <p:bold r:id="rId36"/>
      <p:italic r:id="rId37"/>
      <p:boldItalic r:id="rId38"/>
    </p:embeddedFont>
    <p:embeddedFont>
      <p:font typeface="Source Sans Pro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HP001 4 hàng" pitchFamily="34" charset="-93"/>
      <p:regular r:id="rId47"/>
      <p:bold r:id="rId48"/>
    </p:embeddedFont>
    <p:embeddedFont>
      <p:font typeface="Quicksand" charset="0"/>
      <p:regular r:id="rId49"/>
      <p:bold r:id="rId50"/>
    </p:embeddedFont>
    <p:embeddedFont>
      <p:font typeface="Titan One" charset="0"/>
      <p:regular r:id="rId51"/>
    </p:embeddedFont>
    <p:embeddedFont>
      <p:font typeface="Arial Rounded MT Bold" pitchFamily="34" charset="0"/>
      <p:regular r:id="rId52"/>
    </p:embeddedFont>
    <p:embeddedFont>
      <p:font typeface="Roboto Condensed Light" charset="0"/>
      <p:regular r:id="rId53"/>
      <p:italic r:id="rId54"/>
    </p:embeddedFont>
    <p:embeddedFont>
      <p:font typeface="Arial-Rounded" pitchFamily="34" charset="-93"/>
      <p:regular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60093"/>
    <a:srgbClr val="FFFFFF"/>
    <a:srgbClr val="FFAB8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8766" autoAdjust="0"/>
  </p:normalViewPr>
  <p:slideViewPr>
    <p:cSldViewPr>
      <p:cViewPr varScale="1">
        <p:scale>
          <a:sx n="65" d="100"/>
          <a:sy n="65" d="100"/>
        </p:scale>
        <p:origin x="-960" y="-10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4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6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Kho báu ở đâu?</a:t>
            </a:r>
          </a:p>
        </p:txBody>
      </p:sp>
    </p:spTree>
    <p:extLst>
      <p:ext uri="{BB962C8B-B14F-4D97-AF65-F5344CB8AC3E}">
        <p14:creationId xmlns:p14="http://schemas.microsoft.com/office/powerpoint/2010/main" val="844098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A hoặc B để chọn đáp án</a:t>
            </a:r>
          </a:p>
          <a:p>
            <a:r>
              <a:rPr lang="en-US"/>
              <a:t>Nếu chọn đúng thì sẽ tìm được con đường tới kho báu</a:t>
            </a:r>
          </a:p>
        </p:txBody>
      </p:sp>
    </p:spTree>
    <p:extLst>
      <p:ext uri="{BB962C8B-B14F-4D97-AF65-F5344CB8AC3E}">
        <p14:creationId xmlns:p14="http://schemas.microsoft.com/office/powerpoint/2010/main" val="1239937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A hoặc B để chọn đáp án</a:t>
            </a:r>
          </a:p>
          <a:p>
            <a:r>
              <a:rPr lang="en-US"/>
              <a:t>Nếu chọn đúng thì sẽ tìm được con đường tới kho báu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4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A hoặc B để chọn đáp án</a:t>
            </a:r>
          </a:p>
          <a:p>
            <a:r>
              <a:rPr lang="en-US"/>
              <a:t>Nếu chọn đúng thì sẽ tìm được con đường tới kho báu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2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A hoặc B để chọn đáp án</a:t>
            </a:r>
          </a:p>
          <a:p>
            <a:r>
              <a:rPr lang="en-US"/>
              <a:t>Nếu chọn đúng thì sẽ tìm được con đường tới kho báu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11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47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11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7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dài quá, GV cho xem 1 nửa rồi hẹn HS cuối tiết học hoặc tiết học sau cho HS xem tiếp ạ</a:t>
            </a:r>
          </a:p>
        </p:txBody>
      </p:sp>
    </p:spTree>
    <p:extLst>
      <p:ext uri="{BB962C8B-B14F-4D97-AF65-F5344CB8AC3E}">
        <p14:creationId xmlns:p14="http://schemas.microsoft.com/office/powerpoint/2010/main" val="427055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5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tự nêu câu hỏi khai thác nhé</a:t>
            </a:r>
          </a:p>
        </p:txBody>
      </p:sp>
    </p:spTree>
    <p:extLst>
      <p:ext uri="{BB962C8B-B14F-4D97-AF65-F5344CB8AC3E}">
        <p14:creationId xmlns:p14="http://schemas.microsoft.com/office/powerpoint/2010/main" val="4116536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Có khá nhiều từ khó, viết dễ nhầm lẫn. Thầy cô linh động 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98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7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22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5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E020-927D-4655-9E3B-BBA079FC47E8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7959-865A-47B2-AFD3-31CCBFB996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6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ok.wav"/>
          </p:stSnd>
        </p:sndAc>
      </p:transition>
    </mc:Choice>
    <mc:Fallback xmlns="">
      <p:transition spd="slow">
        <p:circle/>
        <p:sndAc>
          <p:stSnd>
            <p:snd r:embed="rId3" name="o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4" r:id="rId4"/>
    <p:sldLayoutId id="2147483669" r:id="rId5"/>
    <p:sldLayoutId id="2147483682" r:id="rId6"/>
    <p:sldLayoutId id="2147483683" r:id="rId7"/>
    <p:sldLayoutId id="2147483687" r:id="rId8"/>
    <p:sldLayoutId id="2147483688" r:id="rId9"/>
    <p:sldLayoutId id="214748368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8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openxmlformats.org/officeDocument/2006/relationships/audio" Target="../media/audio5.wav"/><Relationship Id="rId7" Type="http://schemas.microsoft.com/office/2007/relationships/hdphoto" Target="../media/hdphoto8.wdp"/><Relationship Id="rId12" Type="http://schemas.openxmlformats.org/officeDocument/2006/relationships/image" Target="../media/image19.png"/><Relationship Id="rId17" Type="http://schemas.microsoft.com/office/2007/relationships/hdphoto" Target="../media/hdphoto12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11" Type="http://schemas.microsoft.com/office/2007/relationships/hdphoto" Target="../media/hdphoto10.wdp"/><Relationship Id="rId5" Type="http://schemas.openxmlformats.org/officeDocument/2006/relationships/image" Target="../media/image8.gif"/><Relationship Id="rId15" Type="http://schemas.microsoft.com/office/2007/relationships/hdphoto" Target="../media/hdphoto11.wdp"/><Relationship Id="rId10" Type="http://schemas.openxmlformats.org/officeDocument/2006/relationships/image" Target="../media/image18.png"/><Relationship Id="rId4" Type="http://schemas.openxmlformats.org/officeDocument/2006/relationships/audio" Target="../media/audio6.wav"/><Relationship Id="rId9" Type="http://schemas.microsoft.com/office/2007/relationships/hdphoto" Target="../media/hdphoto9.wdp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6.png"/><Relationship Id="rId1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microsoft.com/office/2007/relationships/hdphoto" Target="../media/hdphoto11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gif"/><Relationship Id="rId11" Type="http://schemas.openxmlformats.org/officeDocument/2006/relationships/image" Target="../media/image20.png"/><Relationship Id="rId5" Type="http://schemas.openxmlformats.org/officeDocument/2006/relationships/audio" Target="../media/audio6.wav"/><Relationship Id="rId15" Type="http://schemas.openxmlformats.org/officeDocument/2006/relationships/image" Target="../media/image17.png"/><Relationship Id="rId10" Type="http://schemas.microsoft.com/office/2007/relationships/hdphoto" Target="../media/hdphoto13.wdp"/><Relationship Id="rId19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image" Target="../media/image22.png"/><Relationship Id="rId1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microsoft.com/office/2007/relationships/hdphoto" Target="../media/hdphoto8.wdp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6" Type="http://schemas.microsoft.com/office/2007/relationships/hdphoto" Target="../media/hdphoto12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gif"/><Relationship Id="rId11" Type="http://schemas.openxmlformats.org/officeDocument/2006/relationships/image" Target="../media/image16.png"/><Relationship Id="rId5" Type="http://schemas.openxmlformats.org/officeDocument/2006/relationships/audio" Target="../media/audio6.wav"/><Relationship Id="rId1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audio" Target="../media/audio5.wav"/><Relationship Id="rId9" Type="http://schemas.microsoft.com/office/2007/relationships/hdphoto" Target="../media/hdphoto14.wdp"/><Relationship Id="rId1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microsoft.com/office/2007/relationships/hdphoto" Target="../media/hdphoto8.wdp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6" Type="http://schemas.microsoft.com/office/2007/relationships/hdphoto" Target="../media/hdphoto12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gif"/><Relationship Id="rId11" Type="http://schemas.openxmlformats.org/officeDocument/2006/relationships/image" Target="../media/image16.png"/><Relationship Id="rId5" Type="http://schemas.openxmlformats.org/officeDocument/2006/relationships/audio" Target="../media/audio6.wav"/><Relationship Id="rId15" Type="http://schemas.openxmlformats.org/officeDocument/2006/relationships/image" Target="../media/image21.png"/><Relationship Id="rId10" Type="http://schemas.microsoft.com/office/2007/relationships/hdphoto" Target="../media/hdphoto16.wdp"/><Relationship Id="rId4" Type="http://schemas.openxmlformats.org/officeDocument/2006/relationships/audio" Target="../media/audio5.wav"/><Relationship Id="rId9" Type="http://schemas.openxmlformats.org/officeDocument/2006/relationships/image" Target="../media/image27.png"/><Relationship Id="rId1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9.wdp"/><Relationship Id="rId3" Type="http://schemas.openxmlformats.org/officeDocument/2006/relationships/audio" Target="../media/audio5.wav"/><Relationship Id="rId7" Type="http://schemas.microsoft.com/office/2007/relationships/hdphoto" Target="../media/hdphoto17.wdp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11" Type="http://schemas.microsoft.com/office/2007/relationships/hdphoto" Target="../media/hdphoto8.wdp"/><Relationship Id="rId5" Type="http://schemas.openxmlformats.org/officeDocument/2006/relationships/image" Target="../media/image8.gif"/><Relationship Id="rId15" Type="http://schemas.microsoft.com/office/2007/relationships/hdphoto" Target="../media/hdphoto12.wdp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microsoft.com/office/2007/relationships/hdphoto" Target="../media/hdphoto18.wdp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7.png"/><Relationship Id="rId3" Type="http://schemas.openxmlformats.org/officeDocument/2006/relationships/audio" Target="../media/audio5.wav"/><Relationship Id="rId7" Type="http://schemas.microsoft.com/office/2007/relationships/hdphoto" Target="../media/hdphoto19.wdp"/><Relationship Id="rId12" Type="http://schemas.microsoft.com/office/2007/relationships/hdphoto" Target="../media/hdphoto8.wdp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microsoft.com/office/2007/relationships/hdphoto" Target="../media/hdphoto12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11" Type="http://schemas.openxmlformats.org/officeDocument/2006/relationships/image" Target="../media/image16.png"/><Relationship Id="rId5" Type="http://schemas.openxmlformats.org/officeDocument/2006/relationships/image" Target="../media/image8.gif"/><Relationship Id="rId15" Type="http://schemas.openxmlformats.org/officeDocument/2006/relationships/image" Target="../media/image21.png"/><Relationship Id="rId10" Type="http://schemas.openxmlformats.org/officeDocument/2006/relationships/image" Target="../media/image32.png"/><Relationship Id="rId4" Type="http://schemas.openxmlformats.org/officeDocument/2006/relationships/audio" Target="../media/audio6.wav"/><Relationship Id="rId9" Type="http://schemas.microsoft.com/office/2007/relationships/hdphoto" Target="../media/hdphoto20.wdp"/><Relationship Id="rId1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12" Type="http://schemas.microsoft.com/office/2007/relationships/hdphoto" Target="../media/hdphoto2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11" Type="http://schemas.openxmlformats.org/officeDocument/2006/relationships/image" Target="../media/image36.png"/><Relationship Id="rId5" Type="http://schemas.openxmlformats.org/officeDocument/2006/relationships/image" Target="../media/image8.gif"/><Relationship Id="rId10" Type="http://schemas.microsoft.com/office/2007/relationships/hdphoto" Target="../media/hdphoto22.wdp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4.wdp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70919" y="1310479"/>
            <a:ext cx="10866862" cy="1569660"/>
            <a:chOff x="1204124" y="1295398"/>
            <a:chExt cx="10947714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204124" y="1372032"/>
              <a:ext cx="109477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8800" b="1">
                  <a:ln w="11430"/>
                  <a:solidFill>
                    <a:schemeClr val="bg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TIẾNG VIỆT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95215" y="1295398"/>
              <a:ext cx="254303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96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6EF58F-2AE3-424B-9817-EFA6689B0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719" y="3643105"/>
            <a:ext cx="2054543" cy="28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728119" y="64831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24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24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24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24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24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4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4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4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24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24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24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24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24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09913" y="1003939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24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24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400" b="1">
                <a:solidFill>
                  <a:srgbClr val="FFFFFF"/>
                </a:solidFill>
                <a:latin typeface="HP001 4 hàng" pitchFamily="34" charset="0"/>
              </a:rPr>
              <a:t>İt</a:t>
            </a:r>
            <a:r>
              <a:rPr lang="el-GR" altLang="en-US" sz="2400" b="1">
                <a:solidFill>
                  <a:srgbClr val="FFFFFF"/>
                </a:solidFill>
                <a:latin typeface="HP001 4 hàng" pitchFamily="34" charset="0"/>
              </a:rPr>
              <a:t> </a:t>
            </a:r>
            <a:endParaRPr lang="en-US" altLang="en-US" sz="24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947319" y="1483884"/>
            <a:ext cx="5978072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vi-VN" sz="2400" b="1">
                <a:solidFill>
                  <a:srgbClr val="FFFFFF"/>
                </a:solidFill>
                <a:latin typeface="HP001 4 hàng" pitchFamily="34" charset="0"/>
              </a:rPr>
              <a:t>Thư gửi bố wg</a:t>
            </a:r>
            <a:r>
              <a:rPr lang="vi-VN" sz="2400" b="1">
                <a:solidFill>
                  <a:srgbClr val="FFFFFF"/>
                </a:solidFill>
              </a:rPr>
              <a:t>ʄ</a:t>
            </a:r>
            <a:r>
              <a:rPr lang="vi-VN" sz="2400" b="1">
                <a:solidFill>
                  <a:srgbClr val="FFFFFF"/>
                </a:solidFill>
                <a:latin typeface="HP001 4 hàng" pitchFamily="34" charset="0"/>
              </a:rPr>
              <a:t>i đảo</a:t>
            </a:r>
            <a:endParaRPr lang="en-US" sz="2400" b="1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3392" y="1483884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FFFFFF"/>
                </a:solidFill>
                <a:latin typeface="HP001 4 hàng" pitchFamily="34" charset="0"/>
              </a:rPr>
              <a:t> N</a:t>
            </a:r>
            <a:r>
              <a:rPr lang="el-GR" sz="2400" b="1">
                <a:solidFill>
                  <a:srgbClr val="FFFFFF"/>
                </a:solidFill>
                <a:latin typeface="HP001 4 hàng" pitchFamily="34" charset="0"/>
              </a:rPr>
              <a:t>Ή; - νμ</a:t>
            </a:r>
            <a:r>
              <a:rPr lang="en-US" sz="2400" b="1">
                <a:solidFill>
                  <a:srgbClr val="FFFFFF"/>
                </a:solidFill>
                <a:latin typeface="HP001 4 hàng" pitchFamily="34" charset="0"/>
              </a:rPr>
              <a:t>Ğt: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8E93A4-CCF0-42E7-89DA-CFD7CBCDE3EC}"/>
              </a:ext>
            </a:extLst>
          </p:cNvPr>
          <p:cNvSpPr/>
          <p:nvPr/>
        </p:nvSpPr>
        <p:spPr>
          <a:xfrm>
            <a:off x="3954009" y="1984581"/>
            <a:ext cx="44196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solidFill>
                  <a:srgbClr val="FFFFFF"/>
                </a:solidFill>
                <a:latin typeface="HP001 5 hàng" panose="020B0603050302020204" pitchFamily="34" charset="0"/>
              </a:rPr>
              <a:t>Bây giờ sắp Tết ǟē</a:t>
            </a:r>
          </a:p>
          <a:p>
            <a:pPr algn="just">
              <a:spcAft>
                <a:spcPts val="1200"/>
              </a:spcAft>
            </a:pPr>
            <a:r>
              <a:rPr lang="vi-VN" sz="2400" b="1">
                <a:solidFill>
                  <a:srgbClr val="FFFFFF"/>
                </a:solidFill>
                <a:latin typeface="HP001 5 hàng" panose="020B0603050302020204" pitchFamily="34" charset="0"/>
              </a:rPr>
              <a:t>CΪ νμĞt κư gửi bố (…)</a:t>
            </a:r>
          </a:p>
          <a:p>
            <a:pPr algn="just"/>
            <a:r>
              <a:rPr lang="vi-VN" sz="2400" b="1">
                <a:solidFill>
                  <a:srgbClr val="FFFFFF"/>
                </a:solidFill>
                <a:latin typeface="HP001 5 hàng" panose="020B0603050302020204" pitchFamily="34" charset="0"/>
              </a:rPr>
              <a:t>Tết cΪ juū gửi bố</a:t>
            </a:r>
          </a:p>
          <a:p>
            <a:pPr algn="just"/>
            <a:r>
              <a:rPr lang="vi-VN" sz="2400" b="1">
                <a:solidFill>
                  <a:srgbClr val="FFFFFF"/>
                </a:solidFill>
                <a:latin typeface="HP001 5 hàng" panose="020B0603050302020204" pitchFamily="34" charset="0"/>
              </a:rPr>
              <a:t>Cái báζ εưng εo νίi</a:t>
            </a:r>
          </a:p>
          <a:p>
            <a:pPr algn="just"/>
            <a:r>
              <a:rPr lang="vi-VN" sz="2400" b="1">
                <a:solidFill>
                  <a:srgbClr val="FFFFFF"/>
                </a:solidFill>
                <a:latin typeface="HP001 5 hàng" panose="020B0603050302020204" pitchFamily="34" charset="0"/>
              </a:rPr>
              <a:t>Nǖưng báζ κì Ǉo Ǖίá</a:t>
            </a:r>
          </a:p>
          <a:p>
            <a:pPr algn="just">
              <a:spcAft>
                <a:spcPts val="1200"/>
              </a:spcAft>
            </a:pPr>
            <a:r>
              <a:rPr lang="vi-VN" sz="2400" b="1">
                <a:solidFill>
                  <a:srgbClr val="FFFFFF"/>
                </a:solidFill>
                <a:latin typeface="HP001 5 hàng" panose="020B0603050302020204" pitchFamily="34" charset="0"/>
              </a:rPr>
              <a:t>Mà hī κư ηỏ κċ.</a:t>
            </a:r>
          </a:p>
          <a:p>
            <a:pPr algn="just"/>
            <a:r>
              <a:rPr lang="vi-VN" sz="2400" b="1">
                <a:solidFill>
                  <a:srgbClr val="FFFFFF"/>
                </a:solidFill>
                <a:latin typeface="HP001 5 hàng" panose="020B0603050302020204" pitchFamily="34" charset="0"/>
              </a:rPr>
              <a:t>Gửi hΞ lại sợ Ǘ≈o</a:t>
            </a:r>
          </a:p>
          <a:p>
            <a:pPr algn="just"/>
            <a:r>
              <a:rPr lang="vi-VN" sz="2400" b="1">
                <a:solidFill>
                  <a:srgbClr val="FFFFFF"/>
                </a:solidFill>
                <a:latin typeface="HP001 5 hàng" panose="020B0603050302020204" pitchFamily="34" charset="0"/>
              </a:rPr>
              <a:t>ĐưŊg ǟa đảo xa xċ</a:t>
            </a:r>
          </a:p>
          <a:p>
            <a:pPr algn="just"/>
            <a:r>
              <a:rPr lang="vi-VN" sz="2400" b="1">
                <a:solidFill>
                  <a:srgbClr val="FFFFFF"/>
                </a:solidFill>
                <a:latin typeface="HP001 5 hàng" panose="020B0603050302020204" pitchFamily="34" charset="0"/>
              </a:rPr>
              <a:t>CΪ νμĞt κư gửi vậy</a:t>
            </a:r>
          </a:p>
          <a:p>
            <a:pPr algn="just"/>
            <a:r>
              <a:rPr lang="vi-VN" sz="2400" b="1">
                <a:solidFill>
                  <a:srgbClr val="FFFFFF"/>
                </a:solidFill>
                <a:latin typeface="HP001 5 hàng" panose="020B0603050302020204" pitchFamily="34" charset="0"/>
              </a:rPr>
              <a:t>Hẳn bố bằng lŜg κċ</a:t>
            </a:r>
            <a:r>
              <a:rPr lang="en-US" sz="2400" b="1">
                <a:solidFill>
                  <a:srgbClr val="FFFFFF"/>
                </a:solidFill>
                <a:latin typeface="HP001 5 hàng" panose="020B0603050302020204" pitchFamily="34" charset="0"/>
              </a:rPr>
              <a:t>.</a:t>
            </a:r>
            <a:endParaRPr lang="vi-VN" sz="2400" b="1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1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1" y="-141098"/>
            <a:ext cx="12572999" cy="71392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8E93A4-CCF0-42E7-89DA-CFD7CBCDE3EC}"/>
              </a:ext>
            </a:extLst>
          </p:cNvPr>
          <p:cNvSpPr/>
          <p:nvPr/>
        </p:nvSpPr>
        <p:spPr>
          <a:xfrm>
            <a:off x="4099719" y="838200"/>
            <a:ext cx="4419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Ng</a:t>
            </a:r>
            <a:r>
              <a:rPr lang="lv-LV" sz="2400" b="1">
                <a:solidFill>
                  <a:srgbClr val="FFFFFF"/>
                </a:solidFill>
                <a:latin typeface="HP001 4H" panose="020B0603050302020204" pitchFamily="34" charset="0"/>
              </a:rPr>
              <a:t>ʄ</a:t>
            </a:r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i ấy </a:t>
            </a:r>
            <a:r>
              <a:rPr lang="el-GR" sz="2400" b="1">
                <a:solidFill>
                  <a:srgbClr val="FFFFFF"/>
                </a:solidFill>
                <a:latin typeface="HP001 5 hàng" panose="020B0603050302020204" pitchFamily="34" charset="0"/>
              </a:rPr>
              <a:t>ε</a:t>
            </a:r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ắc </a:t>
            </a:r>
            <a:r>
              <a:rPr lang="el-GR" sz="2400" b="1">
                <a:solidFill>
                  <a:srgbClr val="FFFFFF"/>
                </a:solidFill>
                <a:latin typeface="HP001 5 hàng" panose="020B0603050302020204" pitchFamily="34" charset="0"/>
              </a:rPr>
              <a:t>ηΗϛ</a:t>
            </a:r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u gió</a:t>
            </a:r>
          </a:p>
          <a:p>
            <a:pPr algn="just"/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Đảo </a:t>
            </a:r>
            <a:r>
              <a:rPr lang="el-GR" sz="2400" b="1">
                <a:solidFill>
                  <a:srgbClr val="FFFFFF"/>
                </a:solidFill>
                <a:latin typeface="HP001 5 hàng" panose="020B0603050302020204" pitchFamily="34" charset="0"/>
              </a:rPr>
              <a:t>δ</a:t>
            </a:r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Ūg có gì </a:t>
            </a:r>
            <a:r>
              <a:rPr lang="el-GR" sz="2400" b="1">
                <a:solidFill>
                  <a:srgbClr val="FFFFFF"/>
                </a:solidFill>
                <a:latin typeface="HP001 5 hàng" panose="020B0603050302020204" pitchFamily="34" charset="0"/>
              </a:rPr>
              <a:t>Έ;</a:t>
            </a:r>
          </a:p>
          <a:p>
            <a:pPr algn="just"/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Ng♦i ấy </a:t>
            </a:r>
            <a:r>
              <a:rPr lang="el-GR" sz="2400" b="1">
                <a:solidFill>
                  <a:srgbClr val="FFFFFF"/>
                </a:solidFill>
                <a:latin typeface="HP001 5 hàng" panose="020B0603050302020204" pitchFamily="34" charset="0"/>
              </a:rPr>
              <a:t>ε</a:t>
            </a:r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ắc </a:t>
            </a:r>
            <a:r>
              <a:rPr lang="el-GR" sz="2400" b="1">
                <a:solidFill>
                  <a:srgbClr val="FFFFFF"/>
                </a:solidFill>
                <a:latin typeface="HP001 5 hàng" panose="020B0603050302020204" pitchFamily="34" charset="0"/>
              </a:rPr>
              <a:t>ηΗϛ</a:t>
            </a:r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u sŗg</a:t>
            </a:r>
          </a:p>
          <a:p>
            <a:pPr algn="just"/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Bố lúc wào cũng w</a:t>
            </a:r>
            <a:r>
              <a:rPr lang="el-GR" sz="2400" b="1">
                <a:solidFill>
                  <a:srgbClr val="FFFFFF"/>
                </a:solidFill>
                <a:latin typeface="HP001 5 hàng" panose="020B0603050302020204" pitchFamily="34" charset="0"/>
              </a:rPr>
              <a:t>Ή; . </a:t>
            </a:r>
          </a:p>
          <a:p>
            <a:pPr algn="r"/>
            <a:r>
              <a:rPr lang="el-GR" sz="2400" b="1">
                <a:solidFill>
                  <a:srgbClr val="FFFFFF"/>
                </a:solidFill>
                <a:latin typeface="HP001 5 hàng" panose="020B0603050302020204" pitchFamily="34" charset="0"/>
              </a:rPr>
              <a:t>(</a:t>
            </a:r>
            <a:r>
              <a:rPr lang="lv-LV" sz="2400" b="1">
                <a:solidFill>
                  <a:srgbClr val="FFFFFF"/>
                </a:solidFill>
                <a:latin typeface="HP001 5 hàng" panose="020B0603050302020204" pitchFamily="34" charset="0"/>
              </a:rPr>
              <a:t>Xuân Quỳ</a:t>
            </a:r>
            <a:r>
              <a:rPr lang="el-GR" sz="2400" b="1">
                <a:solidFill>
                  <a:srgbClr val="FFFFFF"/>
                </a:solidFill>
                <a:latin typeface="HP001 5 hàng" panose="020B0603050302020204" pitchFamily="34" charset="0"/>
              </a:rPr>
              <a:t>ζ)</a:t>
            </a:r>
            <a:endParaRPr lang="vi-VN" sz="2400" b="1">
              <a:solidFill>
                <a:srgbClr val="FFFFFF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23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5050E7-0A9F-4BC3-B0B7-BBFDF454DC35}"/>
              </a:ext>
            </a:extLst>
          </p:cNvPr>
          <p:cNvSpPr txBox="1"/>
          <p:nvPr/>
        </p:nvSpPr>
        <p:spPr>
          <a:xfrm>
            <a:off x="1633929" y="1981200"/>
            <a:ext cx="10527909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indent="-742950" algn="just" defTabSz="1219140">
              <a:spcBef>
                <a:spcPts val="1200"/>
              </a:spcBef>
              <a:spcAft>
                <a:spcPts val="1200"/>
              </a:spcAft>
              <a:buAutoNum type="alphaLcPeriod"/>
              <a:defRPr/>
            </a:pPr>
            <a:r>
              <a:rPr lang="en-US" sz="36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i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dang/giang</a:t>
            </a:r>
            <a:r>
              <a:rPr lang="en-US" sz="36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): 	   tay, giỏi 	  , dở      .</a:t>
            </a:r>
          </a:p>
          <a:p>
            <a:pPr marL="742950" indent="-742950" algn="just" defTabSz="1219140">
              <a:spcBef>
                <a:spcPts val="1200"/>
              </a:spcBef>
              <a:spcAft>
                <a:spcPts val="1200"/>
              </a:spcAft>
              <a:buAutoNum type="alphaLcPeriod"/>
              <a:defRPr/>
            </a:pPr>
            <a:r>
              <a:rPr lang="en-US" sz="36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i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dành/giành</a:t>
            </a:r>
            <a:r>
              <a:rPr lang="en-US" sz="36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): dỗ     , tranh     , để     .</a:t>
            </a:r>
            <a:endParaRPr lang="vi-VN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B1351AE-A355-4A9C-8E02-B705CA20AB7C}"/>
              </a:ext>
            </a:extLst>
          </p:cNvPr>
          <p:cNvGrpSpPr/>
          <p:nvPr/>
        </p:nvGrpSpPr>
        <p:grpSpPr>
          <a:xfrm>
            <a:off x="816756" y="838200"/>
            <a:ext cx="10946155" cy="731520"/>
            <a:chOff x="280267" y="915918"/>
            <a:chExt cx="10946155" cy="7315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67D19F5-9813-436D-875A-3B57893C59E9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5" name="Google Shape;418;p36">
                <a:extLst>
                  <a:ext uri="{FF2B5EF4-FFF2-40B4-BE49-F238E27FC236}">
                    <a16:creationId xmlns:a16="http://schemas.microsoft.com/office/drawing/2014/main" xmlns="" id="{4E1BCA1C-AC87-4E49-A01A-2FCB184D6F20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>
                <a:extLst>
                  <a:ext uri="{FF2B5EF4-FFF2-40B4-BE49-F238E27FC236}">
                    <a16:creationId xmlns:a16="http://schemas.microsoft.com/office/drawing/2014/main" xmlns="" id="{17BAD22A-6099-4538-B2BE-9668316480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D1F20F1-E727-432B-B01C-938D4AC21EE8}"/>
                </a:ext>
              </a:extLst>
            </p:cNvPr>
            <p:cNvSpPr txBox="1"/>
            <p:nvPr/>
          </p:nvSpPr>
          <p:spPr>
            <a:xfrm>
              <a:off x="1033226" y="915918"/>
              <a:ext cx="1019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40">
                <a:defRPr/>
              </a:pPr>
              <a:r>
                <a:rPr lang="en-US" sz="40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Chọn tiếng phù hợp thay cho ô vuông.</a:t>
              </a:r>
              <a:endPara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E611A7-BF74-4034-8B52-D064A8C68815}"/>
              </a:ext>
            </a:extLst>
          </p:cNvPr>
          <p:cNvSpPr/>
          <p:nvPr/>
        </p:nvSpPr>
        <p:spPr>
          <a:xfrm>
            <a:off x="5177403" y="2035627"/>
            <a:ext cx="533400" cy="533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6DF8E1-37C9-4C85-8C14-D28366B52266}"/>
              </a:ext>
            </a:extLst>
          </p:cNvPr>
          <p:cNvSpPr/>
          <p:nvPr/>
        </p:nvSpPr>
        <p:spPr>
          <a:xfrm>
            <a:off x="7452519" y="2035627"/>
            <a:ext cx="533400" cy="533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E4A14D-B571-4235-A7B0-57196CD90784}"/>
              </a:ext>
            </a:extLst>
          </p:cNvPr>
          <p:cNvSpPr/>
          <p:nvPr/>
        </p:nvSpPr>
        <p:spPr>
          <a:xfrm>
            <a:off x="8987577" y="2035627"/>
            <a:ext cx="533400" cy="533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7DD0DF1-3F16-44C1-89A4-CC1E57B274BF}"/>
              </a:ext>
            </a:extLst>
          </p:cNvPr>
          <p:cNvSpPr/>
          <p:nvPr/>
        </p:nvSpPr>
        <p:spPr>
          <a:xfrm>
            <a:off x="5814219" y="2863375"/>
            <a:ext cx="533400" cy="533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66F332-47DD-4AC9-8705-E65B306D2D17}"/>
              </a:ext>
            </a:extLst>
          </p:cNvPr>
          <p:cNvSpPr/>
          <p:nvPr/>
        </p:nvSpPr>
        <p:spPr>
          <a:xfrm>
            <a:off x="7777275" y="2863375"/>
            <a:ext cx="533400" cy="533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7A6210E-8E9C-4B14-A1E6-B39893676CD3}"/>
              </a:ext>
            </a:extLst>
          </p:cNvPr>
          <p:cNvSpPr/>
          <p:nvPr/>
        </p:nvSpPr>
        <p:spPr>
          <a:xfrm>
            <a:off x="9205119" y="2849293"/>
            <a:ext cx="533400" cy="533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38175E6F-3640-437A-B9AB-A544E9B1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-126765"/>
            <a:ext cx="12496799" cy="7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Forma libre"/>
          <p:cNvSpPr/>
          <p:nvPr/>
        </p:nvSpPr>
        <p:spPr>
          <a:xfrm>
            <a:off x="813397" y="4107668"/>
            <a:ext cx="7531834" cy="3068152"/>
          </a:xfrm>
          <a:custGeom>
            <a:avLst/>
            <a:gdLst>
              <a:gd name="connsiteX0" fmla="*/ 5882535 w 7935810"/>
              <a:gd name="connsiteY0" fmla="*/ 309000 h 2489027"/>
              <a:gd name="connsiteX1" fmla="*/ 3915190 w 7935810"/>
              <a:gd name="connsiteY1" fmla="*/ 4200 h 2489027"/>
              <a:gd name="connsiteX2" fmla="*/ 1075008 w 7935810"/>
              <a:gd name="connsiteY2" fmla="*/ 156600 h 2489027"/>
              <a:gd name="connsiteX3" fmla="*/ 603953 w 7935810"/>
              <a:gd name="connsiteY3" fmla="*/ 502964 h 2489027"/>
              <a:gd name="connsiteX4" fmla="*/ 853335 w 7935810"/>
              <a:gd name="connsiteY4" fmla="*/ 766200 h 2489027"/>
              <a:gd name="connsiteX5" fmla="*/ 119044 w 7935810"/>
              <a:gd name="connsiteY5" fmla="*/ 1029436 h 2489027"/>
              <a:gd name="connsiteX6" fmla="*/ 202172 w 7935810"/>
              <a:gd name="connsiteY6" fmla="*/ 1639036 h 2489027"/>
              <a:gd name="connsiteX7" fmla="*/ 2030972 w 7935810"/>
              <a:gd name="connsiteY7" fmla="*/ 2068527 h 2489027"/>
              <a:gd name="connsiteX8" fmla="*/ 2377335 w 7935810"/>
              <a:gd name="connsiteY8" fmla="*/ 2290200 h 2489027"/>
              <a:gd name="connsiteX9" fmla="*/ 3818208 w 7935810"/>
              <a:gd name="connsiteY9" fmla="*/ 2484164 h 2489027"/>
              <a:gd name="connsiteX10" fmla="*/ 4427808 w 7935810"/>
              <a:gd name="connsiteY10" fmla="*/ 2082382 h 2489027"/>
              <a:gd name="connsiteX11" fmla="*/ 4303117 w 7935810"/>
              <a:gd name="connsiteY11" fmla="*/ 1888418 h 2489027"/>
              <a:gd name="connsiteX12" fmla="*/ 4815735 w 7935810"/>
              <a:gd name="connsiteY12" fmla="*/ 1791436 h 2489027"/>
              <a:gd name="connsiteX13" fmla="*/ 6492135 w 7935810"/>
              <a:gd name="connsiteY13" fmla="*/ 2040818 h 2489027"/>
              <a:gd name="connsiteX14" fmla="*/ 7808317 w 7935810"/>
              <a:gd name="connsiteY14" fmla="*/ 1555909 h 2489027"/>
              <a:gd name="connsiteX15" fmla="*/ 7752899 w 7935810"/>
              <a:gd name="connsiteY15" fmla="*/ 793909 h 2489027"/>
              <a:gd name="connsiteX16" fmla="*/ 6644535 w 7935810"/>
              <a:gd name="connsiteY16" fmla="*/ 405982 h 2489027"/>
              <a:gd name="connsiteX17" fmla="*/ 5827117 w 7935810"/>
              <a:gd name="connsiteY17" fmla="*/ 295145 h 2489027"/>
              <a:gd name="connsiteX18" fmla="*/ 5827117 w 7935810"/>
              <a:gd name="connsiteY18" fmla="*/ 295145 h 2489027"/>
              <a:gd name="connsiteX19" fmla="*/ 5827117 w 7935810"/>
              <a:gd name="connsiteY19" fmla="*/ 295145 h 248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35810" h="2489027">
                <a:moveTo>
                  <a:pt x="5882535" y="309000"/>
                </a:moveTo>
                <a:cubicBezTo>
                  <a:pt x="5299489" y="169300"/>
                  <a:pt x="4716444" y="29600"/>
                  <a:pt x="3915190" y="4200"/>
                </a:cubicBezTo>
                <a:cubicBezTo>
                  <a:pt x="3113935" y="-21200"/>
                  <a:pt x="1626881" y="73473"/>
                  <a:pt x="1075008" y="156600"/>
                </a:cubicBezTo>
                <a:cubicBezTo>
                  <a:pt x="523135" y="239727"/>
                  <a:pt x="640898" y="401364"/>
                  <a:pt x="603953" y="502964"/>
                </a:cubicBezTo>
                <a:cubicBezTo>
                  <a:pt x="567007" y="604564"/>
                  <a:pt x="934153" y="678455"/>
                  <a:pt x="853335" y="766200"/>
                </a:cubicBezTo>
                <a:cubicBezTo>
                  <a:pt x="772517" y="853945"/>
                  <a:pt x="227571" y="883963"/>
                  <a:pt x="119044" y="1029436"/>
                </a:cubicBezTo>
                <a:cubicBezTo>
                  <a:pt x="10517" y="1174909"/>
                  <a:pt x="-116483" y="1465854"/>
                  <a:pt x="202172" y="1639036"/>
                </a:cubicBezTo>
                <a:cubicBezTo>
                  <a:pt x="520827" y="1812218"/>
                  <a:pt x="1668445" y="1960000"/>
                  <a:pt x="2030972" y="2068527"/>
                </a:cubicBezTo>
                <a:cubicBezTo>
                  <a:pt x="2393499" y="2177054"/>
                  <a:pt x="2079462" y="2220927"/>
                  <a:pt x="2377335" y="2290200"/>
                </a:cubicBezTo>
                <a:cubicBezTo>
                  <a:pt x="2675208" y="2359473"/>
                  <a:pt x="3476463" y="2518800"/>
                  <a:pt x="3818208" y="2484164"/>
                </a:cubicBezTo>
                <a:cubicBezTo>
                  <a:pt x="4159953" y="2449528"/>
                  <a:pt x="4346990" y="2181673"/>
                  <a:pt x="4427808" y="2082382"/>
                </a:cubicBezTo>
                <a:cubicBezTo>
                  <a:pt x="4508626" y="1983091"/>
                  <a:pt x="4238463" y="1936909"/>
                  <a:pt x="4303117" y="1888418"/>
                </a:cubicBezTo>
                <a:cubicBezTo>
                  <a:pt x="4367771" y="1839927"/>
                  <a:pt x="4450899" y="1766036"/>
                  <a:pt x="4815735" y="1791436"/>
                </a:cubicBezTo>
                <a:cubicBezTo>
                  <a:pt x="5180571" y="1816836"/>
                  <a:pt x="5993371" y="2080073"/>
                  <a:pt x="6492135" y="2040818"/>
                </a:cubicBezTo>
                <a:cubicBezTo>
                  <a:pt x="6990899" y="2001563"/>
                  <a:pt x="7598190" y="1763727"/>
                  <a:pt x="7808317" y="1555909"/>
                </a:cubicBezTo>
                <a:cubicBezTo>
                  <a:pt x="8018444" y="1348091"/>
                  <a:pt x="7946863" y="985563"/>
                  <a:pt x="7752899" y="793909"/>
                </a:cubicBezTo>
                <a:cubicBezTo>
                  <a:pt x="7558935" y="602255"/>
                  <a:pt x="6965499" y="489109"/>
                  <a:pt x="6644535" y="405982"/>
                </a:cubicBezTo>
                <a:cubicBezTo>
                  <a:pt x="6323571" y="322855"/>
                  <a:pt x="5827117" y="295145"/>
                  <a:pt x="5827117" y="295145"/>
                </a:cubicBezTo>
                <a:lnTo>
                  <a:pt x="5827117" y="295145"/>
                </a:lnTo>
                <a:lnTo>
                  <a:pt x="5827117" y="295145"/>
                </a:lnTo>
              </a:path>
            </a:pathLst>
          </a:custGeom>
          <a:gradFill flip="none" rotWithShape="1">
            <a:gsLst>
              <a:gs pos="0">
                <a:srgbClr val="EAAD00"/>
              </a:gs>
              <a:gs pos="100000">
                <a:srgbClr val="FFFF66"/>
              </a:gs>
            </a:gsLst>
            <a:lin ang="162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1026" name="Picture 2" descr="http://www.offshorebankingresearch.com/wp-content/uploads/2012/10/treasure_chest_isla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109" l="0" r="100000">
                        <a14:foregroundMark x1="39923" y1="49550" x2="39409" y2="58044"/>
                        <a14:foregroundMark x1="34917" y1="79279" x2="32863" y2="80824"/>
                        <a14:foregroundMark x1="33890" y1="84041" x2="32863" y2="84427"/>
                        <a14:backgroundMark x1="31194" y1="72329" x2="28883" y2="83526"/>
                        <a14:backgroundMark x1="50449" y1="42986" x2="60976" y2="41441"/>
                        <a14:backgroundMark x1="64185" y1="50837" x2="63158" y2="62677"/>
                        <a14:backgroundMark x1="64442" y1="64221" x2="63158" y2="80824"/>
                        <a14:backgroundMark x1="46213" y1="79794" x2="76508" y2="81081"/>
                        <a14:backgroundMark x1="50578" y1="13514" x2="23748" y2="26384"/>
                        <a14:backgroundMark x1="37099" y1="16216" x2="48652" y2="3218"/>
                        <a14:backgroundMark x1="52375" y1="2188" x2="72786" y2="26898"/>
                        <a14:backgroundMark x1="58023" y1="2960" x2="74326" y2="26384"/>
                        <a14:backgroundMark x1="32606" y1="21493" x2="26958" y2="32304"/>
                        <a14:backgroundMark x1="43004" y1="28314" x2="45443" y2="40026"/>
                        <a14:backgroundMark x1="46983" y1="30373" x2="46470" y2="37066"/>
                        <a14:backgroundMark x1="43004" y1="25354" x2="35302" y2="32046"/>
                        <a14:backgroundMark x1="45956" y1="15315" x2="63671" y2="28185"/>
                        <a14:backgroundMark x1="47625" y1="22394" x2="30424" y2="27928"/>
                        <a14:backgroundMark x1="38511" y1="34749" x2="44416" y2="41441"/>
                        <a14:backgroundMark x1="48909" y1="36036" x2="46470" y2="42728"/>
                        <a14:backgroundMark x1="11938" y1="77349" x2="22978" y2="84685"/>
                        <a14:backgroundMark x1="34660" y1="82239" x2="34660" y2="82239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41108" r="35925" b="10574"/>
          <a:stretch/>
        </p:blipFill>
        <p:spPr bwMode="auto">
          <a:xfrm>
            <a:off x="3491524" y="3099787"/>
            <a:ext cx="2685169" cy="360224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" b="96600" l="6600" r="938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1110604" y="483534"/>
            <a:ext cx="2796276" cy="493320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" b="96600" l="6600" r="938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>
            <a:off x="2198690" y="-534652"/>
            <a:ext cx="3590638" cy="59930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ache2.asset-cache.net/xt/165673230.jpg?v=1&amp;g=fs1%7C0%7CISI%7C73%7C230&amp;s=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2515" y1="18235" x2="33742" y2="32941"/>
                        <a14:foregroundMark x1="26380" y1="5882" x2="31902" y2="7647"/>
                        <a14:foregroundMark x1="42331" y1="15294" x2="46626" y2="35882"/>
                        <a14:foregroundMark x1="23313" y1="82353" x2="31902" y2="82941"/>
                        <a14:foregroundMark x1="74847" y1="77647" x2="68712" y2="84118"/>
                        <a14:foregroundMark x1="33129" y1="82353" x2="38650" y2="87059"/>
                        <a14:foregroundMark x1="73620" y1="78235" x2="66871" y2="8470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0385"/>
          <a:stretch/>
        </p:blipFill>
        <p:spPr bwMode="auto">
          <a:xfrm>
            <a:off x="4852200" y="2567042"/>
            <a:ext cx="673258" cy="93508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1.bp.blogspot.com/-haobeEI9ZOg/UMRs9VHTvnI/AAAAAAAADQ8/fRlwqNbNPz4/s320/simbolo-pirata-cuentos-y-leyendas-piratas-pintado-por-jfrkffkkf-9769598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008" l="0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78" b="3994"/>
          <a:stretch/>
        </p:blipFill>
        <p:spPr bwMode="auto">
          <a:xfrm>
            <a:off x="6966327" y="-287032"/>
            <a:ext cx="2757806" cy="18976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9665" b="15595"/>
          <a:stretch/>
        </p:blipFill>
        <p:spPr>
          <a:xfrm>
            <a:off x="5410508" y="1460751"/>
            <a:ext cx="5962467" cy="25428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5" name="4 Grupo"/>
          <p:cNvGrpSpPr/>
          <p:nvPr/>
        </p:nvGrpSpPr>
        <p:grpSpPr>
          <a:xfrm>
            <a:off x="9146437" y="4712290"/>
            <a:ext cx="2546385" cy="1589907"/>
            <a:chOff x="6876840" y="4393853"/>
            <a:chExt cx="1914525" cy="1195387"/>
          </a:xfrm>
        </p:grpSpPr>
        <p:pic>
          <p:nvPicPr>
            <p:cNvPr id="3" name="Picture 2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>
              <a:hlinkClick r:id="" action="ppaction://hlinkshowjump?jump=nextslide"/>
            </p:cNvPr>
            <p:cNvSpPr txBox="1"/>
            <p:nvPr/>
          </p:nvSpPr>
          <p:spPr>
            <a:xfrm>
              <a:off x="7092280" y="4725144"/>
              <a:ext cx="1224136" cy="43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192" b="1" dirty="0"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latin typeface="Arial Black" pitchFamily="34" charset="0"/>
                </a:rPr>
                <a:t>PLAY</a:t>
              </a:r>
              <a:endParaRPr lang="es-ES" sz="3192" b="1" dirty="0"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8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entreelcieloylatierra.files.wordpress.com/2012/01/pergamino_solo_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-126765"/>
            <a:ext cx="12496799" cy="7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haobeEI9ZOg/UMRs9VHTvnI/AAAAAAAADQ8/fRlwqNbNPz4/s320/simbolo-pirata-cuentos-y-leyendas-piratas-pintado-por-jfrkffkkf-976959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08" l="0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78" b="3994"/>
          <a:stretch/>
        </p:blipFill>
        <p:spPr bwMode="auto">
          <a:xfrm>
            <a:off x="3942436" y="-126765"/>
            <a:ext cx="4053946" cy="27895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987"/>
          <a:stretch/>
        </p:blipFill>
        <p:spPr>
          <a:xfrm>
            <a:off x="608427" y="3429000"/>
            <a:ext cx="11123108" cy="12684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5" name="4 Grupo"/>
          <p:cNvGrpSpPr/>
          <p:nvPr/>
        </p:nvGrpSpPr>
        <p:grpSpPr>
          <a:xfrm>
            <a:off x="9615453" y="5268093"/>
            <a:ext cx="2546385" cy="1589907"/>
            <a:chOff x="6876840" y="4393853"/>
            <a:chExt cx="1914525" cy="1195387"/>
          </a:xfrm>
        </p:grpSpPr>
        <p:pic>
          <p:nvPicPr>
            <p:cNvPr id="6" name="Picture 2" descr="http://t1.gstatic.com/images?q=tbn:ANd9GcTYqaJd5yQl9XZMVoaHRczxbKr3hlpE45gMvjId8G2kcSVE4YTE2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996" l="0" r="100000">
                          <a14:backgroundMark x1="35323" y1="9960" x2="12438" y2="7570"/>
                          <a14:backgroundMark x1="36318" y1="39841" x2="8458" y2="40637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876840" y="4393853"/>
              <a:ext cx="1914525" cy="119538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CuadroTexto">
              <a:hlinkClick r:id="" action="ppaction://hlinkshowjump?jump=nextslide"/>
            </p:cNvPr>
            <p:cNvSpPr txBox="1"/>
            <p:nvPr/>
          </p:nvSpPr>
          <p:spPr>
            <a:xfrm>
              <a:off x="7092280" y="4725144"/>
              <a:ext cx="1224136" cy="438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3192" b="1" dirty="0">
                  <a:solidFill>
                    <a:srgbClr val="663300"/>
                  </a:solidFill>
                  <a:effectLst>
                    <a:innerShdw blurRad="114300">
                      <a:prstClr val="black"/>
                    </a:innerShdw>
                  </a:effectLst>
                  <a:latin typeface="Arial Black" pitchFamily="34" charset="0"/>
                </a:rPr>
                <a:t>PLAY</a:t>
              </a:r>
              <a:endParaRPr lang="es-ES" sz="3192" b="1" dirty="0">
                <a:solidFill>
                  <a:srgbClr val="663300"/>
                </a:solidFill>
                <a:effectLst>
                  <a:innerShdw blurRad="114300">
                    <a:prstClr val="black"/>
                  </a:innerShdw>
                </a:effectLst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6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6F640154-471F-4F8F-A88F-F02DEB15A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-126765"/>
            <a:ext cx="12496799" cy="7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 de flecha"/>
          <p:cNvCxnSpPr/>
          <p:nvPr/>
        </p:nvCxnSpPr>
        <p:spPr>
          <a:xfrm flipH="1" flipV="1">
            <a:off x="1675355" y="2375496"/>
            <a:ext cx="4419338" cy="4980203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6297390" y="2375495"/>
            <a:ext cx="1988043" cy="5182901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78" y="3021806"/>
            <a:ext cx="3401335" cy="3890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Llamada rectangular redondeada"/>
          <p:cNvSpPr/>
          <p:nvPr/>
        </p:nvSpPr>
        <p:spPr>
          <a:xfrm>
            <a:off x="3885024" y="3882211"/>
            <a:ext cx="4707589" cy="2628747"/>
          </a:xfrm>
          <a:prstGeom prst="wedgeRoundRectCallout">
            <a:avLst>
              <a:gd name="adj1" fmla="val -61810"/>
              <a:gd name="adj2" fmla="val -11237"/>
              <a:gd name="adj3" fmla="val 16667"/>
            </a:avLst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24" i="1">
                <a:solidFill>
                  <a:schemeClr val="tx1"/>
                </a:solidFill>
              </a:rPr>
              <a:t>dang </a:t>
            </a:r>
            <a:r>
              <a:rPr lang="en-US" sz="3724">
                <a:solidFill>
                  <a:schemeClr val="tx1"/>
                </a:solidFill>
              </a:rPr>
              <a:t>hay </a:t>
            </a:r>
            <a:r>
              <a:rPr lang="en-US" sz="3724" i="1">
                <a:solidFill>
                  <a:schemeClr val="tx1"/>
                </a:solidFill>
              </a:rPr>
              <a:t>giang?</a:t>
            </a:r>
          </a:p>
          <a:p>
            <a:pPr algn="ctr"/>
            <a:endParaRPr lang="en-US" sz="3724">
              <a:solidFill>
                <a:schemeClr val="tx1"/>
              </a:solidFill>
            </a:endParaRPr>
          </a:p>
          <a:p>
            <a:pPr algn="ctr"/>
            <a:r>
              <a:rPr lang="en-US" sz="5400">
                <a:solidFill>
                  <a:schemeClr val="tx1"/>
                </a:solidFill>
              </a:rPr>
              <a:t>       tay</a:t>
            </a:r>
            <a:endParaRPr lang="es-ES" sz="5400" dirty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2500" y="3333443"/>
            <a:ext cx="4375904" cy="3456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1812088" y="29349"/>
            <a:ext cx="3167145" cy="316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3888562" y="-191128"/>
            <a:ext cx="1712895" cy="30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8721240" y="1620751"/>
            <a:ext cx="1182853" cy="118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8869362" y="-305438"/>
            <a:ext cx="1712895" cy="30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796082" y="1245096"/>
            <a:ext cx="1670657" cy="16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55201D4-2122-4A8D-BD4D-C538993B9A01}"/>
              </a:ext>
            </a:extLst>
          </p:cNvPr>
          <p:cNvSpPr/>
          <p:nvPr/>
        </p:nvSpPr>
        <p:spPr>
          <a:xfrm>
            <a:off x="5597994" y="5410200"/>
            <a:ext cx="739125" cy="7391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48EF8F5-8670-43D1-B7AC-E76BEA36A317}"/>
              </a:ext>
            </a:extLst>
          </p:cNvPr>
          <p:cNvSpPr/>
          <p:nvPr/>
        </p:nvSpPr>
        <p:spPr>
          <a:xfrm>
            <a:off x="4407810" y="5141527"/>
            <a:ext cx="3740162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dang tay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453689D-FA34-43DD-971B-54DA7498AEAF}"/>
              </a:ext>
            </a:extLst>
          </p:cNvPr>
          <p:cNvSpPr/>
          <p:nvPr/>
        </p:nvSpPr>
        <p:spPr>
          <a:xfrm>
            <a:off x="584568" y="1221283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0777D29-B2DE-41DB-8D19-348BCC05A1E2}"/>
              </a:ext>
            </a:extLst>
          </p:cNvPr>
          <p:cNvSpPr/>
          <p:nvPr/>
        </p:nvSpPr>
        <p:spPr>
          <a:xfrm>
            <a:off x="7785184" y="1032071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7AA10461-0F7C-4588-96EE-5FAC5FC97B67}"/>
              </a:ext>
            </a:extLst>
          </p:cNvPr>
          <p:cNvSpPr/>
          <p:nvPr/>
        </p:nvSpPr>
        <p:spPr>
          <a:xfrm>
            <a:off x="1656255" y="672431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dang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5C829D7-6D04-4079-8A4B-E230A1EFD8B3}"/>
              </a:ext>
            </a:extLst>
          </p:cNvPr>
          <p:cNvSpPr/>
          <p:nvPr/>
        </p:nvSpPr>
        <p:spPr>
          <a:xfrm>
            <a:off x="8605491" y="197712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giang</a:t>
            </a:r>
          </a:p>
        </p:txBody>
      </p:sp>
    </p:spTree>
    <p:extLst>
      <p:ext uri="{BB962C8B-B14F-4D97-AF65-F5344CB8AC3E}">
        <p14:creationId xmlns:p14="http://schemas.microsoft.com/office/powerpoint/2010/main" val="31874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31BA5E9D-7195-42A9-8A2B-CC45BD8D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-126765"/>
            <a:ext cx="12496799" cy="7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 flipH="1" flipV="1">
            <a:off x="4378030" y="2986592"/>
            <a:ext cx="1716663" cy="4369107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V="1">
            <a:off x="6297390" y="2958032"/>
            <a:ext cx="2684098" cy="460036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3144238" y="-880791"/>
            <a:ext cx="1946576" cy="38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cloud.graphicleftovers.com/19191/284696/coconut-palm-tre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" b="96600" l="66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4" r="20870" b="5387"/>
          <a:stretch/>
        </p:blipFill>
        <p:spPr bwMode="auto">
          <a:xfrm flipH="1">
            <a:off x="8104224" y="211988"/>
            <a:ext cx="1443484" cy="25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3212200" y="1674918"/>
            <a:ext cx="1182853" cy="118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4539102" y="1646358"/>
            <a:ext cx="1182853" cy="118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7815658" y="1642668"/>
            <a:ext cx="1182853" cy="118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fimfiction-static.net/images/story_images/4142_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400" l="0" r="100000">
                        <a14:backgroundMark x1="17200" y1="86400" x2="44400" y2="9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3022">
            <a:off x="9142559" y="1614108"/>
            <a:ext cx="1182853" cy="118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0" y="2543489"/>
            <a:ext cx="3401335" cy="3890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9404" y="3084987"/>
            <a:ext cx="4239805" cy="33487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4 Llamada rectangular redondeada">
            <a:extLst>
              <a:ext uri="{FF2B5EF4-FFF2-40B4-BE49-F238E27FC236}">
                <a16:creationId xmlns:a16="http://schemas.microsoft.com/office/drawing/2014/main" xmlns="" id="{F2AED65D-1421-4306-8EC6-F69337031D49}"/>
              </a:ext>
            </a:extLst>
          </p:cNvPr>
          <p:cNvSpPr/>
          <p:nvPr/>
        </p:nvSpPr>
        <p:spPr>
          <a:xfrm>
            <a:off x="3885024" y="3882211"/>
            <a:ext cx="4707589" cy="2628747"/>
          </a:xfrm>
          <a:prstGeom prst="wedgeRoundRectCallout">
            <a:avLst>
              <a:gd name="adj1" fmla="val -61810"/>
              <a:gd name="adj2" fmla="val -11237"/>
              <a:gd name="adj3" fmla="val 16667"/>
            </a:avLst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24" i="1">
                <a:solidFill>
                  <a:schemeClr val="tx1"/>
                </a:solidFill>
              </a:rPr>
              <a:t>dang </a:t>
            </a:r>
            <a:r>
              <a:rPr lang="en-US" sz="3724">
                <a:solidFill>
                  <a:schemeClr val="tx1"/>
                </a:solidFill>
              </a:rPr>
              <a:t>hay </a:t>
            </a:r>
            <a:r>
              <a:rPr lang="en-US" sz="3724" i="1">
                <a:solidFill>
                  <a:schemeClr val="tx1"/>
                </a:solidFill>
              </a:rPr>
              <a:t>giang?</a:t>
            </a:r>
          </a:p>
          <a:p>
            <a:pPr algn="ctr"/>
            <a:endParaRPr lang="en-US" sz="3724">
              <a:solidFill>
                <a:schemeClr val="tx1"/>
              </a:solidFill>
            </a:endParaRPr>
          </a:p>
          <a:p>
            <a:pPr algn="just"/>
            <a:r>
              <a:rPr lang="en-US" sz="5400">
                <a:solidFill>
                  <a:schemeClr val="tx1"/>
                </a:solidFill>
              </a:rPr>
              <a:t>     giỏi   </a:t>
            </a:r>
            <a:endParaRPr lang="es-ES" sz="5400" dirty="0">
              <a:solidFill>
                <a:schemeClr val="tx1"/>
              </a:solidFill>
            </a:endParaRPr>
          </a:p>
        </p:txBody>
      </p:sp>
      <p:pic>
        <p:nvPicPr>
          <p:cNvPr id="26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DAF61FD6-B0A6-450C-91A8-FDAB3D783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796082" y="1245096"/>
            <a:ext cx="1670657" cy="16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02B2EA2-E1C7-40E4-AE05-AC97C45267D4}"/>
              </a:ext>
            </a:extLst>
          </p:cNvPr>
          <p:cNvSpPr/>
          <p:nvPr/>
        </p:nvSpPr>
        <p:spPr>
          <a:xfrm>
            <a:off x="3967033" y="1026774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D7CCE015-BEAD-4923-88A0-DD3BB5D6C7BB}"/>
              </a:ext>
            </a:extLst>
          </p:cNvPr>
          <p:cNvSpPr/>
          <p:nvPr/>
        </p:nvSpPr>
        <p:spPr>
          <a:xfrm>
            <a:off x="7785184" y="1032071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418DD6A-29F6-4172-82CC-292AA0C8D1C9}"/>
              </a:ext>
            </a:extLst>
          </p:cNvPr>
          <p:cNvSpPr/>
          <p:nvPr/>
        </p:nvSpPr>
        <p:spPr>
          <a:xfrm>
            <a:off x="6349272" y="5359204"/>
            <a:ext cx="739125" cy="7391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C36DB82-4A29-48F8-A82E-5A121F9CCF6C}"/>
              </a:ext>
            </a:extLst>
          </p:cNvPr>
          <p:cNvSpPr/>
          <p:nvPr/>
        </p:nvSpPr>
        <p:spPr>
          <a:xfrm>
            <a:off x="4282435" y="5182830"/>
            <a:ext cx="3740162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giỏi giang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5496867-36A5-485C-A424-A7C41AF49CDB}"/>
              </a:ext>
            </a:extLst>
          </p:cNvPr>
          <p:cNvSpPr/>
          <p:nvPr/>
        </p:nvSpPr>
        <p:spPr>
          <a:xfrm>
            <a:off x="8796082" y="271794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dang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C0373A4C-5933-4D58-ACEA-6F9D0C7E1344}"/>
              </a:ext>
            </a:extLst>
          </p:cNvPr>
          <p:cNvSpPr/>
          <p:nvPr/>
        </p:nvSpPr>
        <p:spPr>
          <a:xfrm>
            <a:off x="2053021" y="433277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giang</a:t>
            </a:r>
          </a:p>
        </p:txBody>
      </p:sp>
    </p:spTree>
    <p:extLst>
      <p:ext uri="{BB962C8B-B14F-4D97-AF65-F5344CB8AC3E}">
        <p14:creationId xmlns:p14="http://schemas.microsoft.com/office/powerpoint/2010/main" val="29163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ok.wav"/>
          </p:stSnd>
        </p:sndAc>
      </p:transition>
    </mc:Choice>
    <mc:Fallback xmlns="">
      <p:transition>
        <p:sndAc>
          <p:stSnd>
            <p:snd r:embed="rId19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2D8FB388-E540-4DE2-B11D-4C458733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-126765"/>
            <a:ext cx="12496799" cy="7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 flipH="1" flipV="1">
            <a:off x="5126490" y="3045908"/>
            <a:ext cx="968204" cy="4309791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6297390" y="2926606"/>
            <a:ext cx="3720636" cy="4631790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atara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2" y="-282190"/>
            <a:ext cx="3259589" cy="30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043" y="1168007"/>
            <a:ext cx="1692650" cy="17585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La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25" y="-282190"/>
            <a:ext cx="3896347" cy="267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524" y1="92708" x2="14719" y2="91250"/>
                        <a14:foregroundMark x1="9307" y1="92292" x2="7576" y2="92708"/>
                        <a14:foregroundMark x1="46753" y1="93958" x2="63636" y2="93958"/>
                        <a14:foregroundMark x1="44372" y1="97708" x2="41775" y2="97917"/>
                        <a14:foregroundMark x1="58874" y1="96667" x2="63636" y2="97917"/>
                        <a14:foregroundMark x1="91558" y1="91042" x2="90693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0019" y="1064820"/>
            <a:ext cx="1692650" cy="17585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4" y="2707461"/>
            <a:ext cx="3401335" cy="3890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5934" y="3205517"/>
            <a:ext cx="4375904" cy="3456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4 Llamada rectangular redondeada">
            <a:extLst>
              <a:ext uri="{FF2B5EF4-FFF2-40B4-BE49-F238E27FC236}">
                <a16:creationId xmlns:a16="http://schemas.microsoft.com/office/drawing/2014/main" xmlns="" id="{856D7221-CA95-452C-914A-44DB47B83056}"/>
              </a:ext>
            </a:extLst>
          </p:cNvPr>
          <p:cNvSpPr/>
          <p:nvPr/>
        </p:nvSpPr>
        <p:spPr>
          <a:xfrm>
            <a:off x="3885024" y="3882211"/>
            <a:ext cx="4707589" cy="2628747"/>
          </a:xfrm>
          <a:prstGeom prst="wedgeRoundRectCallout">
            <a:avLst>
              <a:gd name="adj1" fmla="val -61810"/>
              <a:gd name="adj2" fmla="val -11237"/>
              <a:gd name="adj3" fmla="val 16667"/>
            </a:avLst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24" i="1">
                <a:solidFill>
                  <a:schemeClr val="tx1"/>
                </a:solidFill>
              </a:rPr>
              <a:t>dang </a:t>
            </a:r>
            <a:r>
              <a:rPr lang="en-US" sz="3724">
                <a:solidFill>
                  <a:schemeClr val="tx1"/>
                </a:solidFill>
              </a:rPr>
              <a:t>hay </a:t>
            </a:r>
            <a:r>
              <a:rPr lang="en-US" sz="3724" i="1">
                <a:solidFill>
                  <a:schemeClr val="tx1"/>
                </a:solidFill>
              </a:rPr>
              <a:t>giang?</a:t>
            </a:r>
          </a:p>
          <a:p>
            <a:pPr algn="ctr"/>
            <a:endParaRPr lang="en-US" sz="3724">
              <a:solidFill>
                <a:schemeClr val="tx1"/>
              </a:solidFill>
            </a:endParaRPr>
          </a:p>
          <a:p>
            <a:pPr algn="just"/>
            <a:r>
              <a:rPr lang="en-US" sz="5400">
                <a:solidFill>
                  <a:schemeClr val="tx1"/>
                </a:solidFill>
              </a:rPr>
              <a:t>     dở    </a:t>
            </a:r>
            <a:endParaRPr lang="es-ES" sz="5400" dirty="0">
              <a:solidFill>
                <a:schemeClr val="tx1"/>
              </a:solidFill>
            </a:endParaRPr>
          </a:p>
        </p:txBody>
      </p:sp>
      <p:pic>
        <p:nvPicPr>
          <p:cNvPr id="17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7D5820E8-F614-4D80-815A-2E9A84515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4535001" y="408520"/>
            <a:ext cx="1670657" cy="16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63FBAEC-D567-443B-80F0-775E569E098D}"/>
              </a:ext>
            </a:extLst>
          </p:cNvPr>
          <p:cNvSpPr/>
          <p:nvPr/>
        </p:nvSpPr>
        <p:spPr>
          <a:xfrm>
            <a:off x="10553235" y="1292970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8480D75E-4C1B-4A3A-B467-3E0F9ECDD6F1}"/>
              </a:ext>
            </a:extLst>
          </p:cNvPr>
          <p:cNvSpPr/>
          <p:nvPr/>
        </p:nvSpPr>
        <p:spPr>
          <a:xfrm>
            <a:off x="3327681" y="1936487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627D0F3-0498-4887-B6F6-90E35537D04F}"/>
              </a:ext>
            </a:extLst>
          </p:cNvPr>
          <p:cNvSpPr/>
          <p:nvPr/>
        </p:nvSpPr>
        <p:spPr>
          <a:xfrm>
            <a:off x="6150591" y="5344939"/>
            <a:ext cx="739125" cy="7391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D953BAC8-06E2-40E2-B82A-7DDBA763769C}"/>
              </a:ext>
            </a:extLst>
          </p:cNvPr>
          <p:cNvSpPr/>
          <p:nvPr/>
        </p:nvSpPr>
        <p:spPr>
          <a:xfrm>
            <a:off x="4322597" y="5190106"/>
            <a:ext cx="3740162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dở dang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537278B8-B52A-4AFE-8D1B-F7392088217E}"/>
              </a:ext>
            </a:extLst>
          </p:cNvPr>
          <p:cNvSpPr/>
          <p:nvPr/>
        </p:nvSpPr>
        <p:spPr>
          <a:xfrm>
            <a:off x="9326388" y="406973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dang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EB6DC99-5783-487E-B966-6992260B8470}"/>
              </a:ext>
            </a:extLst>
          </p:cNvPr>
          <p:cNvSpPr/>
          <p:nvPr/>
        </p:nvSpPr>
        <p:spPr>
          <a:xfrm>
            <a:off x="1403997" y="1712612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giang</a:t>
            </a:r>
          </a:p>
        </p:txBody>
      </p:sp>
    </p:spTree>
    <p:extLst>
      <p:ext uri="{BB962C8B-B14F-4D97-AF65-F5344CB8AC3E}">
        <p14:creationId xmlns:p14="http://schemas.microsoft.com/office/powerpoint/2010/main" val="36884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ok.wav"/>
          </p:stSnd>
        </p:sndAc>
      </p:transition>
    </mc:Choice>
    <mc:Fallback xmlns="">
      <p:transition spd="slow">
        <p:circle/>
        <p:sndAc>
          <p:stSnd>
            <p:snd r:embed="rId17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9A75E98D-5DD2-46F2-9A76-534D3A93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-126765"/>
            <a:ext cx="12496799" cy="7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logodisea.com/wp-content/uploads/2010/06/barril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33" y="76940"/>
            <a:ext cx="2143616" cy="29969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s.cdn2.123rf.com/168nwm/galdzer/galdzer1106/galdzer110600035/9709516-rollo-de-pergamino-se-esta-aislado-en-un-fondo-blanco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b="38485"/>
          <a:stretch/>
        </p:blipFill>
        <p:spPr bwMode="auto">
          <a:xfrm>
            <a:off x="3043385" y="-542000"/>
            <a:ext cx="2051837" cy="1023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blogodisea.com/wp-content/uploads/2010/06/barril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5777" y1="8507" x2="35194" y2="3819"/>
                        <a14:foregroundMark x1="39078" y1="3646" x2="61650" y2="11979"/>
                        <a14:foregroundMark x1="5825" y1="31597" x2="3641" y2="42188"/>
                      </a14:backgroundRemoval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29" y="-30330"/>
            <a:ext cx="2143616" cy="299690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s.cdn2.123rf.com/168nwm/galdzer/galdzer1106/galdzer110600035/9709516-rollo-de-pergamino-se-esta-aislado-en-un-fondo-blanco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524" r="100000">
                        <a14:backgroundMark x1="52976" y1="63115" x2="22024" y2="95082"/>
                        <a14:backgroundMark x1="89286" y1="22951" x2="61310" y2="5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1" b="1520"/>
          <a:stretch/>
        </p:blipFill>
        <p:spPr bwMode="auto">
          <a:xfrm rot="1116872">
            <a:off x="8234672" y="1889200"/>
            <a:ext cx="2051837" cy="16382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H="1" flipV="1">
            <a:off x="3950188" y="2966571"/>
            <a:ext cx="2144505" cy="438912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6297390" y="3073841"/>
            <a:ext cx="2520645" cy="4484555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25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" y="2590967"/>
            <a:ext cx="3401335" cy="3890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416" y="3027663"/>
            <a:ext cx="3819605" cy="3016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4 Llamada rectangular redondeada">
            <a:extLst>
              <a:ext uri="{FF2B5EF4-FFF2-40B4-BE49-F238E27FC236}">
                <a16:creationId xmlns:a16="http://schemas.microsoft.com/office/drawing/2014/main" xmlns="" id="{3FE10EBC-2EED-4162-97D3-606115BE700C}"/>
              </a:ext>
            </a:extLst>
          </p:cNvPr>
          <p:cNvSpPr/>
          <p:nvPr/>
        </p:nvSpPr>
        <p:spPr>
          <a:xfrm>
            <a:off x="3885024" y="3882211"/>
            <a:ext cx="4707589" cy="2628747"/>
          </a:xfrm>
          <a:prstGeom prst="wedgeRoundRectCallout">
            <a:avLst>
              <a:gd name="adj1" fmla="val -61810"/>
              <a:gd name="adj2" fmla="val -11237"/>
              <a:gd name="adj3" fmla="val 16667"/>
            </a:avLst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24" i="1">
                <a:solidFill>
                  <a:schemeClr val="tx1"/>
                </a:solidFill>
              </a:rPr>
              <a:t>dành </a:t>
            </a:r>
            <a:r>
              <a:rPr lang="en-US" sz="3724">
                <a:solidFill>
                  <a:schemeClr val="tx1"/>
                </a:solidFill>
              </a:rPr>
              <a:t>hay </a:t>
            </a:r>
            <a:r>
              <a:rPr lang="en-US" sz="3724" i="1">
                <a:solidFill>
                  <a:schemeClr val="tx1"/>
                </a:solidFill>
              </a:rPr>
              <a:t>giành?</a:t>
            </a:r>
          </a:p>
          <a:p>
            <a:pPr algn="ctr"/>
            <a:endParaRPr lang="en-US" sz="3724">
              <a:solidFill>
                <a:schemeClr val="tx1"/>
              </a:solidFill>
            </a:endParaRPr>
          </a:p>
          <a:p>
            <a:pPr algn="just"/>
            <a:r>
              <a:rPr lang="en-US" sz="5400">
                <a:solidFill>
                  <a:schemeClr val="tx1"/>
                </a:solidFill>
              </a:rPr>
              <a:t>     dỗ</a:t>
            </a:r>
            <a:endParaRPr lang="es-ES" sz="5400" dirty="0">
              <a:solidFill>
                <a:schemeClr val="tx1"/>
              </a:solidFill>
            </a:endParaRPr>
          </a:p>
        </p:txBody>
      </p:sp>
      <p:pic>
        <p:nvPicPr>
          <p:cNvPr id="21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1F0133C6-FD30-4965-B0B7-391A9ADDB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796082" y="1245096"/>
            <a:ext cx="1670657" cy="16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CCD543B-581B-499E-BD0B-6EB6923D8E21}"/>
              </a:ext>
            </a:extLst>
          </p:cNvPr>
          <p:cNvSpPr/>
          <p:nvPr/>
        </p:nvSpPr>
        <p:spPr>
          <a:xfrm>
            <a:off x="3967033" y="1026774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D464445-8E67-4F75-92C4-57D78B703AAC}"/>
              </a:ext>
            </a:extLst>
          </p:cNvPr>
          <p:cNvSpPr/>
          <p:nvPr/>
        </p:nvSpPr>
        <p:spPr>
          <a:xfrm>
            <a:off x="7785184" y="1032071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37CEA2-7F49-46FA-B8B5-10080D9780BB}"/>
              </a:ext>
            </a:extLst>
          </p:cNvPr>
          <p:cNvSpPr/>
          <p:nvPr/>
        </p:nvSpPr>
        <p:spPr>
          <a:xfrm>
            <a:off x="6064140" y="5362863"/>
            <a:ext cx="739125" cy="7391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2191068-D7B2-42C4-B6A5-2A3A643C5E1A}"/>
              </a:ext>
            </a:extLst>
          </p:cNvPr>
          <p:cNvSpPr/>
          <p:nvPr/>
        </p:nvSpPr>
        <p:spPr>
          <a:xfrm>
            <a:off x="4434982" y="5168823"/>
            <a:ext cx="3740162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dỗ dành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019F480-A9DA-4E93-9980-F30BFF4485FA}"/>
              </a:ext>
            </a:extLst>
          </p:cNvPr>
          <p:cNvSpPr/>
          <p:nvPr/>
        </p:nvSpPr>
        <p:spPr>
          <a:xfrm>
            <a:off x="4623551" y="359908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dành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97245BFE-5977-4EDD-9FFC-17DA8782C217}"/>
              </a:ext>
            </a:extLst>
          </p:cNvPr>
          <p:cNvSpPr/>
          <p:nvPr/>
        </p:nvSpPr>
        <p:spPr>
          <a:xfrm>
            <a:off x="8448265" y="269406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giành</a:t>
            </a:r>
          </a:p>
        </p:txBody>
      </p:sp>
    </p:spTree>
    <p:extLst>
      <p:ext uri="{BB962C8B-B14F-4D97-AF65-F5344CB8AC3E}">
        <p14:creationId xmlns:p14="http://schemas.microsoft.com/office/powerpoint/2010/main" val="1160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ok.wav"/>
          </p:stSnd>
        </p:sndAc>
      </p:transition>
    </mc:Choice>
    <mc:Fallback xmlns="">
      <p:transition spd="slow">
        <p:circle/>
        <p:sndAc>
          <p:stSnd>
            <p:snd r:embed="rId17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22ACB92D-3A1B-4BB1-8C41-EB3514A6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-126765"/>
            <a:ext cx="12496799" cy="7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 de flecha"/>
          <p:cNvCxnSpPr/>
          <p:nvPr/>
        </p:nvCxnSpPr>
        <p:spPr>
          <a:xfrm flipH="1" flipV="1">
            <a:off x="3983401" y="2662815"/>
            <a:ext cx="2111292" cy="469288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V="1">
            <a:off x="6297390" y="2854361"/>
            <a:ext cx="2859612" cy="4704035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thumb15.shutterstock.com/photos/display_pic_with_logo/484810/484810,1276021377,2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81" b="98085" l="12889" r="8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45951" r="15640" b="3937"/>
          <a:stretch/>
        </p:blipFill>
        <p:spPr bwMode="auto">
          <a:xfrm>
            <a:off x="2004690" y="-15908"/>
            <a:ext cx="3957424" cy="29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orma libre"/>
          <p:cNvSpPr/>
          <p:nvPr/>
        </p:nvSpPr>
        <p:spPr>
          <a:xfrm>
            <a:off x="8321674" y="-460253"/>
            <a:ext cx="2356356" cy="1254189"/>
          </a:xfrm>
          <a:custGeom>
            <a:avLst/>
            <a:gdLst>
              <a:gd name="connsiteX0" fmla="*/ 295275 w 1771650"/>
              <a:gd name="connsiteY0" fmla="*/ 904875 h 942975"/>
              <a:gd name="connsiteX1" fmla="*/ 257175 w 1771650"/>
              <a:gd name="connsiteY1" fmla="*/ 857250 h 942975"/>
              <a:gd name="connsiteX2" fmla="*/ 238125 w 1771650"/>
              <a:gd name="connsiteY2" fmla="*/ 809625 h 942975"/>
              <a:gd name="connsiteX3" fmla="*/ 219075 w 1771650"/>
              <a:gd name="connsiteY3" fmla="*/ 781050 h 942975"/>
              <a:gd name="connsiteX4" fmla="*/ 171450 w 1771650"/>
              <a:gd name="connsiteY4" fmla="*/ 695325 h 942975"/>
              <a:gd name="connsiteX5" fmla="*/ 142875 w 1771650"/>
              <a:gd name="connsiteY5" fmla="*/ 638175 h 942975"/>
              <a:gd name="connsiteX6" fmla="*/ 114300 w 1771650"/>
              <a:gd name="connsiteY6" fmla="*/ 628650 h 942975"/>
              <a:gd name="connsiteX7" fmla="*/ 104775 w 1771650"/>
              <a:gd name="connsiteY7" fmla="*/ 600075 h 942975"/>
              <a:gd name="connsiteX8" fmla="*/ 133350 w 1771650"/>
              <a:gd name="connsiteY8" fmla="*/ 533400 h 942975"/>
              <a:gd name="connsiteX9" fmla="*/ 123825 w 1771650"/>
              <a:gd name="connsiteY9" fmla="*/ 476250 h 942975"/>
              <a:gd name="connsiteX10" fmla="*/ 95250 w 1771650"/>
              <a:gd name="connsiteY10" fmla="*/ 447675 h 942975"/>
              <a:gd name="connsiteX11" fmla="*/ 76200 w 1771650"/>
              <a:gd name="connsiteY11" fmla="*/ 419100 h 942975"/>
              <a:gd name="connsiteX12" fmla="*/ 28575 w 1771650"/>
              <a:gd name="connsiteY12" fmla="*/ 352425 h 942975"/>
              <a:gd name="connsiteX13" fmla="*/ 0 w 1771650"/>
              <a:gd name="connsiteY13" fmla="*/ 257175 h 942975"/>
              <a:gd name="connsiteX14" fmla="*/ 9525 w 1771650"/>
              <a:gd name="connsiteY14" fmla="*/ 209550 h 942975"/>
              <a:gd name="connsiteX15" fmla="*/ 38100 w 1771650"/>
              <a:gd name="connsiteY15" fmla="*/ 200025 h 942975"/>
              <a:gd name="connsiteX16" fmla="*/ 114300 w 1771650"/>
              <a:gd name="connsiteY16" fmla="*/ 171450 h 942975"/>
              <a:gd name="connsiteX17" fmla="*/ 123825 w 1771650"/>
              <a:gd name="connsiteY17" fmla="*/ 133350 h 942975"/>
              <a:gd name="connsiteX18" fmla="*/ 209550 w 1771650"/>
              <a:gd name="connsiteY18" fmla="*/ 95250 h 942975"/>
              <a:gd name="connsiteX19" fmla="*/ 266700 w 1771650"/>
              <a:gd name="connsiteY19" fmla="*/ 66675 h 942975"/>
              <a:gd name="connsiteX20" fmla="*/ 304800 w 1771650"/>
              <a:gd name="connsiteY20" fmla="*/ 47625 h 942975"/>
              <a:gd name="connsiteX21" fmla="*/ 333375 w 1771650"/>
              <a:gd name="connsiteY21" fmla="*/ 38100 h 942975"/>
              <a:gd name="connsiteX22" fmla="*/ 361950 w 1771650"/>
              <a:gd name="connsiteY22" fmla="*/ 19050 h 942975"/>
              <a:gd name="connsiteX23" fmla="*/ 409575 w 1771650"/>
              <a:gd name="connsiteY23" fmla="*/ 28575 h 942975"/>
              <a:gd name="connsiteX24" fmla="*/ 419100 w 1771650"/>
              <a:gd name="connsiteY24" fmla="*/ 57150 h 942975"/>
              <a:gd name="connsiteX25" fmla="*/ 447675 w 1771650"/>
              <a:gd name="connsiteY25" fmla="*/ 66675 h 942975"/>
              <a:gd name="connsiteX26" fmla="*/ 466725 w 1771650"/>
              <a:gd name="connsiteY26" fmla="*/ 38100 h 942975"/>
              <a:gd name="connsiteX27" fmla="*/ 523875 w 1771650"/>
              <a:gd name="connsiteY27" fmla="*/ 9525 h 942975"/>
              <a:gd name="connsiteX28" fmla="*/ 542925 w 1771650"/>
              <a:gd name="connsiteY28" fmla="*/ 38100 h 942975"/>
              <a:gd name="connsiteX29" fmla="*/ 552450 w 1771650"/>
              <a:gd name="connsiteY29" fmla="*/ 66675 h 942975"/>
              <a:gd name="connsiteX30" fmla="*/ 581025 w 1771650"/>
              <a:gd name="connsiteY30" fmla="*/ 85725 h 942975"/>
              <a:gd name="connsiteX31" fmla="*/ 657225 w 1771650"/>
              <a:gd name="connsiteY31" fmla="*/ 47625 h 942975"/>
              <a:gd name="connsiteX32" fmla="*/ 695325 w 1771650"/>
              <a:gd name="connsiteY32" fmla="*/ 38100 h 942975"/>
              <a:gd name="connsiteX33" fmla="*/ 771525 w 1771650"/>
              <a:gd name="connsiteY33" fmla="*/ 19050 h 942975"/>
              <a:gd name="connsiteX34" fmla="*/ 1047750 w 1771650"/>
              <a:gd name="connsiteY34" fmla="*/ 19050 h 942975"/>
              <a:gd name="connsiteX35" fmla="*/ 1104900 w 1771650"/>
              <a:gd name="connsiteY35" fmla="*/ 0 h 942975"/>
              <a:gd name="connsiteX36" fmla="*/ 1371600 w 1771650"/>
              <a:gd name="connsiteY36" fmla="*/ 9525 h 942975"/>
              <a:gd name="connsiteX37" fmla="*/ 1428750 w 1771650"/>
              <a:gd name="connsiteY37" fmla="*/ 28575 h 942975"/>
              <a:gd name="connsiteX38" fmla="*/ 1466850 w 1771650"/>
              <a:gd name="connsiteY38" fmla="*/ 38100 h 942975"/>
              <a:gd name="connsiteX39" fmla="*/ 1609725 w 1771650"/>
              <a:gd name="connsiteY39" fmla="*/ 28575 h 942975"/>
              <a:gd name="connsiteX40" fmla="*/ 1657350 w 1771650"/>
              <a:gd name="connsiteY40" fmla="*/ 9525 h 942975"/>
              <a:gd name="connsiteX41" fmla="*/ 1685925 w 1771650"/>
              <a:gd name="connsiteY41" fmla="*/ 28575 h 942975"/>
              <a:gd name="connsiteX42" fmla="*/ 1704975 w 1771650"/>
              <a:gd name="connsiteY42" fmla="*/ 57150 h 942975"/>
              <a:gd name="connsiteX43" fmla="*/ 1733550 w 1771650"/>
              <a:gd name="connsiteY43" fmla="*/ 76200 h 942975"/>
              <a:gd name="connsiteX44" fmla="*/ 1771650 w 1771650"/>
              <a:gd name="connsiteY44" fmla="*/ 133350 h 942975"/>
              <a:gd name="connsiteX45" fmla="*/ 1724025 w 1771650"/>
              <a:gd name="connsiteY45" fmla="*/ 171450 h 942975"/>
              <a:gd name="connsiteX46" fmla="*/ 1714500 w 1771650"/>
              <a:gd name="connsiteY46" fmla="*/ 200025 h 942975"/>
              <a:gd name="connsiteX47" fmla="*/ 1581150 w 1771650"/>
              <a:gd name="connsiteY47" fmla="*/ 257175 h 942975"/>
              <a:gd name="connsiteX48" fmla="*/ 1504950 w 1771650"/>
              <a:gd name="connsiteY48" fmla="*/ 266700 h 942975"/>
              <a:gd name="connsiteX49" fmla="*/ 1390650 w 1771650"/>
              <a:gd name="connsiteY49" fmla="*/ 285750 h 942975"/>
              <a:gd name="connsiteX50" fmla="*/ 1295400 w 1771650"/>
              <a:gd name="connsiteY50" fmla="*/ 276225 h 942975"/>
              <a:gd name="connsiteX51" fmla="*/ 1266825 w 1771650"/>
              <a:gd name="connsiteY51" fmla="*/ 266700 h 942975"/>
              <a:gd name="connsiteX52" fmla="*/ 1219200 w 1771650"/>
              <a:gd name="connsiteY52" fmla="*/ 276225 h 942975"/>
              <a:gd name="connsiteX53" fmla="*/ 1200150 w 1771650"/>
              <a:gd name="connsiteY53" fmla="*/ 304800 h 942975"/>
              <a:gd name="connsiteX54" fmla="*/ 1162050 w 1771650"/>
              <a:gd name="connsiteY54" fmla="*/ 314325 h 942975"/>
              <a:gd name="connsiteX55" fmla="*/ 1133475 w 1771650"/>
              <a:gd name="connsiteY55" fmla="*/ 323850 h 942975"/>
              <a:gd name="connsiteX56" fmla="*/ 1076325 w 1771650"/>
              <a:gd name="connsiteY56" fmla="*/ 371475 h 942975"/>
              <a:gd name="connsiteX57" fmla="*/ 1047750 w 1771650"/>
              <a:gd name="connsiteY57" fmla="*/ 428625 h 942975"/>
              <a:gd name="connsiteX58" fmla="*/ 1009650 w 1771650"/>
              <a:gd name="connsiteY58" fmla="*/ 485775 h 942975"/>
              <a:gd name="connsiteX59" fmla="*/ 1000125 w 1771650"/>
              <a:gd name="connsiteY59" fmla="*/ 514350 h 942975"/>
              <a:gd name="connsiteX60" fmla="*/ 971550 w 1771650"/>
              <a:gd name="connsiteY60" fmla="*/ 533400 h 942975"/>
              <a:gd name="connsiteX61" fmla="*/ 904875 w 1771650"/>
              <a:gd name="connsiteY61" fmla="*/ 609600 h 942975"/>
              <a:gd name="connsiteX62" fmla="*/ 895350 w 1771650"/>
              <a:gd name="connsiteY62" fmla="*/ 742950 h 942975"/>
              <a:gd name="connsiteX63" fmla="*/ 857250 w 1771650"/>
              <a:gd name="connsiteY63" fmla="*/ 828675 h 942975"/>
              <a:gd name="connsiteX64" fmla="*/ 828675 w 1771650"/>
              <a:gd name="connsiteY64" fmla="*/ 857250 h 942975"/>
              <a:gd name="connsiteX65" fmla="*/ 781050 w 1771650"/>
              <a:gd name="connsiteY65" fmla="*/ 933450 h 942975"/>
              <a:gd name="connsiteX66" fmla="*/ 771525 w 1771650"/>
              <a:gd name="connsiteY66" fmla="*/ 942975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71650" h="942975">
                <a:moveTo>
                  <a:pt x="295275" y="904875"/>
                </a:moveTo>
                <a:cubicBezTo>
                  <a:pt x="282575" y="889000"/>
                  <a:pt x="267635" y="874683"/>
                  <a:pt x="257175" y="857250"/>
                </a:cubicBezTo>
                <a:cubicBezTo>
                  <a:pt x="248378" y="842589"/>
                  <a:pt x="245771" y="824918"/>
                  <a:pt x="238125" y="809625"/>
                </a:cubicBezTo>
                <a:cubicBezTo>
                  <a:pt x="233005" y="799386"/>
                  <a:pt x="224195" y="791289"/>
                  <a:pt x="219075" y="781050"/>
                </a:cubicBezTo>
                <a:cubicBezTo>
                  <a:pt x="175420" y="693740"/>
                  <a:pt x="227655" y="770265"/>
                  <a:pt x="171450" y="695325"/>
                </a:cubicBezTo>
                <a:cubicBezTo>
                  <a:pt x="165175" y="676501"/>
                  <a:pt x="159661" y="651604"/>
                  <a:pt x="142875" y="638175"/>
                </a:cubicBezTo>
                <a:cubicBezTo>
                  <a:pt x="135035" y="631903"/>
                  <a:pt x="123825" y="631825"/>
                  <a:pt x="114300" y="628650"/>
                </a:cubicBezTo>
                <a:cubicBezTo>
                  <a:pt x="111125" y="619125"/>
                  <a:pt x="104775" y="610115"/>
                  <a:pt x="104775" y="600075"/>
                </a:cubicBezTo>
                <a:cubicBezTo>
                  <a:pt x="104775" y="586060"/>
                  <a:pt x="129630" y="540839"/>
                  <a:pt x="133350" y="533400"/>
                </a:cubicBezTo>
                <a:cubicBezTo>
                  <a:pt x="130175" y="514350"/>
                  <a:pt x="131669" y="493898"/>
                  <a:pt x="123825" y="476250"/>
                </a:cubicBezTo>
                <a:cubicBezTo>
                  <a:pt x="118354" y="463941"/>
                  <a:pt x="103874" y="458023"/>
                  <a:pt x="95250" y="447675"/>
                </a:cubicBezTo>
                <a:cubicBezTo>
                  <a:pt x="87921" y="438881"/>
                  <a:pt x="82854" y="428415"/>
                  <a:pt x="76200" y="419100"/>
                </a:cubicBezTo>
                <a:cubicBezTo>
                  <a:pt x="72061" y="413305"/>
                  <a:pt x="33857" y="364309"/>
                  <a:pt x="28575" y="352425"/>
                </a:cubicBezTo>
                <a:cubicBezTo>
                  <a:pt x="15324" y="322610"/>
                  <a:pt x="7916" y="288840"/>
                  <a:pt x="0" y="257175"/>
                </a:cubicBezTo>
                <a:cubicBezTo>
                  <a:pt x="3175" y="241300"/>
                  <a:pt x="545" y="223020"/>
                  <a:pt x="9525" y="209550"/>
                </a:cubicBezTo>
                <a:cubicBezTo>
                  <a:pt x="15094" y="201196"/>
                  <a:pt x="28446" y="202783"/>
                  <a:pt x="38100" y="200025"/>
                </a:cubicBezTo>
                <a:cubicBezTo>
                  <a:pt x="98621" y="182733"/>
                  <a:pt x="55113" y="201043"/>
                  <a:pt x="114300" y="171450"/>
                </a:cubicBezTo>
                <a:cubicBezTo>
                  <a:pt x="117475" y="158750"/>
                  <a:pt x="116563" y="144242"/>
                  <a:pt x="123825" y="133350"/>
                </a:cubicBezTo>
                <a:cubicBezTo>
                  <a:pt x="136763" y="113943"/>
                  <a:pt x="198277" y="99008"/>
                  <a:pt x="209550" y="95250"/>
                </a:cubicBezTo>
                <a:cubicBezTo>
                  <a:pt x="261941" y="77786"/>
                  <a:pt x="214999" y="96218"/>
                  <a:pt x="266700" y="66675"/>
                </a:cubicBezTo>
                <a:cubicBezTo>
                  <a:pt x="279028" y="59630"/>
                  <a:pt x="291749" y="53218"/>
                  <a:pt x="304800" y="47625"/>
                </a:cubicBezTo>
                <a:cubicBezTo>
                  <a:pt x="314028" y="43670"/>
                  <a:pt x="324395" y="42590"/>
                  <a:pt x="333375" y="38100"/>
                </a:cubicBezTo>
                <a:cubicBezTo>
                  <a:pt x="343614" y="32980"/>
                  <a:pt x="352425" y="25400"/>
                  <a:pt x="361950" y="19050"/>
                </a:cubicBezTo>
                <a:cubicBezTo>
                  <a:pt x="377825" y="22225"/>
                  <a:pt x="396105" y="19595"/>
                  <a:pt x="409575" y="28575"/>
                </a:cubicBezTo>
                <a:cubicBezTo>
                  <a:pt x="417929" y="34144"/>
                  <a:pt x="412000" y="50050"/>
                  <a:pt x="419100" y="57150"/>
                </a:cubicBezTo>
                <a:cubicBezTo>
                  <a:pt x="426200" y="64250"/>
                  <a:pt x="438150" y="63500"/>
                  <a:pt x="447675" y="66675"/>
                </a:cubicBezTo>
                <a:cubicBezTo>
                  <a:pt x="454025" y="57150"/>
                  <a:pt x="458630" y="46195"/>
                  <a:pt x="466725" y="38100"/>
                </a:cubicBezTo>
                <a:cubicBezTo>
                  <a:pt x="485189" y="19636"/>
                  <a:pt x="500634" y="17272"/>
                  <a:pt x="523875" y="9525"/>
                </a:cubicBezTo>
                <a:cubicBezTo>
                  <a:pt x="530225" y="19050"/>
                  <a:pt x="537805" y="27861"/>
                  <a:pt x="542925" y="38100"/>
                </a:cubicBezTo>
                <a:cubicBezTo>
                  <a:pt x="547415" y="47080"/>
                  <a:pt x="546178" y="58835"/>
                  <a:pt x="552450" y="66675"/>
                </a:cubicBezTo>
                <a:cubicBezTo>
                  <a:pt x="559601" y="75614"/>
                  <a:pt x="571500" y="79375"/>
                  <a:pt x="581025" y="85725"/>
                </a:cubicBezTo>
                <a:cubicBezTo>
                  <a:pt x="674580" y="62336"/>
                  <a:pt x="560080" y="96198"/>
                  <a:pt x="657225" y="47625"/>
                </a:cubicBezTo>
                <a:cubicBezTo>
                  <a:pt x="668934" y="41771"/>
                  <a:pt x="682546" y="40940"/>
                  <a:pt x="695325" y="38100"/>
                </a:cubicBezTo>
                <a:cubicBezTo>
                  <a:pt x="764289" y="22775"/>
                  <a:pt x="720463" y="36071"/>
                  <a:pt x="771525" y="19050"/>
                </a:cubicBezTo>
                <a:cubicBezTo>
                  <a:pt x="891537" y="28282"/>
                  <a:pt x="921120" y="36318"/>
                  <a:pt x="1047750" y="19050"/>
                </a:cubicBezTo>
                <a:cubicBezTo>
                  <a:pt x="1067646" y="16337"/>
                  <a:pt x="1104900" y="0"/>
                  <a:pt x="1104900" y="0"/>
                </a:cubicBezTo>
                <a:cubicBezTo>
                  <a:pt x="1193800" y="3175"/>
                  <a:pt x="1282988" y="1706"/>
                  <a:pt x="1371600" y="9525"/>
                </a:cubicBezTo>
                <a:cubicBezTo>
                  <a:pt x="1391603" y="11290"/>
                  <a:pt x="1409269" y="23705"/>
                  <a:pt x="1428750" y="28575"/>
                </a:cubicBezTo>
                <a:lnTo>
                  <a:pt x="1466850" y="38100"/>
                </a:lnTo>
                <a:cubicBezTo>
                  <a:pt x="1514475" y="34925"/>
                  <a:pt x="1562522" y="35655"/>
                  <a:pt x="1609725" y="28575"/>
                </a:cubicBezTo>
                <a:cubicBezTo>
                  <a:pt x="1626634" y="26039"/>
                  <a:pt x="1640252" y="9525"/>
                  <a:pt x="1657350" y="9525"/>
                </a:cubicBezTo>
                <a:cubicBezTo>
                  <a:pt x="1668798" y="9525"/>
                  <a:pt x="1676400" y="22225"/>
                  <a:pt x="1685925" y="28575"/>
                </a:cubicBezTo>
                <a:cubicBezTo>
                  <a:pt x="1692275" y="38100"/>
                  <a:pt x="1696880" y="49055"/>
                  <a:pt x="1704975" y="57150"/>
                </a:cubicBezTo>
                <a:cubicBezTo>
                  <a:pt x="1713070" y="65245"/>
                  <a:pt x="1726012" y="67585"/>
                  <a:pt x="1733550" y="76200"/>
                </a:cubicBezTo>
                <a:cubicBezTo>
                  <a:pt x="1748627" y="93430"/>
                  <a:pt x="1771650" y="133350"/>
                  <a:pt x="1771650" y="133350"/>
                </a:cubicBezTo>
                <a:cubicBezTo>
                  <a:pt x="1738693" y="144336"/>
                  <a:pt x="1741259" y="136983"/>
                  <a:pt x="1724025" y="171450"/>
                </a:cubicBezTo>
                <a:cubicBezTo>
                  <a:pt x="1719535" y="180430"/>
                  <a:pt x="1722425" y="193861"/>
                  <a:pt x="1714500" y="200025"/>
                </a:cubicBezTo>
                <a:cubicBezTo>
                  <a:pt x="1698362" y="212577"/>
                  <a:pt x="1610071" y="253560"/>
                  <a:pt x="1581150" y="257175"/>
                </a:cubicBezTo>
                <a:cubicBezTo>
                  <a:pt x="1555750" y="260350"/>
                  <a:pt x="1530264" y="262903"/>
                  <a:pt x="1504950" y="266700"/>
                </a:cubicBezTo>
                <a:cubicBezTo>
                  <a:pt x="1466752" y="272430"/>
                  <a:pt x="1390650" y="285750"/>
                  <a:pt x="1390650" y="285750"/>
                </a:cubicBezTo>
                <a:cubicBezTo>
                  <a:pt x="1358900" y="282575"/>
                  <a:pt x="1326937" y="281077"/>
                  <a:pt x="1295400" y="276225"/>
                </a:cubicBezTo>
                <a:cubicBezTo>
                  <a:pt x="1285477" y="274698"/>
                  <a:pt x="1276865" y="266700"/>
                  <a:pt x="1266825" y="266700"/>
                </a:cubicBezTo>
                <a:cubicBezTo>
                  <a:pt x="1250636" y="266700"/>
                  <a:pt x="1235075" y="273050"/>
                  <a:pt x="1219200" y="276225"/>
                </a:cubicBezTo>
                <a:cubicBezTo>
                  <a:pt x="1212850" y="285750"/>
                  <a:pt x="1209675" y="298450"/>
                  <a:pt x="1200150" y="304800"/>
                </a:cubicBezTo>
                <a:cubicBezTo>
                  <a:pt x="1189258" y="312062"/>
                  <a:pt x="1174637" y="310729"/>
                  <a:pt x="1162050" y="314325"/>
                </a:cubicBezTo>
                <a:cubicBezTo>
                  <a:pt x="1152396" y="317083"/>
                  <a:pt x="1142455" y="319360"/>
                  <a:pt x="1133475" y="323850"/>
                </a:cubicBezTo>
                <a:cubicBezTo>
                  <a:pt x="1112068" y="334554"/>
                  <a:pt x="1091372" y="353419"/>
                  <a:pt x="1076325" y="371475"/>
                </a:cubicBezTo>
                <a:cubicBezTo>
                  <a:pt x="1034040" y="422217"/>
                  <a:pt x="1076389" y="377075"/>
                  <a:pt x="1047750" y="428625"/>
                </a:cubicBezTo>
                <a:cubicBezTo>
                  <a:pt x="1036631" y="448639"/>
                  <a:pt x="1016890" y="464055"/>
                  <a:pt x="1009650" y="485775"/>
                </a:cubicBezTo>
                <a:cubicBezTo>
                  <a:pt x="1006475" y="495300"/>
                  <a:pt x="1006397" y="506510"/>
                  <a:pt x="1000125" y="514350"/>
                </a:cubicBezTo>
                <a:cubicBezTo>
                  <a:pt x="992974" y="523289"/>
                  <a:pt x="981075" y="527050"/>
                  <a:pt x="971550" y="533400"/>
                </a:cubicBezTo>
                <a:cubicBezTo>
                  <a:pt x="927100" y="600075"/>
                  <a:pt x="952500" y="577850"/>
                  <a:pt x="904875" y="609600"/>
                </a:cubicBezTo>
                <a:cubicBezTo>
                  <a:pt x="901700" y="654050"/>
                  <a:pt x="901961" y="698880"/>
                  <a:pt x="895350" y="742950"/>
                </a:cubicBezTo>
                <a:cubicBezTo>
                  <a:pt x="890792" y="773340"/>
                  <a:pt x="877113" y="804839"/>
                  <a:pt x="857250" y="828675"/>
                </a:cubicBezTo>
                <a:cubicBezTo>
                  <a:pt x="848626" y="839023"/>
                  <a:pt x="838200" y="847725"/>
                  <a:pt x="828675" y="857250"/>
                </a:cubicBezTo>
                <a:cubicBezTo>
                  <a:pt x="803063" y="934086"/>
                  <a:pt x="828010" y="898230"/>
                  <a:pt x="781050" y="933450"/>
                </a:cubicBezTo>
                <a:cubicBezTo>
                  <a:pt x="777458" y="936144"/>
                  <a:pt x="774700" y="939800"/>
                  <a:pt x="771525" y="942975"/>
                </a:cubicBezTo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9220" name="Picture 4" descr="http://image.shutterstock.com/display_pic_with_logo/484810/484810,1274121985,25/stock-vector-erupting-volcano-icon-isolated-on-white-vector-53291176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638" b="96596" l="18667" r="7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51914" r="22978" b="4257"/>
          <a:stretch/>
        </p:blipFill>
        <p:spPr bwMode="auto">
          <a:xfrm>
            <a:off x="7459188" y="355724"/>
            <a:ext cx="3187968" cy="26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orma libre"/>
          <p:cNvSpPr/>
          <p:nvPr/>
        </p:nvSpPr>
        <p:spPr>
          <a:xfrm>
            <a:off x="8727069" y="-80196"/>
            <a:ext cx="722109" cy="544749"/>
          </a:xfrm>
          <a:custGeom>
            <a:avLst/>
            <a:gdLst>
              <a:gd name="connsiteX0" fmla="*/ 57150 w 542925"/>
              <a:gd name="connsiteY0" fmla="*/ 409575 h 409575"/>
              <a:gd name="connsiteX1" fmla="*/ 38100 w 542925"/>
              <a:gd name="connsiteY1" fmla="*/ 361950 h 409575"/>
              <a:gd name="connsiteX2" fmla="*/ 19050 w 542925"/>
              <a:gd name="connsiteY2" fmla="*/ 333375 h 409575"/>
              <a:gd name="connsiteX3" fmla="*/ 0 w 542925"/>
              <a:gd name="connsiteY3" fmla="*/ 238125 h 409575"/>
              <a:gd name="connsiteX4" fmla="*/ 9525 w 542925"/>
              <a:gd name="connsiteY4" fmla="*/ 200025 h 409575"/>
              <a:gd name="connsiteX5" fmla="*/ 47625 w 542925"/>
              <a:gd name="connsiteY5" fmla="*/ 257175 h 409575"/>
              <a:gd name="connsiteX6" fmla="*/ 76200 w 542925"/>
              <a:gd name="connsiteY6" fmla="*/ 314325 h 409575"/>
              <a:gd name="connsiteX7" fmla="*/ 104775 w 542925"/>
              <a:gd name="connsiteY7" fmla="*/ 295275 h 409575"/>
              <a:gd name="connsiteX8" fmla="*/ 133350 w 542925"/>
              <a:gd name="connsiteY8" fmla="*/ 219075 h 409575"/>
              <a:gd name="connsiteX9" fmla="*/ 180975 w 542925"/>
              <a:gd name="connsiteY9" fmla="*/ 133350 h 409575"/>
              <a:gd name="connsiteX10" fmla="*/ 190500 w 542925"/>
              <a:gd name="connsiteY10" fmla="*/ 180975 h 409575"/>
              <a:gd name="connsiteX11" fmla="*/ 209550 w 542925"/>
              <a:gd name="connsiteY11" fmla="*/ 371475 h 409575"/>
              <a:gd name="connsiteX12" fmla="*/ 219075 w 542925"/>
              <a:gd name="connsiteY12" fmla="*/ 333375 h 409575"/>
              <a:gd name="connsiteX13" fmla="*/ 238125 w 542925"/>
              <a:gd name="connsiteY13" fmla="*/ 295275 h 409575"/>
              <a:gd name="connsiteX14" fmla="*/ 257175 w 542925"/>
              <a:gd name="connsiteY14" fmla="*/ 247650 h 409575"/>
              <a:gd name="connsiteX15" fmla="*/ 276225 w 542925"/>
              <a:gd name="connsiteY15" fmla="*/ 209550 h 409575"/>
              <a:gd name="connsiteX16" fmla="*/ 314325 w 542925"/>
              <a:gd name="connsiteY16" fmla="*/ 114300 h 409575"/>
              <a:gd name="connsiteX17" fmla="*/ 333375 w 542925"/>
              <a:gd name="connsiteY17" fmla="*/ 28575 h 409575"/>
              <a:gd name="connsiteX18" fmla="*/ 342900 w 542925"/>
              <a:gd name="connsiteY18" fmla="*/ 0 h 409575"/>
              <a:gd name="connsiteX19" fmla="*/ 352425 w 542925"/>
              <a:gd name="connsiteY19" fmla="*/ 28575 h 409575"/>
              <a:gd name="connsiteX20" fmla="*/ 361950 w 542925"/>
              <a:gd name="connsiteY20" fmla="*/ 314325 h 409575"/>
              <a:gd name="connsiteX21" fmla="*/ 371475 w 542925"/>
              <a:gd name="connsiteY21" fmla="*/ 285750 h 409575"/>
              <a:gd name="connsiteX22" fmla="*/ 428625 w 542925"/>
              <a:gd name="connsiteY22" fmla="*/ 180975 h 409575"/>
              <a:gd name="connsiteX23" fmla="*/ 457200 w 542925"/>
              <a:gd name="connsiteY23" fmla="*/ 152400 h 409575"/>
              <a:gd name="connsiteX24" fmla="*/ 476250 w 542925"/>
              <a:gd name="connsiteY24" fmla="*/ 304800 h 409575"/>
              <a:gd name="connsiteX25" fmla="*/ 514350 w 542925"/>
              <a:gd name="connsiteY25" fmla="*/ 247650 h 409575"/>
              <a:gd name="connsiteX26" fmla="*/ 533400 w 542925"/>
              <a:gd name="connsiteY26" fmla="*/ 219075 h 409575"/>
              <a:gd name="connsiteX27" fmla="*/ 542925 w 542925"/>
              <a:gd name="connsiteY27" fmla="*/ 257175 h 409575"/>
              <a:gd name="connsiteX28" fmla="*/ 514350 w 542925"/>
              <a:gd name="connsiteY28" fmla="*/ 352425 h 409575"/>
              <a:gd name="connsiteX29" fmla="*/ 504825 w 542925"/>
              <a:gd name="connsiteY29" fmla="*/ 38100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2925" h="409575">
                <a:moveTo>
                  <a:pt x="57150" y="409575"/>
                </a:moveTo>
                <a:cubicBezTo>
                  <a:pt x="50800" y="393700"/>
                  <a:pt x="45746" y="377243"/>
                  <a:pt x="38100" y="361950"/>
                </a:cubicBezTo>
                <a:cubicBezTo>
                  <a:pt x="32980" y="351711"/>
                  <a:pt x="22417" y="344316"/>
                  <a:pt x="19050" y="333375"/>
                </a:cubicBezTo>
                <a:cubicBezTo>
                  <a:pt x="9528" y="302428"/>
                  <a:pt x="0" y="238125"/>
                  <a:pt x="0" y="238125"/>
                </a:cubicBezTo>
                <a:cubicBezTo>
                  <a:pt x="3175" y="225425"/>
                  <a:pt x="-2630" y="195163"/>
                  <a:pt x="9525" y="200025"/>
                </a:cubicBezTo>
                <a:cubicBezTo>
                  <a:pt x="30783" y="208528"/>
                  <a:pt x="34925" y="238125"/>
                  <a:pt x="47625" y="257175"/>
                </a:cubicBezTo>
                <a:cubicBezTo>
                  <a:pt x="72244" y="294104"/>
                  <a:pt x="63055" y="274890"/>
                  <a:pt x="76200" y="314325"/>
                </a:cubicBezTo>
                <a:cubicBezTo>
                  <a:pt x="85725" y="307975"/>
                  <a:pt x="98121" y="304590"/>
                  <a:pt x="104775" y="295275"/>
                </a:cubicBezTo>
                <a:cubicBezTo>
                  <a:pt x="141196" y="244286"/>
                  <a:pt x="110407" y="260372"/>
                  <a:pt x="133350" y="219075"/>
                </a:cubicBezTo>
                <a:cubicBezTo>
                  <a:pt x="187937" y="120819"/>
                  <a:pt x="159422" y="198008"/>
                  <a:pt x="180975" y="133350"/>
                </a:cubicBezTo>
                <a:cubicBezTo>
                  <a:pt x="184150" y="149225"/>
                  <a:pt x="189034" y="164852"/>
                  <a:pt x="190500" y="180975"/>
                </a:cubicBezTo>
                <a:cubicBezTo>
                  <a:pt x="208201" y="375681"/>
                  <a:pt x="181518" y="287380"/>
                  <a:pt x="209550" y="371475"/>
                </a:cubicBezTo>
                <a:cubicBezTo>
                  <a:pt x="212725" y="358775"/>
                  <a:pt x="214478" y="345632"/>
                  <a:pt x="219075" y="333375"/>
                </a:cubicBezTo>
                <a:cubicBezTo>
                  <a:pt x="224061" y="320080"/>
                  <a:pt x="232358" y="308250"/>
                  <a:pt x="238125" y="295275"/>
                </a:cubicBezTo>
                <a:cubicBezTo>
                  <a:pt x="245069" y="279651"/>
                  <a:pt x="250231" y="263274"/>
                  <a:pt x="257175" y="247650"/>
                </a:cubicBezTo>
                <a:cubicBezTo>
                  <a:pt x="262942" y="234675"/>
                  <a:pt x="270952" y="222733"/>
                  <a:pt x="276225" y="209550"/>
                </a:cubicBezTo>
                <a:cubicBezTo>
                  <a:pt x="323305" y="91849"/>
                  <a:pt x="269649" y="203651"/>
                  <a:pt x="314325" y="114300"/>
                </a:cubicBezTo>
                <a:cubicBezTo>
                  <a:pt x="320872" y="81564"/>
                  <a:pt x="324407" y="59962"/>
                  <a:pt x="333375" y="28575"/>
                </a:cubicBezTo>
                <a:cubicBezTo>
                  <a:pt x="336133" y="18921"/>
                  <a:pt x="339725" y="9525"/>
                  <a:pt x="342900" y="0"/>
                </a:cubicBezTo>
                <a:cubicBezTo>
                  <a:pt x="346075" y="9525"/>
                  <a:pt x="351818" y="18553"/>
                  <a:pt x="352425" y="28575"/>
                </a:cubicBezTo>
                <a:cubicBezTo>
                  <a:pt x="358190" y="123703"/>
                  <a:pt x="354910" y="219282"/>
                  <a:pt x="361950" y="314325"/>
                </a:cubicBezTo>
                <a:cubicBezTo>
                  <a:pt x="362692" y="324338"/>
                  <a:pt x="367320" y="294890"/>
                  <a:pt x="371475" y="285750"/>
                </a:cubicBezTo>
                <a:cubicBezTo>
                  <a:pt x="380150" y="266664"/>
                  <a:pt x="407748" y="206028"/>
                  <a:pt x="428625" y="180975"/>
                </a:cubicBezTo>
                <a:cubicBezTo>
                  <a:pt x="437249" y="170627"/>
                  <a:pt x="447675" y="161925"/>
                  <a:pt x="457200" y="152400"/>
                </a:cubicBezTo>
                <a:cubicBezTo>
                  <a:pt x="490721" y="51837"/>
                  <a:pt x="436757" y="202119"/>
                  <a:pt x="476250" y="304800"/>
                </a:cubicBezTo>
                <a:cubicBezTo>
                  <a:pt x="484469" y="326169"/>
                  <a:pt x="501650" y="266700"/>
                  <a:pt x="514350" y="247650"/>
                </a:cubicBezTo>
                <a:lnTo>
                  <a:pt x="533400" y="219075"/>
                </a:lnTo>
                <a:cubicBezTo>
                  <a:pt x="536575" y="231775"/>
                  <a:pt x="542925" y="244084"/>
                  <a:pt x="542925" y="257175"/>
                </a:cubicBezTo>
                <a:cubicBezTo>
                  <a:pt x="542925" y="271570"/>
                  <a:pt x="515458" y="349100"/>
                  <a:pt x="514350" y="352425"/>
                </a:cubicBezTo>
                <a:lnTo>
                  <a:pt x="504825" y="381000"/>
                </a:lnTo>
              </a:path>
            </a:pathLst>
          </a:custGeom>
          <a:solidFill>
            <a:srgbClr val="FBE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4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2" y="2938986"/>
            <a:ext cx="3401335" cy="3890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3755" y="3504015"/>
            <a:ext cx="3853581" cy="3043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4 Llamada rectangular redondeada">
            <a:extLst>
              <a:ext uri="{FF2B5EF4-FFF2-40B4-BE49-F238E27FC236}">
                <a16:creationId xmlns:a16="http://schemas.microsoft.com/office/drawing/2014/main" xmlns="" id="{CAAB7211-0963-471E-9258-D8F091E4515F}"/>
              </a:ext>
            </a:extLst>
          </p:cNvPr>
          <p:cNvSpPr/>
          <p:nvPr/>
        </p:nvSpPr>
        <p:spPr>
          <a:xfrm>
            <a:off x="3885024" y="3882211"/>
            <a:ext cx="4707589" cy="2628747"/>
          </a:xfrm>
          <a:prstGeom prst="wedgeRoundRectCallout">
            <a:avLst>
              <a:gd name="adj1" fmla="val -61810"/>
              <a:gd name="adj2" fmla="val -11237"/>
              <a:gd name="adj3" fmla="val 16667"/>
            </a:avLst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24" i="1">
                <a:solidFill>
                  <a:schemeClr val="tx1"/>
                </a:solidFill>
              </a:rPr>
              <a:t>dành </a:t>
            </a:r>
            <a:r>
              <a:rPr lang="en-US" sz="3724">
                <a:solidFill>
                  <a:schemeClr val="tx1"/>
                </a:solidFill>
              </a:rPr>
              <a:t>hay </a:t>
            </a:r>
            <a:r>
              <a:rPr lang="en-US" sz="3724" i="1">
                <a:solidFill>
                  <a:schemeClr val="tx1"/>
                </a:solidFill>
              </a:rPr>
              <a:t>giành?</a:t>
            </a:r>
          </a:p>
          <a:p>
            <a:pPr algn="ctr"/>
            <a:endParaRPr lang="en-US" sz="3724">
              <a:solidFill>
                <a:schemeClr val="tx1"/>
              </a:solidFill>
            </a:endParaRPr>
          </a:p>
          <a:p>
            <a:pPr algn="just"/>
            <a:r>
              <a:rPr lang="en-US" sz="5400">
                <a:solidFill>
                  <a:schemeClr val="tx1"/>
                </a:solidFill>
              </a:rPr>
              <a:t>    tranh</a:t>
            </a:r>
            <a:endParaRPr lang="es-ES" sz="5400" dirty="0">
              <a:solidFill>
                <a:schemeClr val="tx1"/>
              </a:solidFill>
            </a:endParaRPr>
          </a:p>
        </p:txBody>
      </p:sp>
      <p:pic>
        <p:nvPicPr>
          <p:cNvPr id="27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09C8FB7E-D27C-497F-82CF-3CA7CE6A1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796082" y="1245096"/>
            <a:ext cx="1670657" cy="16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D4C2D8F-6E0A-4F48-A333-D069494BDCEF}"/>
              </a:ext>
            </a:extLst>
          </p:cNvPr>
          <p:cNvSpPr/>
          <p:nvPr/>
        </p:nvSpPr>
        <p:spPr>
          <a:xfrm>
            <a:off x="3967033" y="1026774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FB13029-6F5D-43B1-85D7-ABBEC2FC7E28}"/>
              </a:ext>
            </a:extLst>
          </p:cNvPr>
          <p:cNvSpPr/>
          <p:nvPr/>
        </p:nvSpPr>
        <p:spPr>
          <a:xfrm>
            <a:off x="7785184" y="1032071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DEDEEB9-6E5D-4973-97E1-6AF06C3B9814}"/>
              </a:ext>
            </a:extLst>
          </p:cNvPr>
          <p:cNvSpPr/>
          <p:nvPr/>
        </p:nvSpPr>
        <p:spPr>
          <a:xfrm>
            <a:off x="6540563" y="5365698"/>
            <a:ext cx="739125" cy="7391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41CAAC9-6B2B-464B-99B1-8F61F138FF05}"/>
              </a:ext>
            </a:extLst>
          </p:cNvPr>
          <p:cNvSpPr/>
          <p:nvPr/>
        </p:nvSpPr>
        <p:spPr>
          <a:xfrm>
            <a:off x="4254675" y="5153155"/>
            <a:ext cx="3740162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tranh giành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4B45658E-D243-4DA2-9241-E5278B249EFE}"/>
              </a:ext>
            </a:extLst>
          </p:cNvPr>
          <p:cNvSpPr/>
          <p:nvPr/>
        </p:nvSpPr>
        <p:spPr>
          <a:xfrm>
            <a:off x="8828654" y="355724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dành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CC1BAD13-1F8F-474D-B94B-90859F078E75}"/>
              </a:ext>
            </a:extLst>
          </p:cNvPr>
          <p:cNvSpPr/>
          <p:nvPr/>
        </p:nvSpPr>
        <p:spPr>
          <a:xfrm>
            <a:off x="1973816" y="550499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giành</a:t>
            </a:r>
          </a:p>
        </p:txBody>
      </p:sp>
    </p:spTree>
    <p:extLst>
      <p:ext uri="{BB962C8B-B14F-4D97-AF65-F5344CB8AC3E}">
        <p14:creationId xmlns:p14="http://schemas.microsoft.com/office/powerpoint/2010/main" val="9554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16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B9D44C0-FAC4-4BAE-B112-8FFDFB4E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70" y="685800"/>
            <a:ext cx="10255765" cy="710800"/>
          </a:xfrm>
        </p:spPr>
        <p:txBody>
          <a:bodyPr/>
          <a:lstStyle/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555BB8F2-0AF2-4935-AE0C-B63595FC7F57}"/>
              </a:ext>
            </a:extLst>
          </p:cNvPr>
          <p:cNvSpPr txBox="1">
            <a:spLocks/>
          </p:cNvSpPr>
          <p:nvPr/>
        </p:nvSpPr>
        <p:spPr>
          <a:xfrm>
            <a:off x="970434" y="2684472"/>
            <a:ext cx="10255765" cy="17526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8000">
                <a:latin typeface="Arial" panose="020B0604020202020204" pitchFamily="34" charset="0"/>
                <a:cs typeface="Arial" panose="020B0604020202020204" pitchFamily="34" charset="0"/>
              </a:rPr>
              <a:t>AI NHANH TAY?</a:t>
            </a:r>
          </a:p>
        </p:txBody>
      </p:sp>
    </p:spTree>
    <p:extLst>
      <p:ext uri="{BB962C8B-B14F-4D97-AF65-F5344CB8AC3E}">
        <p14:creationId xmlns:p14="http://schemas.microsoft.com/office/powerpoint/2010/main" val="1537254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9E0F79D6-D185-4692-821E-63FEC4ED1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-126765"/>
            <a:ext cx="12496799" cy="7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 de flecha"/>
          <p:cNvCxnSpPr/>
          <p:nvPr/>
        </p:nvCxnSpPr>
        <p:spPr>
          <a:xfrm flipH="1" flipV="1">
            <a:off x="4620519" y="2833658"/>
            <a:ext cx="1474175" cy="4522041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6297390" y="2833658"/>
            <a:ext cx="2895584" cy="4724738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sr.photos1.fotosearch.com/bthumb/CSP/CSP924/k924751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726" y="-326590"/>
            <a:ext cx="2825588" cy="3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vectorjungle.com/wp-content/uploads/2008/12/flower_patch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9" b="88192" l="54381" r="98887">
                        <a14:foregroundMark x1="85675" y1="54244" x2="85535" y2="56642"/>
                        <a14:foregroundMark x1="74270" y1="66790" x2="74270" y2="66790"/>
                        <a14:foregroundMark x1="74965" y1="65498" x2="74965" y2="65498"/>
                        <a14:foregroundMark x1="76495" y1="61255" x2="76495" y2="61255"/>
                        <a14:foregroundMark x1="74965" y1="62546" x2="74965" y2="62546"/>
                        <a14:foregroundMark x1="78164" y1="56642" x2="78164" y2="56642"/>
                        <a14:foregroundMark x1="77051" y1="59041" x2="77051" y2="59041"/>
                        <a14:backgroundMark x1="82754" y1="80812" x2="82754" y2="80812"/>
                        <a14:backgroundMark x1="68150" y1="73985" x2="68150" y2="73985"/>
                        <a14:backgroundMark x1="63143" y1="77306" x2="63143" y2="77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t="46153" b="11956"/>
          <a:stretch/>
        </p:blipFill>
        <p:spPr bwMode="auto">
          <a:xfrm>
            <a:off x="3441362" y="1321990"/>
            <a:ext cx="2221633" cy="14504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r.photos1.fotosearch.com/bthumb/CSP/CSP924/k924751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42" y="-331839"/>
            <a:ext cx="2825588" cy="3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vectorjungle.com/wp-content/uploads/2008/12/flower_patch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5" b="42066" l="54103" r="100000">
                        <a14:foregroundMark x1="85535" y1="8487" x2="85675" y2="11439"/>
                        <a14:foregroundMark x1="80111" y1="20849" x2="81780" y2="22509"/>
                        <a14:foregroundMark x1="75939" y1="15683" x2="76634" y2="15683"/>
                        <a14:foregroundMark x1="75800" y1="12546" x2="75800" y2="12546"/>
                        <a14:foregroundMark x1="77886" y1="11439" x2="77886" y2="11439"/>
                        <a14:foregroundMark x1="75382" y1="17343" x2="75382" y2="17343"/>
                        <a14:foregroundMark x1="69263" y1="5720" x2="69819" y2="9594"/>
                        <a14:foregroundMark x1="66203" y1="12362" x2="67177" y2="13653"/>
                        <a14:backgroundMark x1="74826" y1="16421" x2="74826" y2="16421"/>
                        <a14:backgroundMark x1="68846" y1="16052" x2="68846" y2="16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77" b="56792"/>
          <a:stretch/>
        </p:blipFill>
        <p:spPr bwMode="auto">
          <a:xfrm>
            <a:off x="8091011" y="1242795"/>
            <a:ext cx="2203926" cy="1590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1250" y1="4918" x2="38542" y2="15483"/>
                        <a14:foregroundMark x1="50208" y1="6922" x2="57500" y2="20219"/>
                        <a14:foregroundMark x1="64792" y1="14572" x2="64583" y2="22587"/>
                        <a14:foregroundMark x1="63542" y1="13297" x2="60833" y2="15118"/>
                        <a14:foregroundMark x1="56042" y1="911" x2="53333" y2="0"/>
                        <a14:foregroundMark x1="67292" y1="9836" x2="66042" y2="8743"/>
                        <a14:foregroundMark x1="70000" y1="64117" x2="57292" y2="73953"/>
                        <a14:foregroundMark x1="80208" y1="63388" x2="94167" y2="79053"/>
                        <a14:foregroundMark x1="90208" y1="65756" x2="95208" y2="71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2" y="4099412"/>
            <a:ext cx="3401335" cy="3890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0789" y1="66894" x2="22368" y2="87031"/>
                        <a14:foregroundMark x1="44211" y1="9556" x2="44211" y2="18771"/>
                        <a14:foregroundMark x1="37105" y1="6143" x2="34474" y2="6826"/>
                        <a14:foregroundMark x1="44737" y1="2389" x2="43421" y2="1706"/>
                        <a14:foregroundMark x1="58421" y1="16382" x2="82105" y2="17747"/>
                        <a14:foregroundMark x1="88421" y1="15017" x2="90000" y2="23208"/>
                        <a14:foregroundMark x1="90000" y1="11945" x2="84737" y2="23208"/>
                        <a14:foregroundMark x1="42105" y1="5802" x2="40789" y2="12969"/>
                        <a14:foregroundMark x1="46053" y1="5119" x2="48947" y2="9898"/>
                        <a14:foregroundMark x1="49737" y1="14676" x2="47105" y2="19795"/>
                        <a14:foregroundMark x1="20263" y1="67918" x2="29737" y2="70648"/>
                        <a14:foregroundMark x1="13684" y1="96928" x2="21842" y2="97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0365" y="2735188"/>
            <a:ext cx="4788657" cy="3782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4 Llamada rectangular redondeada">
            <a:extLst>
              <a:ext uri="{FF2B5EF4-FFF2-40B4-BE49-F238E27FC236}">
                <a16:creationId xmlns:a16="http://schemas.microsoft.com/office/drawing/2014/main" xmlns="" id="{2D8804CB-AA79-4D1F-B53E-6F7A27EE24AC}"/>
              </a:ext>
            </a:extLst>
          </p:cNvPr>
          <p:cNvSpPr/>
          <p:nvPr/>
        </p:nvSpPr>
        <p:spPr>
          <a:xfrm>
            <a:off x="3885024" y="3882211"/>
            <a:ext cx="4707589" cy="2628747"/>
          </a:xfrm>
          <a:prstGeom prst="wedgeRoundRectCallout">
            <a:avLst>
              <a:gd name="adj1" fmla="val -61810"/>
              <a:gd name="adj2" fmla="val -11237"/>
              <a:gd name="adj3" fmla="val 16667"/>
            </a:avLst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24" i="1">
                <a:solidFill>
                  <a:schemeClr val="tx1"/>
                </a:solidFill>
              </a:rPr>
              <a:t>dành </a:t>
            </a:r>
            <a:r>
              <a:rPr lang="en-US" sz="3724">
                <a:solidFill>
                  <a:schemeClr val="tx1"/>
                </a:solidFill>
              </a:rPr>
              <a:t>hay </a:t>
            </a:r>
            <a:r>
              <a:rPr lang="en-US" sz="3724" i="1">
                <a:solidFill>
                  <a:schemeClr val="tx1"/>
                </a:solidFill>
              </a:rPr>
              <a:t>giành?</a:t>
            </a:r>
          </a:p>
          <a:p>
            <a:pPr algn="ctr"/>
            <a:endParaRPr lang="en-US" sz="3724">
              <a:solidFill>
                <a:schemeClr val="tx1"/>
              </a:solidFill>
            </a:endParaRPr>
          </a:p>
          <a:p>
            <a:pPr algn="just"/>
            <a:r>
              <a:rPr lang="en-US" sz="5400">
                <a:solidFill>
                  <a:schemeClr val="tx1"/>
                </a:solidFill>
              </a:rPr>
              <a:t>        để</a:t>
            </a:r>
            <a:endParaRPr lang="es-ES" sz="5400" dirty="0">
              <a:solidFill>
                <a:schemeClr val="tx1"/>
              </a:solidFill>
            </a:endParaRPr>
          </a:p>
        </p:txBody>
      </p:sp>
      <p:pic>
        <p:nvPicPr>
          <p:cNvPr id="29" name="Picture 2" descr="http://fscs.com.au/wp-content/uploads/2012/12/thumb-tick-cross2.jpg">
            <a:extLst>
              <a:ext uri="{FF2B5EF4-FFF2-40B4-BE49-F238E27FC236}">
                <a16:creationId xmlns:a16="http://schemas.microsoft.com/office/drawing/2014/main" xmlns="" id="{14EC4419-F232-42AC-868D-247E55003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8796082" y="1245096"/>
            <a:ext cx="1670657" cy="160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BC46AD5-5C06-4898-A9EE-1D54DF5B7217}"/>
              </a:ext>
            </a:extLst>
          </p:cNvPr>
          <p:cNvSpPr/>
          <p:nvPr/>
        </p:nvSpPr>
        <p:spPr>
          <a:xfrm>
            <a:off x="3967033" y="1026774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09D4FE65-70F2-4B8C-8E44-A659FB35A058}"/>
              </a:ext>
            </a:extLst>
          </p:cNvPr>
          <p:cNvSpPr/>
          <p:nvPr/>
        </p:nvSpPr>
        <p:spPr>
          <a:xfrm>
            <a:off x="7785184" y="1032071"/>
            <a:ext cx="1207320" cy="1207320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6B0C149-B6DC-4246-AFE5-670BD9642CA0}"/>
              </a:ext>
            </a:extLst>
          </p:cNvPr>
          <p:cNvSpPr/>
          <p:nvPr/>
        </p:nvSpPr>
        <p:spPr>
          <a:xfrm>
            <a:off x="6718592" y="5305425"/>
            <a:ext cx="739125" cy="73912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8654A93A-7202-4714-9164-0EC43DA3A9D4}"/>
              </a:ext>
            </a:extLst>
          </p:cNvPr>
          <p:cNvSpPr/>
          <p:nvPr/>
        </p:nvSpPr>
        <p:spPr>
          <a:xfrm>
            <a:off x="3959241" y="5171088"/>
            <a:ext cx="4093572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để dành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86AE914F-DA5F-4FA3-9401-25B52B557F1B}"/>
              </a:ext>
            </a:extLst>
          </p:cNvPr>
          <p:cNvSpPr/>
          <p:nvPr/>
        </p:nvSpPr>
        <p:spPr>
          <a:xfrm>
            <a:off x="1989079" y="622636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dành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9A71BFDD-C123-4794-9953-7A98173E5F93}"/>
              </a:ext>
            </a:extLst>
          </p:cNvPr>
          <p:cNvSpPr/>
          <p:nvPr/>
        </p:nvSpPr>
        <p:spPr>
          <a:xfrm>
            <a:off x="8783400" y="314192"/>
            <a:ext cx="2051837" cy="1007798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</a:rPr>
              <a:t>giành</a:t>
            </a:r>
          </a:p>
        </p:txBody>
      </p:sp>
    </p:spTree>
    <p:extLst>
      <p:ext uri="{BB962C8B-B14F-4D97-AF65-F5344CB8AC3E}">
        <p14:creationId xmlns:p14="http://schemas.microsoft.com/office/powerpoint/2010/main" val="361372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ok.wav"/>
          </p:stSnd>
        </p:sndAc>
      </p:transition>
    </mc:Choice>
    <mc:Fallback xmlns="">
      <p:transition spd="slow">
        <p:circle/>
        <p:sndAc>
          <p:stSnd>
            <p:snd r:embed="rId17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 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entreelcieloylatierra.files.wordpress.com/2012/01/pergamino_solo_copy.gif">
            <a:extLst>
              <a:ext uri="{FF2B5EF4-FFF2-40B4-BE49-F238E27FC236}">
                <a16:creationId xmlns:a16="http://schemas.microsoft.com/office/drawing/2014/main" xmlns="" id="{68978F9A-C94C-4442-B044-20D562CE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-126765"/>
            <a:ext cx="12496799" cy="7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iles.myopera.com/brokenheartvn/albums/808608/thumbs/994306_070406vector10.jpg_thum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8597" b="9584"/>
          <a:stretch/>
        </p:blipFill>
        <p:spPr bwMode="auto">
          <a:xfrm>
            <a:off x="1571300" y="-95301"/>
            <a:ext cx="7749494" cy="5540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nlazy.com/LazyImages/2013/02/x_rpg-map-symbols-cave-entrance_17-12309590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0" b="100000" l="0" r="100000">
                        <a14:backgroundMark x1="20417" y1="35625" x2="5417" y2="71250"/>
                        <a14:backgroundMark x1="24583" y1="31875" x2="17083" y2="41875"/>
                        <a14:backgroundMark x1="8333" y1="89375" x2="26667" y2="981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14" y="1313943"/>
            <a:ext cx="7195701" cy="47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1.dibujos.net/dibujos/pintados/201303/pirata-con-tesoro-cuentos-y-leyendas-piratas-pintado-por-manuell-979729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64" b="98511" l="5167" r="95667">
                        <a14:foregroundMark x1="61667" y1="65106" x2="74167" y2="84681"/>
                        <a14:backgroundMark x1="54667" y1="61064" x2="54667" y2="7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2" t="3470" r="17045" b="4924"/>
          <a:stretch/>
        </p:blipFill>
        <p:spPr bwMode="auto">
          <a:xfrm>
            <a:off x="1388035" y="1313943"/>
            <a:ext cx="5417545" cy="54544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rectangular redondeada"/>
          <p:cNvSpPr/>
          <p:nvPr/>
        </p:nvSpPr>
        <p:spPr>
          <a:xfrm>
            <a:off x="6277957" y="-36342"/>
            <a:ext cx="3498563" cy="1723917"/>
          </a:xfrm>
          <a:prstGeom prst="wedgeRoundRectCallout">
            <a:avLst>
              <a:gd name="adj1" fmla="val -75592"/>
              <a:gd name="adj2" fmla="val 128771"/>
              <a:gd name="adj3" fmla="val 16667"/>
            </a:avLst>
          </a:prstGeom>
          <a:solidFill>
            <a:schemeClr val="tx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88">
                <a:solidFill>
                  <a:schemeClr val="tx1"/>
                </a:solidFill>
              </a:rPr>
              <a:t>Trễ mất rồi!</a:t>
            </a:r>
            <a:endParaRPr lang="es-ES" sz="4788" dirty="0">
              <a:solidFill>
                <a:schemeClr val="tx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8148" y1="11945" x2="54815" y2="19795"/>
                        <a14:foregroundMark x1="64074" y1="5802" x2="65556" y2="18089"/>
                        <a14:foregroundMark x1="62593" y1="4096" x2="58519" y2="9556"/>
                        <a14:foregroundMark x1="65926" y1="5802" x2="68889" y2="9556"/>
                        <a14:foregroundMark x1="32222" y1="75427" x2="32222" y2="85324"/>
                        <a14:foregroundMark x1="51481" y1="6485" x2="50000" y2="6143"/>
                        <a14:foregroundMark x1="63333" y1="683" x2="60370" y2="68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7287" y="2668180"/>
            <a:ext cx="4074463" cy="4208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10678030" y="6768426"/>
            <a:ext cx="957731" cy="587273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6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6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ok.wav"/>
          </p:stSnd>
        </p:sndAc>
      </p:transition>
    </mc:Choice>
    <mc:Fallback xmlns="">
      <p:transition spd="slow">
        <p:circle/>
        <p:sndAc>
          <p:stSnd>
            <p:snd r:embed="rId13" name="o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B1D6738-21D6-4C1F-A98B-1AEDCCB9B8CA}"/>
              </a:ext>
            </a:extLst>
          </p:cNvPr>
          <p:cNvGrpSpPr/>
          <p:nvPr/>
        </p:nvGrpSpPr>
        <p:grpSpPr>
          <a:xfrm>
            <a:off x="581817" y="373935"/>
            <a:ext cx="10972801" cy="731520"/>
            <a:chOff x="280267" y="915918"/>
            <a:chExt cx="10972801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2B4C8D6-33D0-49FD-B8DC-69620CBA2D1A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181C9A54-7784-4AE0-9726-6153DCC81E5D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8AB98FF3-451B-4A25-8FDA-84E6860EC7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DB42C9C-A3F5-417A-95E3-C8974C24E7B7}"/>
                </a:ext>
              </a:extLst>
            </p:cNvPr>
            <p:cNvSpPr txBox="1"/>
            <p:nvPr/>
          </p:nvSpPr>
          <p:spPr>
            <a:xfrm>
              <a:off x="1033374" y="983129"/>
              <a:ext cx="102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Chọn a hoặc b.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EBD2EB-BD11-4C78-850B-9B43DE80B793}"/>
              </a:ext>
            </a:extLst>
          </p:cNvPr>
          <p:cNvSpPr txBox="1"/>
          <p:nvPr/>
        </p:nvSpPr>
        <p:spPr>
          <a:xfrm>
            <a:off x="1355233" y="1105455"/>
            <a:ext cx="9666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Tìm từ ngữ gọi tên từng loại quả có tiếng bắt đầu bằng s hoặc x.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8300D8-093A-4286-99B3-0832F66F6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3627" y="2514600"/>
            <a:ext cx="8754583" cy="356221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1CDD50-6E80-4D45-9AF1-E0E2E165773E}"/>
              </a:ext>
            </a:extLst>
          </p:cNvPr>
          <p:cNvSpPr/>
          <p:nvPr/>
        </p:nvSpPr>
        <p:spPr>
          <a:xfrm>
            <a:off x="2194719" y="2819400"/>
            <a:ext cx="458486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CB8ABD1-9EFD-4D2B-BE22-E1C3EC6BA1EE}"/>
              </a:ext>
            </a:extLst>
          </p:cNvPr>
          <p:cNvSpPr/>
          <p:nvPr/>
        </p:nvSpPr>
        <p:spPr>
          <a:xfrm>
            <a:off x="975519" y="3333016"/>
            <a:ext cx="1219200" cy="474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xoài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62E9345-8768-404D-9815-AB96955D7C6A}"/>
              </a:ext>
            </a:extLst>
          </p:cNvPr>
          <p:cNvSpPr/>
          <p:nvPr/>
        </p:nvSpPr>
        <p:spPr>
          <a:xfrm>
            <a:off x="3948038" y="4363184"/>
            <a:ext cx="458486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D78C1B-AE6E-4225-B36E-657E80E1C8F3}"/>
              </a:ext>
            </a:extLst>
          </p:cNvPr>
          <p:cNvSpPr/>
          <p:nvPr/>
        </p:nvSpPr>
        <p:spPr>
          <a:xfrm>
            <a:off x="1889919" y="5135351"/>
            <a:ext cx="2072067" cy="474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sầu riêng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DC93920-E03C-426C-B65F-57AC1519DF72}"/>
              </a:ext>
            </a:extLst>
          </p:cNvPr>
          <p:cNvSpPr/>
          <p:nvPr/>
        </p:nvSpPr>
        <p:spPr>
          <a:xfrm>
            <a:off x="9662319" y="4769788"/>
            <a:ext cx="458486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948B7204-BA3B-4786-A821-CFF301987069}"/>
              </a:ext>
            </a:extLst>
          </p:cNvPr>
          <p:cNvSpPr/>
          <p:nvPr/>
        </p:nvSpPr>
        <p:spPr>
          <a:xfrm>
            <a:off x="7704727" y="5839764"/>
            <a:ext cx="1415250" cy="474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sim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1ECFC29-BA6E-4CA6-83EE-E51E4F9B4605}"/>
              </a:ext>
            </a:extLst>
          </p:cNvPr>
          <p:cNvSpPr/>
          <p:nvPr/>
        </p:nvSpPr>
        <p:spPr>
          <a:xfrm>
            <a:off x="8443119" y="2819400"/>
            <a:ext cx="458486" cy="304800"/>
          </a:xfrm>
          <a:prstGeom prst="ellipse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B458BBA1-9FA8-4E5C-8AF5-2DCAC3C05570}"/>
              </a:ext>
            </a:extLst>
          </p:cNvPr>
          <p:cNvSpPr/>
          <p:nvPr/>
        </p:nvSpPr>
        <p:spPr>
          <a:xfrm>
            <a:off x="6663815" y="2339240"/>
            <a:ext cx="1415250" cy="474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sung</a:t>
            </a:r>
          </a:p>
        </p:txBody>
      </p:sp>
    </p:spTree>
    <p:extLst>
      <p:ext uri="{BB962C8B-B14F-4D97-AF65-F5344CB8AC3E}">
        <p14:creationId xmlns:p14="http://schemas.microsoft.com/office/powerpoint/2010/main" val="248363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31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B1D6738-21D6-4C1F-A98B-1AEDCCB9B8CA}"/>
              </a:ext>
            </a:extLst>
          </p:cNvPr>
          <p:cNvGrpSpPr/>
          <p:nvPr/>
        </p:nvGrpSpPr>
        <p:grpSpPr>
          <a:xfrm>
            <a:off x="899319" y="685800"/>
            <a:ext cx="10972801" cy="731520"/>
            <a:chOff x="280267" y="915918"/>
            <a:chExt cx="10972801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2B4C8D6-33D0-49FD-B8DC-69620CBA2D1A}"/>
                </a:ext>
              </a:extLst>
            </p:cNvPr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181C9A54-7784-4AE0-9726-6153DCC81E5D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8AB98FF3-451B-4A25-8FDA-84E6860EC7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DB42C9C-A3F5-417A-95E3-C8974C24E7B7}"/>
                </a:ext>
              </a:extLst>
            </p:cNvPr>
            <p:cNvSpPr txBox="1"/>
            <p:nvPr/>
          </p:nvSpPr>
          <p:spPr>
            <a:xfrm>
              <a:off x="1033374" y="983129"/>
              <a:ext cx="102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Chọn a hoặc b.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EBD2EB-BD11-4C78-850B-9B43DE80B793}"/>
              </a:ext>
            </a:extLst>
          </p:cNvPr>
          <p:cNvSpPr txBox="1"/>
          <p:nvPr/>
        </p:nvSpPr>
        <p:spPr>
          <a:xfrm>
            <a:off x="1672735" y="1714143"/>
            <a:ext cx="1036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b) Chọn </a:t>
            </a:r>
            <a:r>
              <a:rPr lang="en-US" sz="3600" i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ip </a:t>
            </a:r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hoặc </a:t>
            </a:r>
            <a:r>
              <a:rPr lang="en-US" sz="3600" i="1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iêp </a:t>
            </a:r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 cho ô vuông.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C4EB84-B4FE-46B1-9148-74F2CE65E8DE}"/>
              </a:ext>
            </a:extLst>
          </p:cNvPr>
          <p:cNvSpPr txBox="1"/>
          <p:nvPr/>
        </p:nvSpPr>
        <p:spPr>
          <a:xfrm>
            <a:off x="1813719" y="2608933"/>
            <a:ext cx="9423436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2" indent="-571500" algn="just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Nhân dịp T    , em viết một tấm th     gửi lời chúc đến các chú bộ đội Trường Sa.</a:t>
            </a:r>
          </a:p>
          <a:p>
            <a:pPr marL="571500" lvl="2" indent="-571500" algn="just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Những con sóng liên t      xô vào bờ.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F708470-DCA2-422E-AB12-82FDE2B2B99A}"/>
              </a:ext>
            </a:extLst>
          </p:cNvPr>
          <p:cNvSpPr txBox="1"/>
          <p:nvPr/>
        </p:nvSpPr>
        <p:spPr>
          <a:xfrm>
            <a:off x="4691443" y="2796556"/>
            <a:ext cx="731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êt   </a:t>
            </a:r>
            <a:endParaRPr lang="vi-VN" sz="3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xmlns="" id="{4EF69E29-2D7F-447C-9E0B-9337939BA2E5}"/>
              </a:ext>
            </a:extLst>
          </p:cNvPr>
          <p:cNvSpPr/>
          <p:nvPr/>
        </p:nvSpPr>
        <p:spPr>
          <a:xfrm>
            <a:off x="4776610" y="2932764"/>
            <a:ext cx="561184" cy="54864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A506C49-BCE7-4AE7-A55B-6C4D81B5EC05}"/>
              </a:ext>
            </a:extLst>
          </p:cNvPr>
          <p:cNvSpPr txBox="1"/>
          <p:nvPr/>
        </p:nvSpPr>
        <p:spPr>
          <a:xfrm>
            <a:off x="4861719" y="2564456"/>
            <a:ext cx="147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vi-VN" sz="240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⸝</a:t>
            </a:r>
            <a:endParaRPr lang="vi-VN" sz="2400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E498CEF-5A67-45B8-B142-1CF619734F14}"/>
              </a:ext>
            </a:extLst>
          </p:cNvPr>
          <p:cNvSpPr txBox="1"/>
          <p:nvPr/>
        </p:nvSpPr>
        <p:spPr>
          <a:xfrm>
            <a:off x="9703024" y="2869264"/>
            <a:ext cx="147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5BA2AC3-E40C-4033-9D14-6BC1C423FAC4}"/>
              </a:ext>
            </a:extLst>
          </p:cNvPr>
          <p:cNvSpPr txBox="1"/>
          <p:nvPr/>
        </p:nvSpPr>
        <p:spPr>
          <a:xfrm>
            <a:off x="9541656" y="2783856"/>
            <a:ext cx="126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iêp</a:t>
            </a:r>
            <a:endParaRPr lang="vi-VN" sz="3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15">
            <a:extLst>
              <a:ext uri="{FF2B5EF4-FFF2-40B4-BE49-F238E27FC236}">
                <a16:creationId xmlns:a16="http://schemas.microsoft.com/office/drawing/2014/main" xmlns="" id="{FC1604F0-D87E-4C5B-B245-0F88AAC9A59A}"/>
              </a:ext>
            </a:extLst>
          </p:cNvPr>
          <p:cNvSpPr/>
          <p:nvPr/>
        </p:nvSpPr>
        <p:spPr>
          <a:xfrm>
            <a:off x="9639524" y="2738775"/>
            <a:ext cx="561184" cy="54864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222E223-3201-46AF-9820-56DAD257996C}"/>
              </a:ext>
            </a:extLst>
          </p:cNvPr>
          <p:cNvSpPr txBox="1"/>
          <p:nvPr/>
        </p:nvSpPr>
        <p:spPr>
          <a:xfrm>
            <a:off x="7084219" y="4229100"/>
            <a:ext cx="147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vi-VN" sz="240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rPr>
              <a:t>⸝</a:t>
            </a:r>
            <a:endParaRPr lang="vi-VN" sz="2400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24DBCAA-6ED0-47DC-8E2C-B52E9D66DC4A}"/>
              </a:ext>
            </a:extLst>
          </p:cNvPr>
          <p:cNvSpPr txBox="1"/>
          <p:nvPr/>
        </p:nvSpPr>
        <p:spPr>
          <a:xfrm>
            <a:off x="6867678" y="4427023"/>
            <a:ext cx="1261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iêp</a:t>
            </a:r>
            <a:endParaRPr lang="vi-VN" sz="36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xmlns="" id="{EBC3ADDE-3012-40A9-81D3-2A2C5267694B}"/>
              </a:ext>
            </a:extLst>
          </p:cNvPr>
          <p:cNvSpPr/>
          <p:nvPr/>
        </p:nvSpPr>
        <p:spPr>
          <a:xfrm>
            <a:off x="6962424" y="4577951"/>
            <a:ext cx="561184" cy="54864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5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0" grpId="0"/>
      <p:bldP spid="31" grpId="0" animBg="1"/>
      <p:bldP spid="34" grpId="0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94014E-E1FB-497F-9BCE-DA24C66B0B23}"/>
              </a:ext>
            </a:extLst>
          </p:cNvPr>
          <p:cNvSpPr txBox="1"/>
          <p:nvPr/>
        </p:nvSpPr>
        <p:spPr>
          <a:xfrm>
            <a:off x="687102" y="762000"/>
            <a:ext cx="1078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TÌM CÁC TỪ NGỮ VIẾT CHƯA ĐÚNG CHÍNH TẢ.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0B710D-33BC-458F-96F9-4FA9D3280DDE}"/>
              </a:ext>
            </a:extLst>
          </p:cNvPr>
          <p:cNvSpPr txBox="1"/>
          <p:nvPr/>
        </p:nvSpPr>
        <p:spPr>
          <a:xfrm>
            <a:off x="1097939" y="2514600"/>
            <a:ext cx="28194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câu lện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106DDEF-4447-41AD-B978-6D10622C0205}"/>
              </a:ext>
            </a:extLst>
          </p:cNvPr>
          <p:cNvSpPr txBox="1"/>
          <p:nvPr/>
        </p:nvSpPr>
        <p:spPr>
          <a:xfrm>
            <a:off x="1097939" y="3441997"/>
            <a:ext cx="28194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câu lệnh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53F81E-5662-4327-9B2C-A77A91730E1C}"/>
              </a:ext>
            </a:extLst>
          </p:cNvPr>
          <p:cNvSpPr txBox="1"/>
          <p:nvPr/>
        </p:nvSpPr>
        <p:spPr>
          <a:xfrm>
            <a:off x="4679339" y="2514600"/>
            <a:ext cx="28194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bao 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441B29-9976-4972-B25A-6B17D6DE5645}"/>
              </a:ext>
            </a:extLst>
          </p:cNvPr>
          <p:cNvSpPr txBox="1"/>
          <p:nvPr/>
        </p:nvSpPr>
        <p:spPr>
          <a:xfrm>
            <a:off x="4679339" y="3441997"/>
            <a:ext cx="28194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bao 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A3736C-F18A-4670-BA7C-C588358835B4}"/>
              </a:ext>
            </a:extLst>
          </p:cNvPr>
          <p:cNvSpPr txBox="1"/>
          <p:nvPr/>
        </p:nvSpPr>
        <p:spPr>
          <a:xfrm>
            <a:off x="8260739" y="2514600"/>
            <a:ext cx="28194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ánh lắng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EBF36E-B1CA-4B7E-AB37-47FB99356416}"/>
              </a:ext>
            </a:extLst>
          </p:cNvPr>
          <p:cNvSpPr txBox="1"/>
          <p:nvPr/>
        </p:nvSpPr>
        <p:spPr>
          <a:xfrm>
            <a:off x="8260739" y="3441997"/>
            <a:ext cx="2819400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ánh nắng</a:t>
            </a:r>
          </a:p>
        </p:txBody>
      </p:sp>
    </p:spTree>
    <p:extLst>
      <p:ext uri="{BB962C8B-B14F-4D97-AF65-F5344CB8AC3E}">
        <p14:creationId xmlns:p14="http://schemas.microsoft.com/office/powerpoint/2010/main" val="289959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C5C9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C5C9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9C5C9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xmlns="" id="{248EC077-664A-427B-9D0B-A8F86B0CF67C}"/>
              </a:ext>
            </a:extLst>
          </p:cNvPr>
          <p:cNvSpPr/>
          <p:nvPr/>
        </p:nvSpPr>
        <p:spPr>
          <a:xfrm>
            <a:off x="10996196" y="3567534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xmlns="" id="{EE90F215-DD0B-4722-A906-458349C18D25}"/>
              </a:ext>
            </a:extLst>
          </p:cNvPr>
          <p:cNvSpPr/>
          <p:nvPr/>
        </p:nvSpPr>
        <p:spPr>
          <a:xfrm>
            <a:off x="741894" y="5427885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+mj-lt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xmlns="" id="{F8EB400F-0CCD-47B6-B58A-523175DF5131}"/>
              </a:ext>
            </a:extLst>
          </p:cNvPr>
          <p:cNvSpPr/>
          <p:nvPr/>
        </p:nvSpPr>
        <p:spPr>
          <a:xfrm>
            <a:off x="11433595" y="6104084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xmlns="" id="{2F24CD1B-004C-4A6F-AFBA-30B3E39E42B6}"/>
              </a:ext>
            </a:extLst>
          </p:cNvPr>
          <p:cNvGrpSpPr/>
          <p:nvPr/>
        </p:nvGrpSpPr>
        <p:grpSpPr>
          <a:xfrm>
            <a:off x="10427772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xmlns="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xmlns="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xmlns="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xmlns="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xmlns="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xmlns="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xmlns="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xmlns="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xmlns="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xmlns="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xmlns="" id="{D52F1BD1-2EFA-43EC-9A75-84E8B3FAD158}"/>
              </a:ext>
            </a:extLst>
          </p:cNvPr>
          <p:cNvGrpSpPr/>
          <p:nvPr/>
        </p:nvGrpSpPr>
        <p:grpSpPr>
          <a:xfrm>
            <a:off x="3048273" y="5649468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xmlns="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xmlns="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xmlns="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xmlns="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xmlns="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xmlns="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xmlns="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xmlns="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xmlns="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xmlns="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xmlns="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xmlns="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xmlns="" id="{0D5AEE75-839E-4E49-B544-558E1CFEC82F}"/>
              </a:ext>
            </a:extLst>
          </p:cNvPr>
          <p:cNvSpPr/>
          <p:nvPr/>
        </p:nvSpPr>
        <p:spPr>
          <a:xfrm>
            <a:off x="3414205" y="4102900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latin typeface="+mj-lt"/>
            </a:endParaRPr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xmlns="" id="{5675FBF0-4776-4F10-A2BA-2F4782174657}"/>
              </a:ext>
            </a:extLst>
          </p:cNvPr>
          <p:cNvGrpSpPr/>
          <p:nvPr/>
        </p:nvGrpSpPr>
        <p:grpSpPr>
          <a:xfrm>
            <a:off x="55812" y="332167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xmlns="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xmlns="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xmlns="" id="{0F75D4E7-7D36-4137-A61A-DE0CF177B1F7}"/>
              </a:ext>
            </a:extLst>
          </p:cNvPr>
          <p:cNvGrpSpPr/>
          <p:nvPr/>
        </p:nvGrpSpPr>
        <p:grpSpPr>
          <a:xfrm>
            <a:off x="641394" y="961101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xmlns="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xmlns="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xmlns="" id="{CA33164C-EE26-452F-AEBD-45671F293927}"/>
              </a:ext>
            </a:extLst>
          </p:cNvPr>
          <p:cNvGrpSpPr/>
          <p:nvPr/>
        </p:nvGrpSpPr>
        <p:grpSpPr>
          <a:xfrm>
            <a:off x="5652665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xmlns="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xmlns="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+mj-lt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B8A520BC-A0AE-41C8-888A-1AE795691C2C}"/>
              </a:ext>
            </a:extLst>
          </p:cNvPr>
          <p:cNvSpPr txBox="1"/>
          <p:nvPr/>
        </p:nvSpPr>
        <p:spPr>
          <a:xfrm>
            <a:off x="6919119" y="4937264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S/97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xmlns="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480406" y="2799942"/>
            <a:ext cx="10921016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Nghe – viết:</a:t>
            </a:r>
            <a:b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</a:br>
            <a:r>
              <a:rPr lang="en-US" sz="4800">
                <a:latin typeface="+mj-lt"/>
                <a:ea typeface="Arial-Rounded" pitchFamily="34" charset="0"/>
                <a:cs typeface="Arial-Rounded" pitchFamily="34" charset="0"/>
              </a:rPr>
              <a:t>Thư gửi bố ngoài đảo</a:t>
            </a:r>
            <a:endParaRPr lang="vi-VN" sz="48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54" y="3225304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92" y="4014651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41CB57-8F78-4FE7-BA97-4B9860325E2C}"/>
              </a:ext>
            </a:extLst>
          </p:cNvPr>
          <p:cNvSpPr txBox="1"/>
          <p:nvPr/>
        </p:nvSpPr>
        <p:spPr>
          <a:xfrm>
            <a:off x="1889920" y="1812560"/>
            <a:ext cx="4953000" cy="513973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r>
              <a:rPr lang="en-US" sz="2800"/>
              <a:t>Bây giờ sắp Tết rồi</a:t>
            </a:r>
          </a:p>
          <a:p>
            <a:pPr>
              <a:spcAft>
                <a:spcPts val="1200"/>
              </a:spcAft>
            </a:pPr>
            <a:r>
              <a:rPr lang="en-US" sz="2800"/>
              <a:t>Con viết thư gửi bố (…)</a:t>
            </a:r>
            <a:endParaRPr lang="vi-VN" sz="2800"/>
          </a:p>
          <a:p>
            <a:r>
              <a:rPr lang="en-US" sz="2800"/>
              <a:t>Tết con muốn gửi bố</a:t>
            </a:r>
          </a:p>
          <a:p>
            <a:r>
              <a:rPr lang="en-US" sz="2800"/>
              <a:t>Cái bánh chưng cho vui</a:t>
            </a:r>
          </a:p>
          <a:p>
            <a:r>
              <a:rPr lang="en-US" sz="2800"/>
              <a:t>Nhưng bánh thì to quá</a:t>
            </a:r>
          </a:p>
          <a:p>
            <a:pPr>
              <a:spcAft>
                <a:spcPts val="1200"/>
              </a:spcAft>
            </a:pPr>
            <a:r>
              <a:rPr lang="en-US" sz="2800"/>
              <a:t>Mà hòm thư nhỏ thôi.</a:t>
            </a:r>
          </a:p>
          <a:p>
            <a:r>
              <a:rPr lang="en-US" sz="2800"/>
              <a:t>Gửi hoa lại sợ héo</a:t>
            </a:r>
          </a:p>
          <a:p>
            <a:r>
              <a:rPr lang="en-US" sz="2800"/>
              <a:t>Đường ra đảo xa xôi</a:t>
            </a:r>
          </a:p>
          <a:p>
            <a:r>
              <a:rPr lang="en-US" sz="2800"/>
              <a:t>Con viết thư gửi vậy</a:t>
            </a:r>
          </a:p>
          <a:p>
            <a:r>
              <a:rPr lang="en-US" sz="2800"/>
              <a:t>Hẳn bố bằng lòng thôi.</a:t>
            </a:r>
            <a:endParaRPr lang="en-US" sz="280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653C1CB-2E03-4E23-837B-86F9E1D040C8}"/>
              </a:ext>
            </a:extLst>
          </p:cNvPr>
          <p:cNvGrpSpPr/>
          <p:nvPr/>
        </p:nvGrpSpPr>
        <p:grpSpPr>
          <a:xfrm>
            <a:off x="549086" y="399169"/>
            <a:ext cx="11022354" cy="731520"/>
            <a:chOff x="280267" y="915918"/>
            <a:chExt cx="11022354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96DA6AB-0C05-4E8E-BEF2-F93BA6DA8506}"/>
                </a:ext>
              </a:extLst>
            </p:cNvPr>
            <p:cNvGrpSpPr/>
            <p:nvPr/>
          </p:nvGrpSpPr>
          <p:grpSpPr>
            <a:xfrm>
              <a:off x="280267" y="915918"/>
              <a:ext cx="838162" cy="731520"/>
              <a:chOff x="3041858" y="1727884"/>
              <a:chExt cx="13715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9139949B-959A-477F-B50F-DE83681594A2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800">
                  <a:solidFill>
                    <a:schemeClr val="tx1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E5669EA9-E732-42DA-A8C2-2873C191C6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6360" y="1912463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400">
                    <a:solidFill>
                      <a:srgbClr val="0070C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AF43753-0D70-4854-8B8C-47937B172D56}"/>
                </a:ext>
              </a:extLst>
            </p:cNvPr>
            <p:cNvSpPr txBox="1"/>
            <p:nvPr/>
          </p:nvSpPr>
          <p:spPr>
            <a:xfrm>
              <a:off x="1006727" y="991040"/>
              <a:ext cx="102958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Nghe – viết: </a:t>
              </a:r>
              <a:r>
                <a:rPr lang="en-US" sz="3000" i="1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Thư gửi bố ngoài đảo </a:t>
              </a:r>
              <a:r>
                <a:rPr lang="en-US" sz="300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(từ đầu đến </a:t>
              </a:r>
              <a:r>
                <a:rPr lang="en-US" sz="3000" i="1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rPr>
                <a:t>cũng nghe).</a:t>
              </a:r>
              <a:endParaRPr lang="en-US" sz="3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553B6A6-4A21-4A5B-9BAB-013539211DC5}"/>
              </a:ext>
            </a:extLst>
          </p:cNvPr>
          <p:cNvSpPr txBox="1"/>
          <p:nvPr/>
        </p:nvSpPr>
        <p:spPr>
          <a:xfrm>
            <a:off x="1889920" y="1087172"/>
            <a:ext cx="79555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Thư gửi bố ngoài đảo</a:t>
            </a:r>
            <a:endParaRPr lang="en-US" sz="32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2CE635-819B-4778-BD73-E7B2B5A12E36}"/>
              </a:ext>
            </a:extLst>
          </p:cNvPr>
          <p:cNvSpPr txBox="1"/>
          <p:nvPr/>
        </p:nvSpPr>
        <p:spPr>
          <a:xfrm>
            <a:off x="6618440" y="1812560"/>
            <a:ext cx="4953000" cy="181574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r>
              <a:rPr lang="en-US" sz="2800"/>
              <a:t>Ngoài ấy chắc nhiều gió</a:t>
            </a:r>
          </a:p>
          <a:p>
            <a:r>
              <a:rPr lang="en-US" sz="2800"/>
              <a:t>Đảo không có gì che</a:t>
            </a:r>
          </a:p>
          <a:p>
            <a:r>
              <a:rPr lang="en-US" sz="2800"/>
              <a:t>Ngoài ấy chắc nhiều sóng</a:t>
            </a:r>
          </a:p>
          <a:p>
            <a:pPr>
              <a:spcAft>
                <a:spcPts val="1200"/>
              </a:spcAft>
            </a:pPr>
            <a:r>
              <a:rPr lang="en-US" sz="2800"/>
              <a:t>Bố lúc nào cũng nghe.</a:t>
            </a:r>
          </a:p>
        </p:txBody>
      </p:sp>
    </p:spTree>
    <p:extLst>
      <p:ext uri="{BB962C8B-B14F-4D97-AF65-F5344CB8AC3E}">
        <p14:creationId xmlns:p14="http://schemas.microsoft.com/office/powerpoint/2010/main" val="319435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F94BC0F-7BEC-47B9-B18C-1938AC157C60}"/>
              </a:ext>
            </a:extLst>
          </p:cNvPr>
          <p:cNvGrpSpPr/>
          <p:nvPr/>
        </p:nvGrpSpPr>
        <p:grpSpPr>
          <a:xfrm>
            <a:off x="1427518" y="75839"/>
            <a:ext cx="7955568" cy="6782161"/>
            <a:chOff x="2103135" y="111862"/>
            <a:chExt cx="7955568" cy="678216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8E2D4A6-E7DB-460E-AB4A-9925DD4E3BC0}"/>
                </a:ext>
              </a:extLst>
            </p:cNvPr>
            <p:cNvSpPr txBox="1"/>
            <p:nvPr/>
          </p:nvSpPr>
          <p:spPr>
            <a:xfrm>
              <a:off x="4509016" y="668958"/>
              <a:ext cx="4953000" cy="446262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r>
                <a:rPr lang="en-US" sz="24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2400"/>
                <a:t>Con viết thư gửi bố (…)</a:t>
              </a:r>
              <a:endParaRPr lang="vi-VN" sz="2400"/>
            </a:p>
            <a:p>
              <a:r>
                <a:rPr lang="en-US" sz="2400"/>
                <a:t>Tết con muốn gửi bố</a:t>
              </a:r>
            </a:p>
            <a:p>
              <a:r>
                <a:rPr lang="en-US" sz="2400"/>
                <a:t>Cái bánh chưng cho vui</a:t>
              </a:r>
            </a:p>
            <a:p>
              <a:r>
                <a:rPr lang="en-US" sz="24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2400"/>
                <a:t>Mà hòm thư nhỏ thôi.</a:t>
              </a:r>
            </a:p>
            <a:p>
              <a:r>
                <a:rPr lang="en-US" sz="2400"/>
                <a:t>Gửi hoa lại sợ héo</a:t>
              </a:r>
            </a:p>
            <a:p>
              <a:r>
                <a:rPr lang="en-US" sz="2400"/>
                <a:t>Đường ra đảo xa xôi</a:t>
              </a:r>
            </a:p>
            <a:p>
              <a:r>
                <a:rPr lang="en-US" sz="2400"/>
                <a:t>Con viết thư gửi vậy</a:t>
              </a:r>
            </a:p>
            <a:p>
              <a:r>
                <a:rPr lang="en-US" sz="2400"/>
                <a:t>Hẳn bố bằng lòng thôi.</a:t>
              </a:r>
              <a:endParaRPr lang="en-US" sz="24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endParaRPr lang="en-US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C8A9826-04F2-44EF-90E7-3A49B16E9B10}"/>
                </a:ext>
              </a:extLst>
            </p:cNvPr>
            <p:cNvSpPr txBox="1"/>
            <p:nvPr/>
          </p:nvSpPr>
          <p:spPr>
            <a:xfrm>
              <a:off x="2103135" y="111862"/>
              <a:ext cx="7955568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FD8EAC9-8D14-4218-A32D-B17EA79B43D6}"/>
                </a:ext>
              </a:extLst>
            </p:cNvPr>
            <p:cNvSpPr txBox="1"/>
            <p:nvPr/>
          </p:nvSpPr>
          <p:spPr>
            <a:xfrm>
              <a:off x="4509016" y="4801276"/>
              <a:ext cx="4443725" cy="209274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r>
                <a:rPr lang="en-US" sz="2400"/>
                <a:t>Ngoài ấy chắc nhiều gió</a:t>
              </a:r>
            </a:p>
            <a:p>
              <a:r>
                <a:rPr lang="en-US" sz="2400"/>
                <a:t>Đảo không có gì che</a:t>
              </a:r>
            </a:p>
            <a:p>
              <a:r>
                <a:rPr lang="en-US" sz="24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2400"/>
                <a:t>Bố lúc nào cũng nghe.</a:t>
              </a:r>
            </a:p>
            <a:p>
              <a:pPr algn="r">
                <a:spcAft>
                  <a:spcPts val="1200"/>
                </a:spcAft>
              </a:pPr>
              <a:r>
                <a:rPr lang="en-US" sz="2400"/>
                <a:t>(Xuân Quỳnh)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0F7D4A5-DD07-4FB6-B7E2-792BE8E804A5}"/>
              </a:ext>
            </a:extLst>
          </p:cNvPr>
          <p:cNvGrpSpPr/>
          <p:nvPr/>
        </p:nvGrpSpPr>
        <p:grpSpPr>
          <a:xfrm>
            <a:off x="3833399" y="632935"/>
            <a:ext cx="4953000" cy="6225065"/>
            <a:chOff x="3833399" y="632935"/>
            <a:chExt cx="4953000" cy="62250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B0553B5-2B61-45BE-AAB1-F5F012FB6B33}"/>
                </a:ext>
              </a:extLst>
            </p:cNvPr>
            <p:cNvSpPr txBox="1"/>
            <p:nvPr/>
          </p:nvSpPr>
          <p:spPr>
            <a:xfrm>
              <a:off x="3833399" y="632935"/>
              <a:ext cx="4953000" cy="446262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r>
                <a:rPr lang="en-US" sz="2400">
                  <a:solidFill>
                    <a:schemeClr val="bg1">
                      <a:lumMod val="50000"/>
                    </a:schemeClr>
                  </a:solidFill>
                </a:rPr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</a:rPr>
                <a:t>Con viết thư gửi bố (…)</a:t>
              </a:r>
              <a:endParaRPr lang="vi-VN" sz="240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2400">
                  <a:solidFill>
                    <a:srgbClr val="D60093"/>
                  </a:solidFill>
                </a:rPr>
                <a:t>Tết con muốn gửi bố</a:t>
              </a:r>
            </a:p>
            <a:p>
              <a:r>
                <a:rPr lang="en-US" sz="2400">
                  <a:solidFill>
                    <a:srgbClr val="D60093"/>
                  </a:solidFill>
                </a:rPr>
                <a:t>Cái bánh chưng cho vui</a:t>
              </a:r>
            </a:p>
            <a:p>
              <a:r>
                <a:rPr lang="en-US" sz="2400">
                  <a:solidFill>
                    <a:srgbClr val="D60093"/>
                  </a:solidFill>
                </a:rPr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2400">
                  <a:solidFill>
                    <a:srgbClr val="D60093"/>
                  </a:solidFill>
                </a:rPr>
                <a:t>Mà hòm thư nhỏ thôi.</a:t>
              </a:r>
            </a:p>
            <a:p>
              <a:r>
                <a:rPr lang="en-US" sz="2400">
                  <a:solidFill>
                    <a:srgbClr val="0070C0"/>
                  </a:solidFill>
                </a:rPr>
                <a:t>Gửi hoa lại sợ héo</a:t>
              </a:r>
            </a:p>
            <a:p>
              <a:r>
                <a:rPr lang="en-US" sz="2400">
                  <a:solidFill>
                    <a:srgbClr val="0070C0"/>
                  </a:solidFill>
                </a:rPr>
                <a:t>Đường ra đảo xa xôi</a:t>
              </a:r>
            </a:p>
            <a:p>
              <a:r>
                <a:rPr lang="en-US" sz="2400">
                  <a:solidFill>
                    <a:srgbClr val="0070C0"/>
                  </a:solidFill>
                </a:rPr>
                <a:t>Con viết thư gửi vậy</a:t>
              </a:r>
            </a:p>
            <a:p>
              <a:r>
                <a:rPr lang="en-US" sz="2400">
                  <a:solidFill>
                    <a:srgbClr val="0070C0"/>
                  </a:solidFill>
                </a:rPr>
                <a:t>Hẳn bố bằng lòng thôi.</a:t>
              </a:r>
              <a:endParaRPr lang="en-US" sz="240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endParaRPr lang="en-US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6E636C2-FD20-405D-A7EA-2BFFD3C796F6}"/>
                </a:ext>
              </a:extLst>
            </p:cNvPr>
            <p:cNvSpPr txBox="1"/>
            <p:nvPr/>
          </p:nvSpPr>
          <p:spPr>
            <a:xfrm>
              <a:off x="3833399" y="4765253"/>
              <a:ext cx="4443725" cy="209274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r>
                <a:rPr lang="en-US" sz="2400">
                  <a:solidFill>
                    <a:srgbClr val="00B050"/>
                  </a:solidFill>
                </a:rPr>
                <a:t>Ngoài ấy chắc nhiều gió</a:t>
              </a:r>
            </a:p>
            <a:p>
              <a:r>
                <a:rPr lang="en-US" sz="2400">
                  <a:solidFill>
                    <a:srgbClr val="00B050"/>
                  </a:solidFill>
                </a:rPr>
                <a:t>Đảo không có gì che</a:t>
              </a:r>
            </a:p>
            <a:p>
              <a:r>
                <a:rPr lang="en-US" sz="2400">
                  <a:solidFill>
                    <a:srgbClr val="00B050"/>
                  </a:solidFill>
                </a:rPr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2400">
                  <a:solidFill>
                    <a:srgbClr val="00B050"/>
                  </a:solidFill>
                </a:rPr>
                <a:t>Bố lúc nào cũng nghe.</a:t>
              </a:r>
            </a:p>
            <a:p>
              <a:pPr algn="r">
                <a:spcAft>
                  <a:spcPts val="1200"/>
                </a:spcAft>
              </a:pPr>
              <a:r>
                <a:rPr lang="en-US" sz="2400"/>
                <a:t>(Xuân Quỳnh)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5F6DD6A-611B-44B1-830D-594DE6DA9283}"/>
              </a:ext>
            </a:extLst>
          </p:cNvPr>
          <p:cNvCxnSpPr/>
          <p:nvPr/>
        </p:nvCxnSpPr>
        <p:spPr>
          <a:xfrm>
            <a:off x="5318919" y="1367863"/>
            <a:ext cx="0" cy="31227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A62E1ED9-11FE-474E-8CCA-8545917BF8EA}"/>
              </a:ext>
            </a:extLst>
          </p:cNvPr>
          <p:cNvCxnSpPr/>
          <p:nvPr/>
        </p:nvCxnSpPr>
        <p:spPr>
          <a:xfrm>
            <a:off x="5318919" y="2971800"/>
            <a:ext cx="0" cy="31227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E4D17E89-4543-47CF-86D7-6C4E96E35FC6}"/>
              </a:ext>
            </a:extLst>
          </p:cNvPr>
          <p:cNvCxnSpPr/>
          <p:nvPr/>
        </p:nvCxnSpPr>
        <p:spPr>
          <a:xfrm>
            <a:off x="5318919" y="4590727"/>
            <a:ext cx="0" cy="31227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3B10BF3-B5CD-4984-8155-81838502121D}"/>
              </a:ext>
            </a:extLst>
          </p:cNvPr>
          <p:cNvGrpSpPr/>
          <p:nvPr/>
        </p:nvGrpSpPr>
        <p:grpSpPr>
          <a:xfrm>
            <a:off x="1427518" y="75839"/>
            <a:ext cx="7955568" cy="6782161"/>
            <a:chOff x="2103135" y="111862"/>
            <a:chExt cx="7955568" cy="67821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A7141A7-B2BD-48D5-8C15-575D08468E75}"/>
                </a:ext>
              </a:extLst>
            </p:cNvPr>
            <p:cNvSpPr txBox="1"/>
            <p:nvPr/>
          </p:nvSpPr>
          <p:spPr>
            <a:xfrm>
              <a:off x="4509016" y="668958"/>
              <a:ext cx="4953000" cy="446262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r>
                <a:rPr lang="en-US" sz="2400"/>
                <a:t>Bây giờ sắp Tết rồi</a:t>
              </a:r>
            </a:p>
            <a:p>
              <a:pPr>
                <a:spcAft>
                  <a:spcPts val="1200"/>
                </a:spcAft>
              </a:pPr>
              <a:r>
                <a:rPr lang="en-US" sz="2400"/>
                <a:t>Con viết thư gửi bố (…)</a:t>
              </a:r>
              <a:endParaRPr lang="vi-VN" sz="2400"/>
            </a:p>
            <a:p>
              <a:r>
                <a:rPr lang="en-US" sz="2400"/>
                <a:t>Tết con muốn gửi bố</a:t>
              </a:r>
            </a:p>
            <a:p>
              <a:r>
                <a:rPr lang="en-US" sz="2400"/>
                <a:t>Cái bánh chưng cho vui</a:t>
              </a:r>
            </a:p>
            <a:p>
              <a:r>
                <a:rPr lang="en-US" sz="2400"/>
                <a:t>Nhưng bánh thì to quá</a:t>
              </a:r>
            </a:p>
            <a:p>
              <a:pPr>
                <a:spcAft>
                  <a:spcPts val="1200"/>
                </a:spcAft>
              </a:pPr>
              <a:r>
                <a:rPr lang="en-US" sz="2400"/>
                <a:t>Mà hòm thư nhỏ thôi.</a:t>
              </a:r>
            </a:p>
            <a:p>
              <a:r>
                <a:rPr lang="en-US" sz="2400"/>
                <a:t>Gửi hoa lại sợ héo</a:t>
              </a:r>
            </a:p>
            <a:p>
              <a:r>
                <a:rPr lang="en-US" sz="2400"/>
                <a:t>Đường ra đảo xa xôi</a:t>
              </a:r>
            </a:p>
            <a:p>
              <a:r>
                <a:rPr lang="en-US" sz="2400"/>
                <a:t>Con viết thư gửi vậy</a:t>
              </a:r>
            </a:p>
            <a:p>
              <a:r>
                <a:rPr lang="en-US" sz="2400"/>
                <a:t>Hẳn bố bằng lòng thôi.</a:t>
              </a:r>
              <a:endParaRPr lang="en-US" sz="24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endParaRPr lang="en-US" sz="2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C5AB7F5-B8D4-42BD-A3F3-78413928753D}"/>
                </a:ext>
              </a:extLst>
            </p:cNvPr>
            <p:cNvSpPr txBox="1"/>
            <p:nvPr/>
          </p:nvSpPr>
          <p:spPr>
            <a:xfrm>
              <a:off x="2103135" y="111862"/>
              <a:ext cx="7955568" cy="52308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2800" b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Thư gửi bố ngoài đảo</a:t>
              </a:r>
              <a:endPara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3911BB6-0908-4EA7-8A49-B174F1081D2C}"/>
                </a:ext>
              </a:extLst>
            </p:cNvPr>
            <p:cNvSpPr txBox="1"/>
            <p:nvPr/>
          </p:nvSpPr>
          <p:spPr>
            <a:xfrm>
              <a:off x="4509016" y="4801276"/>
              <a:ext cx="4443725" cy="2092747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r>
                <a:rPr lang="en-US" sz="2400"/>
                <a:t>Ngoài ấy chắc nhiều gió</a:t>
              </a:r>
            </a:p>
            <a:p>
              <a:r>
                <a:rPr lang="en-US" sz="2400"/>
                <a:t>Đảo không có gì che</a:t>
              </a:r>
            </a:p>
            <a:p>
              <a:r>
                <a:rPr lang="en-US" sz="2400"/>
                <a:t>Ngoài ấy chắc nhiều sóng</a:t>
              </a:r>
            </a:p>
            <a:p>
              <a:pPr>
                <a:spcAft>
                  <a:spcPts val="1200"/>
                </a:spcAft>
              </a:pPr>
              <a:r>
                <a:rPr lang="en-US" sz="2400"/>
                <a:t>Bố lúc nào cũng nghe.</a:t>
              </a:r>
            </a:p>
            <a:p>
              <a:pPr algn="r">
                <a:spcAft>
                  <a:spcPts val="1200"/>
                </a:spcAft>
              </a:pPr>
              <a:r>
                <a:rPr lang="en-US" sz="2400"/>
                <a:t>(Xuân Quỳnh)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BAC5B79-ABA3-4CDE-8E50-F4C7AC17F514}"/>
              </a:ext>
            </a:extLst>
          </p:cNvPr>
          <p:cNvCxnSpPr>
            <a:cxnSpLocks/>
          </p:cNvCxnSpPr>
          <p:nvPr/>
        </p:nvCxnSpPr>
        <p:spPr>
          <a:xfrm>
            <a:off x="4422009" y="2284750"/>
            <a:ext cx="16890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C2781B3-B815-4AEF-A984-BE696BE40811}"/>
              </a:ext>
            </a:extLst>
          </p:cNvPr>
          <p:cNvCxnSpPr>
            <a:cxnSpLocks/>
          </p:cNvCxnSpPr>
          <p:nvPr/>
        </p:nvCxnSpPr>
        <p:spPr>
          <a:xfrm>
            <a:off x="5920300" y="3886200"/>
            <a:ext cx="7879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1175AE3-C2E1-413A-9CC7-56AF7F82799B}"/>
              </a:ext>
            </a:extLst>
          </p:cNvPr>
          <p:cNvCxnSpPr>
            <a:cxnSpLocks/>
          </p:cNvCxnSpPr>
          <p:nvPr/>
        </p:nvCxnSpPr>
        <p:spPr>
          <a:xfrm>
            <a:off x="6178896" y="5515428"/>
            <a:ext cx="5920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D9402E3-33E3-41B2-B238-A18E81E2EBBF}"/>
              </a:ext>
            </a:extLst>
          </p:cNvPr>
          <p:cNvCxnSpPr>
            <a:cxnSpLocks/>
          </p:cNvCxnSpPr>
          <p:nvPr/>
        </p:nvCxnSpPr>
        <p:spPr>
          <a:xfrm>
            <a:off x="6755822" y="5896428"/>
            <a:ext cx="6512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7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5395C7-9BCD-4A8D-9E11-3CE9B584A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3" y="219178"/>
            <a:ext cx="10973751" cy="6419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1AF6F9-48DD-4D3D-B82F-369109F962C7}"/>
              </a:ext>
            </a:extLst>
          </p:cNvPr>
          <p:cNvSpPr txBox="1"/>
          <p:nvPr/>
        </p:nvSpPr>
        <p:spPr>
          <a:xfrm>
            <a:off x="3032919" y="3429000"/>
            <a:ext cx="7257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>
                <a:solidFill>
                  <a:srgbClr val="FFFFFF"/>
                </a:solidFill>
                <a:latin typeface="HP001 4 hàng" pitchFamily="34" charset="0"/>
              </a:rPr>
              <a:t>xa xċ</a:t>
            </a:r>
            <a:endParaRPr lang="en-US" sz="8800">
              <a:solidFill>
                <a:srgbClr val="FFFFFF"/>
              </a:solidFill>
              <a:latin typeface="HP001 4 hàng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0853CEB-938E-428A-9670-A7D3D673656C}"/>
              </a:ext>
            </a:extLst>
          </p:cNvPr>
          <p:cNvCxnSpPr>
            <a:cxnSpLocks/>
          </p:cNvCxnSpPr>
          <p:nvPr/>
        </p:nvCxnSpPr>
        <p:spPr>
          <a:xfrm>
            <a:off x="6250903" y="2576286"/>
            <a:ext cx="9082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AEA5476-3905-4CDA-90F0-82510C454296}"/>
              </a:ext>
            </a:extLst>
          </p:cNvPr>
          <p:cNvSpPr txBox="1"/>
          <p:nvPr/>
        </p:nvSpPr>
        <p:spPr>
          <a:xfrm>
            <a:off x="2862375" y="1582401"/>
            <a:ext cx="7257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>
                <a:solidFill>
                  <a:srgbClr val="FFFFFF"/>
                </a:solidFill>
                <a:latin typeface="HP001 4 hàng" pitchFamily="34" charset="0"/>
              </a:rPr>
              <a:t> báζ εưng</a:t>
            </a:r>
            <a:endParaRPr lang="en-US" sz="8800">
              <a:solidFill>
                <a:srgbClr val="FFFFFF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82B9E44-B404-4005-8654-913C773E282B}"/>
              </a:ext>
            </a:extLst>
          </p:cNvPr>
          <p:cNvCxnSpPr>
            <a:cxnSpLocks/>
          </p:cNvCxnSpPr>
          <p:nvPr/>
        </p:nvCxnSpPr>
        <p:spPr>
          <a:xfrm>
            <a:off x="3087793" y="4419600"/>
            <a:ext cx="6823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FB666B9-FD98-43FE-AACF-6D23B9C1E159}"/>
              </a:ext>
            </a:extLst>
          </p:cNvPr>
          <p:cNvCxnSpPr>
            <a:cxnSpLocks/>
          </p:cNvCxnSpPr>
          <p:nvPr/>
        </p:nvCxnSpPr>
        <p:spPr>
          <a:xfrm>
            <a:off x="4785519" y="4419600"/>
            <a:ext cx="6823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26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A5395C7-9BCD-4A8D-9E11-3CE9B584A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3" y="219178"/>
            <a:ext cx="10973751" cy="6419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A1AF6F9-48DD-4D3D-B82F-369109F962C7}"/>
              </a:ext>
            </a:extLst>
          </p:cNvPr>
          <p:cNvSpPr txBox="1"/>
          <p:nvPr/>
        </p:nvSpPr>
        <p:spPr>
          <a:xfrm>
            <a:off x="3044282" y="3419366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800">
                <a:solidFill>
                  <a:srgbClr val="FFFFFF"/>
                </a:solidFill>
                <a:latin typeface="HP001 4 hàng" pitchFamily="34" charset="0"/>
              </a:rPr>
              <a:t>sŗg </a:t>
            </a:r>
            <a:endParaRPr lang="en-US" sz="8800">
              <a:solidFill>
                <a:srgbClr val="FFFFFF"/>
              </a:solidFill>
              <a:latin typeface="HP001 4 hàng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37DDB4B-A703-4F19-B23F-F40A62912720}"/>
              </a:ext>
            </a:extLst>
          </p:cNvPr>
          <p:cNvCxnSpPr>
            <a:cxnSpLocks/>
          </p:cNvCxnSpPr>
          <p:nvPr/>
        </p:nvCxnSpPr>
        <p:spPr>
          <a:xfrm>
            <a:off x="3095251" y="4418283"/>
            <a:ext cx="4807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CA38F9-95B3-41BD-954B-2E5FB3F9D73E}"/>
              </a:ext>
            </a:extLst>
          </p:cNvPr>
          <p:cNvSpPr txBox="1"/>
          <p:nvPr/>
        </p:nvSpPr>
        <p:spPr>
          <a:xfrm>
            <a:off x="3059505" y="1585686"/>
            <a:ext cx="6964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>
                <a:solidFill>
                  <a:srgbClr val="FFFFFF"/>
                </a:solidFill>
                <a:latin typeface="HP001 4 hàng" pitchFamily="34" charset="0"/>
              </a:rPr>
              <a:t>Έ; </a:t>
            </a:r>
            <a:endParaRPr lang="en-US" sz="8800">
              <a:solidFill>
                <a:srgbClr val="FFFFFF"/>
              </a:solidFill>
              <a:latin typeface="HP001 4 hàng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C4E41FC-D2E7-4604-ABA0-7C5B4338DB91}"/>
              </a:ext>
            </a:extLst>
          </p:cNvPr>
          <p:cNvCxnSpPr>
            <a:cxnSpLocks/>
          </p:cNvCxnSpPr>
          <p:nvPr/>
        </p:nvCxnSpPr>
        <p:spPr>
          <a:xfrm>
            <a:off x="3137171" y="2580592"/>
            <a:ext cx="7505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1097</Words>
  <Application>Microsoft Office PowerPoint</Application>
  <PresentationFormat>Custom</PresentationFormat>
  <Paragraphs>225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Bebas Neue</vt:lpstr>
      <vt:lpstr>HP001 4H</vt:lpstr>
      <vt:lpstr>HP001 5 hàng</vt:lpstr>
      <vt:lpstr>Dosis</vt:lpstr>
      <vt:lpstr>Arial Black</vt:lpstr>
      <vt:lpstr>Fira Sans Extra Condensed Medium</vt:lpstr>
      <vt:lpstr>Source Sans Pro</vt:lpstr>
      <vt:lpstr>Calibri</vt:lpstr>
      <vt:lpstr>HP001 4 hàng</vt:lpstr>
      <vt:lpstr>Quicksand</vt:lpstr>
      <vt:lpstr>Titan One</vt:lpstr>
      <vt:lpstr>Arial Rounded MT Bold</vt:lpstr>
      <vt:lpstr>Roboto Condensed Light</vt:lpstr>
      <vt:lpstr>Arial-Rounded</vt:lpstr>
      <vt:lpstr>Times New Roman</vt:lpstr>
      <vt:lpstr>Pre-K for Christian Schools: God Created Families to Love One Another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</cp:lastModifiedBy>
  <cp:revision>198</cp:revision>
  <dcterms:modified xsi:type="dcterms:W3CDTF">2023-04-17T02:44:02Z</dcterms:modified>
</cp:coreProperties>
</file>