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ookie" charset="-93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81609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6" name="Google Shape;30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7" name="Google Shape;30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95" name="Google Shape;595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6" name="Google Shape;596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97" name="Google Shape;59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99" name="Google Shape;599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0" name="Google Shape;600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01" name="Google Shape;601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3" name="Google Shape;603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04" name="Google Shape;604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07" name="Google Shape;607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9" name="Google Shape;609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10" name="Google Shape;610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2" name="Google Shape;612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13" name="Google Shape;613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5" name="Google Shape;615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7" name="Google Shape;617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3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3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5" name="Google Shape;665;p3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666" name="Google Shape;666;p3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7" name="Google Shape;707;p3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708" name="Google Shape;708;p3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0" name="Google Shape;710;p3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711" name="Google Shape;711;p3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1" name="Google Shape;721;p3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722" name="Google Shape;722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4" name="Google Shape;724;p3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727" name="Google Shape;727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9" name="Google Shape;729;p3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1000</a:t>
            </a:r>
            <a:endParaRPr sz="44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4517750" cy="539575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/>
                <a:gridCol w="1341625"/>
                <a:gridCol w="1649000"/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trừ 3 bằng 4</a:t>
            </a:r>
            <a:endParaRPr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/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giải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Trong vườn ươm còn lại số cây giống là: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456 – 148 = 308 (cây)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 Đáp số: 308 cây giống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Custom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Cookie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</cp:lastModifiedBy>
  <cp:revision>1</cp:revision>
  <dcterms:created xsi:type="dcterms:W3CDTF">2021-06-02T01:34:28Z</dcterms:created>
  <dcterms:modified xsi:type="dcterms:W3CDTF">2023-04-17T02:42:16Z</dcterms:modified>
</cp:coreProperties>
</file>