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6" r:id="rId5"/>
    <p:sldId id="257" r:id="rId6"/>
    <p:sldId id="268" r:id="rId7"/>
    <p:sldId id="264" r:id="rId8"/>
    <p:sldId id="258" r:id="rId9"/>
    <p:sldId id="259" r:id="rId10"/>
    <p:sldId id="260" r:id="rId11"/>
    <p:sldId id="261" r:id="rId12"/>
    <p:sldId id="262" r:id="rId13"/>
    <p:sldId id="265" r:id="rId14"/>
    <p:sldId id="263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5A3E"/>
    <a:srgbClr val="9B2F16"/>
    <a:srgbClr val="E46244"/>
    <a:srgbClr val="EFD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E755-9156-5F4A-AB67-FE5660CD4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1A8FE-BE63-FFCF-5CEC-A0755EEC6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20490-4A4F-4BDE-2484-D8F6EE67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126C4-341E-CC5D-E02E-C753E3BA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DDC7F-B719-623A-E9EE-FEFB255B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5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152E-5CEC-2355-CE64-260C5909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A82B5-0EC9-A85C-FD0B-EC7CABAE3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72859-F8C4-78CD-4432-0BE2FF76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59F89-4322-95D8-A0A4-5E4CBD77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8083A-81F3-5878-5D6F-C6523A1B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95F49-FD12-8EBA-439F-743ED1A4A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6739D-E8D3-1FC4-F3EB-E64CA9C08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28948-203F-FCD7-95CE-35351DA7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6B643-1983-BBD2-B1A1-65D86B78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1E079-1880-73F7-27CA-FC8F8B05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3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0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5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4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2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43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6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F282-CC3A-2FF9-3D4F-32AD0BE5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85EE9-65AD-D482-CDE1-319CBBF1F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052B-5F7F-733B-72D2-5DCC983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BF3F7-F28E-A228-1A5F-8B139CE2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58419-CC78-BAAC-4CB7-B558C282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08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37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8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2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94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6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16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83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7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6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71F9-7D4C-767E-7B02-7FBF59F7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D40ED-F91C-2594-F63E-EBD3B9A9E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5C484-4EF8-C9CA-A943-704F1793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B974A-8CFF-0564-23B3-E6FE8CCC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4EABF-F649-CC9C-BFFA-4A8545C0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57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9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63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6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2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DD36-5FB8-C0B1-E5D4-AD92A8D1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9281D-EBD9-A977-8011-0AD211AD4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51B8B-E419-DC42-F620-0141DCCAA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7B37-9B56-66C3-58C8-635550AE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8E3A3-C7F5-4B7B-B8C7-AC942AFA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95188-A4AB-12DB-A43F-887A4BAC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5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8293-3138-2769-98DF-3917AAF7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4E46-E7CE-DCE2-7036-379E4BF37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75107-0AE5-6171-3553-998AF0820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0117A-23A7-3612-02F5-2F03995F8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0B7E2A-D081-333B-005C-183DE93378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0416B5-A5E5-1712-7704-D5EC35E3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4AF26F-67EA-28B8-F4D6-75D9A024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EAC7F-66BD-1666-16E9-C74521AF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D5AAA-B559-4718-CB8F-913AB210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67E1A-5D6C-097A-1094-947AEEAE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9F653-9B94-CF14-A2D2-883B4711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D5F61-8BA4-7E69-A812-0DBC9E70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C98A3-DC19-3B10-ED19-F7063975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7FEFF-3DBC-D5BF-6226-E4615BAC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5C27F-6F85-1BFC-0DD8-79113DFD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0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EB54-78CE-FB91-071E-8632EF36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2F2C7-0EC0-E4BF-1CB3-69ADEC7B3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C6D45-8384-384E-FA5E-2851AF9D7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FA691-9137-D278-EE2F-F1848327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CAEE1-85CB-70B3-845B-A4587D98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BD565-DB39-8EFA-2DF3-64F7BE72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9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7B4A3-FC45-8785-C31C-B9A75B82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11E7C-5780-A02C-CFD2-1C16A1A5F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7E1E4-6FC4-15D1-8A8C-7DF60AD33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B4B40-5A0E-34EF-4F0F-7369415C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D40E2-F64F-70C3-A327-FECC2A52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1299F-3247-6DD2-43BF-72582FB3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567E5-4845-F04E-5F7D-35F493AC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01616-314B-D0C7-E3EA-1090B6DAF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BC085-88B9-B745-43D9-580E61D34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72D46-5004-4931-BA1C-84CAB7CC41AB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E5305-3D79-04DF-1EF1-FC3AE09DF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9BEC9-65AA-26BD-2B9E-5452217E6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D0C18-AF0D-40FC-982B-491D2FB821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7FCCBD-6BD3-027F-0806-02DD4EDA21C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B77155-C2D8-2B3F-1FBE-D5D9DE61B5A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A3E510-8DE1-06E7-700E-C5066B83349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87D-DCBA-00FC-C6A3-9FE0A99FA3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7A0601-221B-C062-476D-0041474115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460D7-60F2-8C0B-2CF3-8E48DC76515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B223194-6330-8D08-6386-777D96EC500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CB0A47-649E-D07E-0760-02162D49E16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84E81D-3A47-B82A-16A8-A96D8CF1A0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73CF2-753D-7686-9D41-106BC0EA1B3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5BD3DC2-5EDE-34F3-81DF-EB4E0FCE0C8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A8DAED-ED96-29B2-4439-A477D16EDEE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1FA8E-2ECB-1F49-2837-F9BC2FB446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877FD-AAE3-7E47-B523-D6D1954AC0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9F407-A897-F95E-EF5B-BC646557FB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0B5BF-DF83-3DD6-4DF3-01D5BA64A6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681B23F-1614-9BE8-2B22-CA12C03E71A6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7D4A3-5946-4A4D-CCAA-1FFEC2B524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3905C-F0A2-82F5-411F-E63869E48B0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5FDD67-566B-290A-A353-DB8318BBE95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2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1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80244" flipH="1">
            <a:off x="4125569" y="139016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79126">
            <a:off x="4979709" y="479058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7841770">
            <a:off x="2953514" y="512012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3431442">
            <a:off x="10980363" y="58800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3811306">
            <a:off x="940293" y="39229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8960201">
            <a:off x="6589444" y="588746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5857695">
            <a:off x="10670749" y="858332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609174">
            <a:off x="8085785" y="-20163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09174">
            <a:off x="-150710" y="3136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8960201">
            <a:off x="394275" y="6565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9544674">
            <a:off x="4440999" y="-8297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769035">
            <a:off x="6405526" y="1968428"/>
            <a:ext cx="7539400" cy="6342520"/>
          </a:xfrm>
          <a:custGeom>
            <a:avLst/>
            <a:gdLst/>
            <a:ahLst/>
            <a:cxnLst/>
            <a:rect l="l" t="t" r="r" b="b"/>
            <a:pathLst>
              <a:path w="11309100" h="9513780">
                <a:moveTo>
                  <a:pt x="0" y="0"/>
                </a:moveTo>
                <a:lnTo>
                  <a:pt x="11309099" y="0"/>
                </a:lnTo>
                <a:lnTo>
                  <a:pt x="11309099" y="9513780"/>
                </a:lnTo>
                <a:lnTo>
                  <a:pt x="0" y="95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859145">
            <a:off x="3294748" y="5926652"/>
            <a:ext cx="3111385" cy="3091938"/>
          </a:xfrm>
          <a:custGeom>
            <a:avLst/>
            <a:gdLst/>
            <a:ahLst/>
            <a:cxnLst/>
            <a:rect l="l" t="t" r="r" b="b"/>
            <a:pathLst>
              <a:path w="4667077" h="4637907">
                <a:moveTo>
                  <a:pt x="0" y="0"/>
                </a:moveTo>
                <a:lnTo>
                  <a:pt x="4667076" y="0"/>
                </a:lnTo>
                <a:lnTo>
                  <a:pt x="4667076" y="4637908"/>
                </a:lnTo>
                <a:lnTo>
                  <a:pt x="0" y="463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859145">
            <a:off x="6245701" y="6399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856934">
            <a:off x="-1075349" y="2633314"/>
            <a:ext cx="2377041" cy="236218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67932" y="1146520"/>
            <a:ext cx="7647617" cy="4495501"/>
            <a:chOff x="0" y="0"/>
            <a:chExt cx="3120525" cy="17760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215" y="991499"/>
            <a:ext cx="690673" cy="604339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859145">
            <a:off x="6347301" y="7415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4A5475-F2FA-C217-4923-DB82FF122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3" y="-117528"/>
            <a:ext cx="1522925" cy="15229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1A20AF-CF8C-0961-5911-9A58BDBF0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44" y="1993121"/>
            <a:ext cx="7340220" cy="2615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4.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1 – 2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68716" y="3218743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9245" y="2353394"/>
            <a:ext cx="9255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854075" algn="just" defTabSz="609630">
              <a:spcBef>
                <a:spcPct val="0"/>
              </a:spcBef>
            </a:pP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dirty="0">
                <a:solidFill>
                  <a:srgbClr val="9B2F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2919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>
            <a:off x="5060233" y="1461816"/>
            <a:ext cx="6205959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B5A9D-EFDD-F5A5-E649-BD07703BF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72" y="1046939"/>
            <a:ext cx="5017443" cy="14265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A84FF-DF76-E3D1-B6DD-0A5387E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62" y="2520319"/>
            <a:ext cx="7709047" cy="1046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FAEF49-8972-A420-0414-2B7329DD3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283" y="3591450"/>
            <a:ext cx="5001507" cy="10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6331" y="-238206"/>
            <a:ext cx="11724647" cy="7424405"/>
            <a:chOff x="0" y="0"/>
            <a:chExt cx="23449295" cy="14848811"/>
          </a:xfrm>
        </p:grpSpPr>
        <p:sp>
          <p:nvSpPr>
            <p:cNvPr id="3" name="Freeform 3"/>
            <p:cNvSpPr/>
            <p:nvPr/>
          </p:nvSpPr>
          <p:spPr>
            <a:xfrm rot="-2780244" flipH="1">
              <a:off x="8783799" y="325674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602841" y="0"/>
                  </a:moveTo>
                  <a:lnTo>
                    <a:pt x="0" y="0"/>
                  </a:lnTo>
                  <a:lnTo>
                    <a:pt x="0" y="1168773"/>
                  </a:lnTo>
                  <a:lnTo>
                    <a:pt x="602841" y="1168773"/>
                  </a:lnTo>
                  <a:lnTo>
                    <a:pt x="6028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479126">
              <a:off x="10492079" y="10057578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7841770">
              <a:off x="6439689" y="1071667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3431442">
              <a:off x="22493387" y="122364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3811306">
              <a:off x="2413248" y="126101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8960201">
              <a:off x="13711548" y="12251339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857695">
              <a:off x="21874160" y="2193077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9174">
              <a:off x="16704231" y="73134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1609174">
              <a:off x="231242" y="6750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8960201">
              <a:off x="1321212" y="13608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-9544674">
              <a:off x="9414659" y="31046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789964">
            <a:off x="6031080" y="1001267"/>
            <a:ext cx="7247797" cy="6731392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40" y="2215552"/>
            <a:ext cx="6529382" cy="395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523B5-492E-DF0C-550F-3DF56258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4" y="592008"/>
            <a:ext cx="5072312" cy="1176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30E1E-6A38-94AF-616A-BD3D558EEF65}"/>
              </a:ext>
            </a:extLst>
          </p:cNvPr>
          <p:cNvSpPr txBox="1"/>
          <p:nvPr/>
        </p:nvSpPr>
        <p:spPr>
          <a:xfrm>
            <a:off x="719528" y="1439629"/>
            <a:ext cx="1082289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ưu điểm, nhược điểm bài văn miêu tả con vật của mình, viết lại được 1 – 2 đoạn trong bài văn của mình cho hay hơn.</a:t>
            </a:r>
          </a:p>
          <a:p>
            <a:pPr algn="just"/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- Biết chỉnh sửa đoạn văn cho hay hơn.</a:t>
            </a:r>
          </a:p>
          <a:p>
            <a:pPr algn="just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Năng lực ngôn ngữ, giải quyết vấn đề sáng tạo.</a:t>
            </a:r>
          </a:p>
          <a:p>
            <a:pPr algn="just"/>
            <a:r>
              <a:rPr lang="vi-VN" sz="34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4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nhiệm, yêu quý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211417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024"/>
            <a:ext cx="8436355" cy="49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ế Giới Động Vật  Bài hát về Động Vật  Pinkfong Những bài hát cho trẻ em_720p">
            <a:hlinkClick r:id="" action="ppaction://media"/>
            <a:extLst>
              <a:ext uri="{FF2B5EF4-FFF2-40B4-BE49-F238E27FC236}">
                <a16:creationId xmlns:a16="http://schemas.microsoft.com/office/drawing/2014/main" id="{91AAFE78-85EF-30D6-6E5B-A32E97A5E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30648" y="30846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50" y="1885950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672822" y="2200122"/>
            <a:ext cx="7391385" cy="4190557"/>
          </a:xfrm>
          <a:custGeom>
            <a:avLst/>
            <a:gdLst/>
            <a:ahLst/>
            <a:cxnLst/>
            <a:rect l="l" t="t" r="r" b="b"/>
            <a:pathLst>
              <a:path w="11087078" h="6285836">
                <a:moveTo>
                  <a:pt x="0" y="0"/>
                </a:moveTo>
                <a:lnTo>
                  <a:pt x="11087078" y="0"/>
                </a:lnTo>
                <a:lnTo>
                  <a:pt x="11087078" y="6285837"/>
                </a:lnTo>
                <a:lnTo>
                  <a:pt x="0" y="628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8588" y="628650"/>
            <a:ext cx="10534825" cy="242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Chọn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1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2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1: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con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chăm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sóc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gắn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bó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914"/>
              </a:lnSpc>
            </a:pP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2: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con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sát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ti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vi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hoặc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phim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ảnh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yêu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000000"/>
                </a:solidFill>
                <a:latin typeface="Cambria Bold"/>
              </a:rPr>
              <a:t>thích</a:t>
            </a:r>
            <a:r>
              <a:rPr lang="en-US" sz="2795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634"/>
              </a:lnSpc>
              <a:spcBef>
                <a:spcPct val="0"/>
              </a:spcBef>
            </a:pPr>
            <a:endParaRPr lang="en-US" sz="2795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877001" y="2292730"/>
            <a:ext cx="7205612" cy="3779205"/>
          </a:xfrm>
          <a:custGeom>
            <a:avLst/>
            <a:gdLst/>
            <a:ahLst/>
            <a:cxnLst/>
            <a:rect l="l" t="t" r="r" b="b"/>
            <a:pathLst>
              <a:path w="10808418" h="5668807">
                <a:moveTo>
                  <a:pt x="0" y="0"/>
                </a:moveTo>
                <a:lnTo>
                  <a:pt x="10808418" y="0"/>
                </a:lnTo>
                <a:lnTo>
                  <a:pt x="10808418" y="5668807"/>
                </a:lnTo>
                <a:lnTo>
                  <a:pt x="0" y="5668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52113" y="685800"/>
            <a:ext cx="9887775" cy="1628276"/>
            <a:chOff x="0" y="0"/>
            <a:chExt cx="19775549" cy="32565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75549" cy="2373066"/>
            </a:xfrm>
            <a:custGeom>
              <a:avLst/>
              <a:gdLst/>
              <a:ahLst/>
              <a:cxnLst/>
              <a:rect l="l" t="t" r="r" b="b"/>
              <a:pathLst>
                <a:path w="19775549" h="2373066">
                  <a:moveTo>
                    <a:pt x="0" y="0"/>
                  </a:moveTo>
                  <a:lnTo>
                    <a:pt x="19775549" y="0"/>
                  </a:lnTo>
                  <a:lnTo>
                    <a:pt x="19775549" y="2373066"/>
                  </a:lnTo>
                  <a:lnTo>
                    <a:pt x="0" y="2373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23588" y="255730"/>
              <a:ext cx="16928373" cy="3000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1. Nghe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giáo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chung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lớp</a:t>
              </a:r>
              <a:endParaRPr lang="en-US" sz="3342" dirty="0">
                <a:solidFill>
                  <a:srgbClr val="000000"/>
                </a:solidFill>
                <a:latin typeface="Cambria Bold"/>
              </a:endParaRPr>
            </a:p>
            <a:p>
              <a:pPr algn="ctr" defTabSz="609630">
                <a:lnSpc>
                  <a:spcPts val="3877"/>
                </a:lnSpc>
              </a:pPr>
              <a:endParaRPr lang="en-US" sz="3342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2.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nhận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xét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biết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ưu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3322796" y="2070234"/>
            <a:ext cx="7817324" cy="4330762"/>
            <a:chOff x="3322796" y="2070234"/>
            <a:chExt cx="7817324" cy="4330762"/>
          </a:xfrm>
        </p:grpSpPr>
        <p:sp>
          <p:nvSpPr>
            <p:cNvPr id="12" name="Freeform 12"/>
            <p:cNvSpPr/>
            <p:nvPr/>
          </p:nvSpPr>
          <p:spPr>
            <a:xfrm>
              <a:off x="3322796" y="2070234"/>
              <a:ext cx="7817324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813701" y="2220364"/>
              <a:ext cx="6835513" cy="418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đủ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mở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kết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điểm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con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lựa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chọn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miêu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trình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tự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hợp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lí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4062"/>
                </a:lnSpc>
              </a:pP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mắc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mấy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lỗi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dùng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từ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chính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29" dirty="0" err="1">
                  <a:solidFill>
                    <a:srgbClr val="000000"/>
                  </a:solidFill>
                  <a:latin typeface="Cambria Bold"/>
                </a:rPr>
                <a:t>tả</a:t>
              </a:r>
              <a:r>
                <a:rPr lang="en-US" sz="3329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  <a:p>
              <a:pPr algn="just" defTabSz="609630">
                <a:lnSpc>
                  <a:spcPts val="3914"/>
                </a:lnSpc>
                <a:spcBef>
                  <a:spcPct val="0"/>
                </a:spcBef>
              </a:pPr>
              <a:endParaRPr lang="en-US" sz="3329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3.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thầy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cô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khen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,</a:t>
              </a:r>
            </a:p>
            <a:p>
              <a:pPr algn="ctr" defTabSz="609630">
                <a:lnSpc>
                  <a:spcPts val="3877"/>
                </a:lnSpc>
              </a:pP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nêu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điều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muốn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42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3342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64097" y="2333627"/>
            <a:ext cx="9881339" cy="2190747"/>
          </a:xfrm>
          <a:custGeom>
            <a:avLst/>
            <a:gdLst/>
            <a:ahLst/>
            <a:cxnLst/>
            <a:rect l="l" t="t" r="r" b="b"/>
            <a:pathLst>
              <a:path w="14822008" h="3286120">
                <a:moveTo>
                  <a:pt x="0" y="0"/>
                </a:moveTo>
                <a:lnTo>
                  <a:pt x="14822008" y="0"/>
                </a:lnTo>
                <a:lnTo>
                  <a:pt x="14822008" y="3286120"/>
                </a:lnTo>
                <a:lnTo>
                  <a:pt x="0" y="328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1254" y="4791074"/>
            <a:ext cx="10547026" cy="195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14"/>
              </a:lnSpc>
            </a:pPr>
            <a:r>
              <a:rPr lang="en-US" sz="2795" dirty="0">
                <a:solidFill>
                  <a:srgbClr val="9B2F16"/>
                </a:solidFill>
                <a:latin typeface="Cambria Bold"/>
              </a:rPr>
              <a:t>-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mở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gián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tiếp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của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giúp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văn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hay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dài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hơn</a:t>
            </a:r>
            <a:endParaRPr lang="en-US" sz="2795" dirty="0">
              <a:solidFill>
                <a:srgbClr val="9B2F16"/>
              </a:solidFill>
              <a:latin typeface="Cambria Bold"/>
            </a:endParaRPr>
          </a:p>
          <a:p>
            <a:pPr algn="just" defTabSz="609630">
              <a:lnSpc>
                <a:spcPts val="3914"/>
              </a:lnSpc>
            </a:pPr>
            <a:r>
              <a:rPr lang="en-US" sz="2795" dirty="0">
                <a:solidFill>
                  <a:srgbClr val="9B2F16"/>
                </a:solidFill>
                <a:latin typeface="Cambria Bold"/>
              </a:rPr>
              <a:t>-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bạn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đã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dụng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từ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ngữ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miêu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tả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sinh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động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dụng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các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biện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pháp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so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sánh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,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nhân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hóa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hợp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 </a:t>
            </a:r>
            <a:r>
              <a:rPr lang="en-US" sz="2795" dirty="0" err="1">
                <a:solidFill>
                  <a:srgbClr val="9B2F16"/>
                </a:solidFill>
                <a:latin typeface="Cambria Bold"/>
              </a:rPr>
              <a:t>lí</a:t>
            </a:r>
            <a:r>
              <a:rPr lang="en-US" sz="2795" dirty="0">
                <a:solidFill>
                  <a:srgbClr val="9B2F16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914"/>
              </a:lnSpc>
              <a:spcBef>
                <a:spcPct val="0"/>
              </a:spcBef>
            </a:pPr>
            <a:endParaRPr lang="en-US" sz="2795" dirty="0">
              <a:solidFill>
                <a:srgbClr val="9B2F16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336</Words>
  <Application>Microsoft Office PowerPoint</Application>
  <PresentationFormat>Widescreen</PresentationFormat>
  <Paragraphs>19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KhanhHuyen;MNT;MĂNG NON TEAM</dc:creator>
  <cp:lastModifiedBy>ADMIN</cp:lastModifiedBy>
  <cp:revision>9</cp:revision>
  <dcterms:created xsi:type="dcterms:W3CDTF">2023-10-14T14:28:49Z</dcterms:created>
  <dcterms:modified xsi:type="dcterms:W3CDTF">2023-11-10T05:27:51Z</dcterms:modified>
</cp:coreProperties>
</file>