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75" r:id="rId8"/>
    <p:sldId id="263" r:id="rId9"/>
    <p:sldId id="264" r:id="rId10"/>
    <p:sldId id="265" r:id="rId11"/>
    <p:sldId id="271" r:id="rId12"/>
    <p:sldId id="260" r:id="rId13"/>
    <p:sldId id="266" r:id="rId14"/>
    <p:sldId id="267" r:id="rId15"/>
    <p:sldId id="306" r:id="rId16"/>
    <p:sldId id="269" r:id="rId17"/>
    <p:sldId id="272" r:id="rId18"/>
    <p:sldId id="278" r:id="rId19"/>
    <p:sldId id="273" r:id="rId20"/>
    <p:sldId id="279" r:id="rId21"/>
    <p:sldId id="274" r:id="rId22"/>
    <p:sldId id="270" r:id="rId23"/>
    <p:sldId id="276" r:id="rId24"/>
    <p:sldId id="308" r:id="rId25"/>
    <p:sldId id="277" r:id="rId26"/>
    <p:sldId id="280" r:id="rId27"/>
    <p:sldId id="287" r:id="rId28"/>
  </p:sldIdLst>
  <p:sldSz cx="9144000" cy="5143500" type="screen16x9"/>
  <p:notesSz cx="6858000" cy="9144000"/>
  <p:embeddedFontLst>
    <p:embeddedFont>
      <p:font typeface="Englebert" panose="020B0604020202020204" charset="0"/>
      <p:regular r:id="rId30"/>
    </p:embeddedFont>
    <p:embeddedFont>
      <p:font typeface="Fira Sans" panose="020B0604020202020204" charset="0"/>
      <p:regular r:id="rId31"/>
      <p:bold r:id="rId32"/>
      <p:italic r:id="rId33"/>
      <p:boldItalic r:id="rId34"/>
    </p:embeddedFont>
    <p:embeddedFont>
      <p:font typeface="Bebas Neue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BD4FF"/>
    <a:srgbClr val="BCE292"/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D746A1-14E6-4111-837C-2797E3377C3D}">
  <a:tblStyle styleId="{79D746A1-14E6-4111-837C-2797E3377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153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3456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481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129d11c4c4c_0_1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129d11c4c4c_0_1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994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129b9ba8537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129b9ba8537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456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2937b673b0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2937b673b0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86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29b9ba85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129b9ba85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28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129b9ba853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129b9ba853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11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129b9ba853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129b9ba853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949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129b9ba8537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129b9ba8537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091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129b9ba8537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129b9ba8537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883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29b9ba8537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29b9ba8537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412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129b9ba8537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129b9ba8537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66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29d11c4c4c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29d11c4c4c_0_10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861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129b9ba8537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129b9ba8537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37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129b9ba8537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129b9ba8537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277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129b9ba8537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129b9ba8537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982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129b9ba8537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129b9ba8537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727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129b9ba8537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129b9ba8537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572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29b9ba8537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29b9ba8537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761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g129b9ba8537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0" name="Google Shape;2380;g129b9ba8537_0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453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g129b9ba8537_0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4" name="Google Shape;3964;g129b9ba8537_0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54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2937b673b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12937b673b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37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29d11c4c4c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29d11c4c4c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24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12937b673b0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12937b673b0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62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2937b673b0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2937b673b0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39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g129b9ba8537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9" name="Google Shape;2059;g129b9ba8537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389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29d11c4c4c_0_1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29d11c4c4c_0_1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044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129d11c4c4c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129d11c4c4c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40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2675" y="321175"/>
            <a:ext cx="8458707" cy="4287333"/>
          </a:xfrm>
          <a:custGeom>
            <a:avLst/>
            <a:gdLst/>
            <a:ahLst/>
            <a:cxnLst/>
            <a:rect l="l" t="t" r="r" b="b"/>
            <a:pathLst>
              <a:path w="109750" h="92579" extrusionOk="0">
                <a:moveTo>
                  <a:pt x="55074" y="0"/>
                </a:moveTo>
                <a:cubicBezTo>
                  <a:pt x="42379" y="0"/>
                  <a:pt x="29669" y="3991"/>
                  <a:pt x="19301" y="11831"/>
                </a:cubicBezTo>
                <a:cubicBezTo>
                  <a:pt x="14086" y="15773"/>
                  <a:pt x="9378" y="20695"/>
                  <a:pt x="6491" y="26779"/>
                </a:cubicBezTo>
                <a:cubicBezTo>
                  <a:pt x="4557" y="30852"/>
                  <a:pt x="3487" y="35335"/>
                  <a:pt x="2788" y="39837"/>
                </a:cubicBezTo>
                <a:cubicBezTo>
                  <a:pt x="1" y="57762"/>
                  <a:pt x="3067" y="76642"/>
                  <a:pt x="11226" y="92577"/>
                </a:cubicBezTo>
                <a:lnTo>
                  <a:pt x="105805" y="92579"/>
                </a:lnTo>
                <a:cubicBezTo>
                  <a:pt x="106679" y="91200"/>
                  <a:pt x="107295" y="89615"/>
                  <a:pt x="107772" y="88021"/>
                </a:cubicBezTo>
                <a:cubicBezTo>
                  <a:pt x="109749" y="81431"/>
                  <a:pt x="109654" y="74152"/>
                  <a:pt x="107506" y="67622"/>
                </a:cubicBezTo>
                <a:cubicBezTo>
                  <a:pt x="106608" y="64892"/>
                  <a:pt x="105364" y="62293"/>
                  <a:pt x="104652" y="59501"/>
                </a:cubicBezTo>
                <a:cubicBezTo>
                  <a:pt x="102570" y="51326"/>
                  <a:pt x="105264" y="42580"/>
                  <a:pt x="104152" y="34190"/>
                </a:cubicBezTo>
                <a:cubicBezTo>
                  <a:pt x="102627" y="22716"/>
                  <a:pt x="94137" y="13528"/>
                  <a:pt x="84635" y="7927"/>
                </a:cubicBezTo>
                <a:cubicBezTo>
                  <a:pt x="75626" y="2618"/>
                  <a:pt x="65355" y="0"/>
                  <a:pt x="55074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69800" y="1311175"/>
            <a:ext cx="5804400" cy="20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97575" y="33414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2224879">
            <a:off x="460551" y="1263907"/>
            <a:ext cx="214148" cy="205836"/>
            <a:chOff x="427198" y="876398"/>
            <a:chExt cx="340596" cy="327377"/>
          </a:xfrm>
        </p:grpSpPr>
        <p:sp>
          <p:nvSpPr>
            <p:cNvPr id="14" name="Google Shape;14;p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-1463195">
            <a:off x="1181939" y="305321"/>
            <a:ext cx="340603" cy="327384"/>
            <a:chOff x="427198" y="876398"/>
            <a:chExt cx="340596" cy="327377"/>
          </a:xfrm>
        </p:grpSpPr>
        <p:sp>
          <p:nvSpPr>
            <p:cNvPr id="19" name="Google Shape;19;p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/>
          <p:nvPr/>
        </p:nvSpPr>
        <p:spPr>
          <a:xfrm>
            <a:off x="-54025" y="172900"/>
            <a:ext cx="9558298" cy="4452131"/>
          </a:xfrm>
          <a:custGeom>
            <a:avLst/>
            <a:gdLst/>
            <a:ahLst/>
            <a:cxnLst/>
            <a:rect l="l" t="t" r="r" b="b"/>
            <a:pathLst>
              <a:path w="133291" h="57995" extrusionOk="0">
                <a:moveTo>
                  <a:pt x="64604" y="1"/>
                </a:moveTo>
                <a:cubicBezTo>
                  <a:pt x="47368" y="1"/>
                  <a:pt x="32332" y="1689"/>
                  <a:pt x="29552" y="2463"/>
                </a:cubicBezTo>
                <a:cubicBezTo>
                  <a:pt x="18098" y="5654"/>
                  <a:pt x="6442" y="14715"/>
                  <a:pt x="7620" y="28860"/>
                </a:cubicBezTo>
                <a:cubicBezTo>
                  <a:pt x="8311" y="37027"/>
                  <a:pt x="0" y="40218"/>
                  <a:pt x="6442" y="57994"/>
                </a:cubicBezTo>
                <a:lnTo>
                  <a:pt x="119456" y="57994"/>
                </a:lnTo>
                <a:cubicBezTo>
                  <a:pt x="119456" y="57994"/>
                  <a:pt x="133291" y="14917"/>
                  <a:pt x="108193" y="5630"/>
                </a:cubicBezTo>
                <a:cubicBezTo>
                  <a:pt x="96476" y="1295"/>
                  <a:pt x="79696" y="1"/>
                  <a:pt x="64604" y="1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hasCustomPrompt="1"/>
          </p:nvPr>
        </p:nvSpPr>
        <p:spPr>
          <a:xfrm>
            <a:off x="1248100" y="10676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1"/>
          </p:nvPr>
        </p:nvSpPr>
        <p:spPr>
          <a:xfrm>
            <a:off x="800150" y="2168450"/>
            <a:ext cx="2171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2" hasCustomPrompt="1"/>
          </p:nvPr>
        </p:nvSpPr>
        <p:spPr>
          <a:xfrm>
            <a:off x="3934350" y="10676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3"/>
          </p:nvPr>
        </p:nvSpPr>
        <p:spPr>
          <a:xfrm>
            <a:off x="3486450" y="2168450"/>
            <a:ext cx="2171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4" hasCustomPrompt="1"/>
          </p:nvPr>
        </p:nvSpPr>
        <p:spPr>
          <a:xfrm>
            <a:off x="6620600" y="10676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5"/>
          </p:nvPr>
        </p:nvSpPr>
        <p:spPr>
          <a:xfrm>
            <a:off x="6172700" y="2168450"/>
            <a:ext cx="2171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6" hasCustomPrompt="1"/>
          </p:nvPr>
        </p:nvSpPr>
        <p:spPr>
          <a:xfrm>
            <a:off x="1248100" y="28570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7"/>
          </p:nvPr>
        </p:nvSpPr>
        <p:spPr>
          <a:xfrm>
            <a:off x="800150" y="3979173"/>
            <a:ext cx="2171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8" hasCustomPrompt="1"/>
          </p:nvPr>
        </p:nvSpPr>
        <p:spPr>
          <a:xfrm>
            <a:off x="3934350" y="28570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9"/>
          </p:nvPr>
        </p:nvSpPr>
        <p:spPr>
          <a:xfrm>
            <a:off x="3486450" y="3979173"/>
            <a:ext cx="2171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620600" y="28570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4"/>
          </p:nvPr>
        </p:nvSpPr>
        <p:spPr>
          <a:xfrm>
            <a:off x="6172700" y="3979173"/>
            <a:ext cx="2171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16"/>
          </p:nvPr>
        </p:nvSpPr>
        <p:spPr>
          <a:xfrm>
            <a:off x="717550" y="17037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17"/>
          </p:nvPr>
        </p:nvSpPr>
        <p:spPr>
          <a:xfrm>
            <a:off x="3403800" y="17037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8"/>
          </p:nvPr>
        </p:nvSpPr>
        <p:spPr>
          <a:xfrm>
            <a:off x="6090050" y="17037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9"/>
          </p:nvPr>
        </p:nvSpPr>
        <p:spPr>
          <a:xfrm>
            <a:off x="717550" y="35098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20"/>
          </p:nvPr>
        </p:nvSpPr>
        <p:spPr>
          <a:xfrm>
            <a:off x="3403800" y="35098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21"/>
          </p:nvPr>
        </p:nvSpPr>
        <p:spPr>
          <a:xfrm>
            <a:off x="6090050" y="35098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82" name="Google Shape;182;p13"/>
          <p:cNvGrpSpPr/>
          <p:nvPr/>
        </p:nvGrpSpPr>
        <p:grpSpPr>
          <a:xfrm rot="234498">
            <a:off x="294547" y="2745031"/>
            <a:ext cx="254847" cy="244957"/>
            <a:chOff x="427198" y="876398"/>
            <a:chExt cx="340596" cy="327377"/>
          </a:xfrm>
        </p:grpSpPr>
        <p:sp>
          <p:nvSpPr>
            <p:cNvPr id="183" name="Google Shape;183;p1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13"/>
          <p:cNvGrpSpPr/>
          <p:nvPr/>
        </p:nvGrpSpPr>
        <p:grpSpPr>
          <a:xfrm rot="-2224879">
            <a:off x="326914" y="818057"/>
            <a:ext cx="214148" cy="205836"/>
            <a:chOff x="427198" y="876398"/>
            <a:chExt cx="340596" cy="327377"/>
          </a:xfrm>
        </p:grpSpPr>
        <p:sp>
          <p:nvSpPr>
            <p:cNvPr id="188" name="Google Shape;188;p1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3"/>
          <p:cNvGrpSpPr/>
          <p:nvPr/>
        </p:nvGrpSpPr>
        <p:grpSpPr>
          <a:xfrm rot="1509799">
            <a:off x="8553365" y="2913933"/>
            <a:ext cx="340596" cy="327377"/>
            <a:chOff x="427198" y="876398"/>
            <a:chExt cx="340596" cy="327377"/>
          </a:xfrm>
        </p:grpSpPr>
        <p:sp>
          <p:nvSpPr>
            <p:cNvPr id="193" name="Google Shape;193;p1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/>
          <p:nvPr/>
        </p:nvSpPr>
        <p:spPr>
          <a:xfrm flipH="1">
            <a:off x="-413414" y="172900"/>
            <a:ext cx="9558298" cy="4452131"/>
          </a:xfrm>
          <a:custGeom>
            <a:avLst/>
            <a:gdLst/>
            <a:ahLst/>
            <a:cxnLst/>
            <a:rect l="l" t="t" r="r" b="b"/>
            <a:pathLst>
              <a:path w="133291" h="57995" extrusionOk="0">
                <a:moveTo>
                  <a:pt x="64604" y="1"/>
                </a:moveTo>
                <a:cubicBezTo>
                  <a:pt x="47368" y="1"/>
                  <a:pt x="32332" y="1689"/>
                  <a:pt x="29552" y="2463"/>
                </a:cubicBezTo>
                <a:cubicBezTo>
                  <a:pt x="18098" y="5654"/>
                  <a:pt x="6442" y="14715"/>
                  <a:pt x="7620" y="28860"/>
                </a:cubicBezTo>
                <a:cubicBezTo>
                  <a:pt x="8311" y="37027"/>
                  <a:pt x="0" y="40218"/>
                  <a:pt x="6442" y="57994"/>
                </a:cubicBezTo>
                <a:lnTo>
                  <a:pt x="119456" y="57994"/>
                </a:lnTo>
                <a:cubicBezTo>
                  <a:pt x="119456" y="57994"/>
                  <a:pt x="133291" y="14917"/>
                  <a:pt x="108193" y="5630"/>
                </a:cubicBezTo>
                <a:cubicBezTo>
                  <a:pt x="96476" y="1295"/>
                  <a:pt x="79696" y="1"/>
                  <a:pt x="64604" y="1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14"/>
          <p:cNvGrpSpPr/>
          <p:nvPr/>
        </p:nvGrpSpPr>
        <p:grpSpPr>
          <a:xfrm rot="-2224879">
            <a:off x="394701" y="2346382"/>
            <a:ext cx="214148" cy="205836"/>
            <a:chOff x="427198" y="876398"/>
            <a:chExt cx="340596" cy="327377"/>
          </a:xfrm>
        </p:grpSpPr>
        <p:sp>
          <p:nvSpPr>
            <p:cNvPr id="202" name="Google Shape;202;p14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/>
          <p:nvPr/>
        </p:nvSpPr>
        <p:spPr>
          <a:xfrm>
            <a:off x="-181300" y="205195"/>
            <a:ext cx="9516792" cy="4426245"/>
          </a:xfrm>
          <a:custGeom>
            <a:avLst/>
            <a:gdLst/>
            <a:ahLst/>
            <a:cxnLst/>
            <a:rect l="l" t="t" r="r" b="b"/>
            <a:pathLst>
              <a:path w="123123" h="57884" extrusionOk="0">
                <a:moveTo>
                  <a:pt x="58782" y="0"/>
                </a:moveTo>
                <a:cubicBezTo>
                  <a:pt x="44449" y="0"/>
                  <a:pt x="30547" y="1623"/>
                  <a:pt x="21920" y="6366"/>
                </a:cubicBezTo>
                <a:cubicBezTo>
                  <a:pt x="441" y="18177"/>
                  <a:pt x="12300" y="29416"/>
                  <a:pt x="9311" y="34679"/>
                </a:cubicBezTo>
                <a:cubicBezTo>
                  <a:pt x="0" y="51121"/>
                  <a:pt x="9311" y="57884"/>
                  <a:pt x="9311" y="57884"/>
                </a:cubicBezTo>
                <a:lnTo>
                  <a:pt x="112705" y="57884"/>
                </a:lnTo>
                <a:cubicBezTo>
                  <a:pt x="112705" y="57884"/>
                  <a:pt x="123123" y="33440"/>
                  <a:pt x="112526" y="25690"/>
                </a:cubicBezTo>
                <a:cubicBezTo>
                  <a:pt x="110228" y="24011"/>
                  <a:pt x="111752" y="16557"/>
                  <a:pt x="111455" y="14367"/>
                </a:cubicBezTo>
                <a:cubicBezTo>
                  <a:pt x="110740" y="9116"/>
                  <a:pt x="106704" y="4949"/>
                  <a:pt x="101513" y="3961"/>
                </a:cubicBezTo>
                <a:cubicBezTo>
                  <a:pt x="91172" y="2005"/>
                  <a:pt x="74711" y="0"/>
                  <a:pt x="58782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0" name="Google Shape;210;p15"/>
          <p:cNvGrpSpPr/>
          <p:nvPr/>
        </p:nvGrpSpPr>
        <p:grpSpPr>
          <a:xfrm rot="772050">
            <a:off x="485851" y="1133592"/>
            <a:ext cx="340600" cy="327381"/>
            <a:chOff x="427198" y="876398"/>
            <a:chExt cx="340596" cy="327377"/>
          </a:xfrm>
        </p:grpSpPr>
        <p:sp>
          <p:nvSpPr>
            <p:cNvPr id="211" name="Google Shape;211;p1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15"/>
          <p:cNvGrpSpPr/>
          <p:nvPr/>
        </p:nvGrpSpPr>
        <p:grpSpPr>
          <a:xfrm rot="-2087928">
            <a:off x="351143" y="2106727"/>
            <a:ext cx="254837" cy="244946"/>
            <a:chOff x="427198" y="876398"/>
            <a:chExt cx="340596" cy="327377"/>
          </a:xfrm>
        </p:grpSpPr>
        <p:sp>
          <p:nvSpPr>
            <p:cNvPr id="216" name="Google Shape;216;p1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5"/>
          <p:cNvGrpSpPr/>
          <p:nvPr/>
        </p:nvGrpSpPr>
        <p:grpSpPr>
          <a:xfrm rot="1509799">
            <a:off x="8338803" y="1301208"/>
            <a:ext cx="340596" cy="327377"/>
            <a:chOff x="427198" y="876398"/>
            <a:chExt cx="340596" cy="327377"/>
          </a:xfrm>
        </p:grpSpPr>
        <p:sp>
          <p:nvSpPr>
            <p:cNvPr id="221" name="Google Shape;221;p1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/>
          <p:nvPr/>
        </p:nvSpPr>
        <p:spPr>
          <a:xfrm flipH="1">
            <a:off x="-337548" y="307374"/>
            <a:ext cx="9438336" cy="4317728"/>
          </a:xfrm>
          <a:custGeom>
            <a:avLst/>
            <a:gdLst/>
            <a:ahLst/>
            <a:cxnLst/>
            <a:rect l="l" t="t" r="r" b="b"/>
            <a:pathLst>
              <a:path w="133291" h="57995" extrusionOk="0">
                <a:moveTo>
                  <a:pt x="64604" y="1"/>
                </a:moveTo>
                <a:cubicBezTo>
                  <a:pt x="47368" y="1"/>
                  <a:pt x="32332" y="1689"/>
                  <a:pt x="29552" y="2463"/>
                </a:cubicBezTo>
                <a:cubicBezTo>
                  <a:pt x="18098" y="5654"/>
                  <a:pt x="6442" y="14715"/>
                  <a:pt x="7620" y="28860"/>
                </a:cubicBezTo>
                <a:cubicBezTo>
                  <a:pt x="8311" y="37027"/>
                  <a:pt x="0" y="40218"/>
                  <a:pt x="6442" y="57994"/>
                </a:cubicBezTo>
                <a:lnTo>
                  <a:pt x="119456" y="57994"/>
                </a:lnTo>
                <a:cubicBezTo>
                  <a:pt x="119456" y="57994"/>
                  <a:pt x="133291" y="14917"/>
                  <a:pt x="108193" y="5630"/>
                </a:cubicBezTo>
                <a:cubicBezTo>
                  <a:pt x="96476" y="1295"/>
                  <a:pt x="79696" y="1"/>
                  <a:pt x="64604" y="1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title"/>
          </p:nvPr>
        </p:nvSpPr>
        <p:spPr>
          <a:xfrm>
            <a:off x="3480863" y="31675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1"/>
          </p:nvPr>
        </p:nvSpPr>
        <p:spPr>
          <a:xfrm>
            <a:off x="1994600" y="1444050"/>
            <a:ext cx="6061500" cy="14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30" name="Google Shape;230;p16"/>
          <p:cNvGrpSpPr/>
          <p:nvPr/>
        </p:nvGrpSpPr>
        <p:grpSpPr>
          <a:xfrm rot="1289827">
            <a:off x="6657764" y="306701"/>
            <a:ext cx="254851" cy="244960"/>
            <a:chOff x="427198" y="876398"/>
            <a:chExt cx="340596" cy="327377"/>
          </a:xfrm>
        </p:grpSpPr>
        <p:sp>
          <p:nvSpPr>
            <p:cNvPr id="231" name="Google Shape;231;p1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6"/>
          <p:cNvGrpSpPr/>
          <p:nvPr/>
        </p:nvGrpSpPr>
        <p:grpSpPr>
          <a:xfrm rot="1509799">
            <a:off x="8482340" y="2660445"/>
            <a:ext cx="340596" cy="327377"/>
            <a:chOff x="427198" y="876398"/>
            <a:chExt cx="340596" cy="327377"/>
          </a:xfrm>
        </p:grpSpPr>
        <p:sp>
          <p:nvSpPr>
            <p:cNvPr id="236" name="Google Shape;236;p1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/>
          <p:nvPr/>
        </p:nvSpPr>
        <p:spPr>
          <a:xfrm>
            <a:off x="65800" y="307374"/>
            <a:ext cx="9438336" cy="4317728"/>
          </a:xfrm>
          <a:custGeom>
            <a:avLst/>
            <a:gdLst/>
            <a:ahLst/>
            <a:cxnLst/>
            <a:rect l="l" t="t" r="r" b="b"/>
            <a:pathLst>
              <a:path w="133291" h="57995" extrusionOk="0">
                <a:moveTo>
                  <a:pt x="64604" y="1"/>
                </a:moveTo>
                <a:cubicBezTo>
                  <a:pt x="47368" y="1"/>
                  <a:pt x="32332" y="1689"/>
                  <a:pt x="29552" y="2463"/>
                </a:cubicBezTo>
                <a:cubicBezTo>
                  <a:pt x="18098" y="5654"/>
                  <a:pt x="6442" y="14715"/>
                  <a:pt x="7620" y="28860"/>
                </a:cubicBezTo>
                <a:cubicBezTo>
                  <a:pt x="8311" y="37027"/>
                  <a:pt x="0" y="40218"/>
                  <a:pt x="6442" y="57994"/>
                </a:cubicBezTo>
                <a:lnTo>
                  <a:pt x="119456" y="57994"/>
                </a:lnTo>
                <a:cubicBezTo>
                  <a:pt x="119456" y="57994"/>
                  <a:pt x="133291" y="14917"/>
                  <a:pt x="108193" y="5630"/>
                </a:cubicBezTo>
                <a:cubicBezTo>
                  <a:pt x="96476" y="1295"/>
                  <a:pt x="79696" y="1"/>
                  <a:pt x="64604" y="1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"/>
          <p:cNvSpPr txBox="1">
            <a:spLocks noGrp="1"/>
          </p:cNvSpPr>
          <p:nvPr>
            <p:ph type="subTitle" idx="1"/>
          </p:nvPr>
        </p:nvSpPr>
        <p:spPr>
          <a:xfrm>
            <a:off x="1582175" y="2059713"/>
            <a:ext cx="4237500" cy="15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1500450" y="1290350"/>
            <a:ext cx="4401300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5" name="Google Shape;245;p17"/>
          <p:cNvGrpSpPr/>
          <p:nvPr/>
        </p:nvGrpSpPr>
        <p:grpSpPr>
          <a:xfrm rot="1289827">
            <a:off x="8301477" y="817826"/>
            <a:ext cx="254851" cy="244960"/>
            <a:chOff x="427198" y="876398"/>
            <a:chExt cx="340596" cy="327377"/>
          </a:xfrm>
        </p:grpSpPr>
        <p:sp>
          <p:nvSpPr>
            <p:cNvPr id="246" name="Google Shape;246;p1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/>
          <p:nvPr/>
        </p:nvSpPr>
        <p:spPr>
          <a:xfrm>
            <a:off x="65800" y="307374"/>
            <a:ext cx="9438336" cy="4317728"/>
          </a:xfrm>
          <a:custGeom>
            <a:avLst/>
            <a:gdLst/>
            <a:ahLst/>
            <a:cxnLst/>
            <a:rect l="l" t="t" r="r" b="b"/>
            <a:pathLst>
              <a:path w="133291" h="57995" extrusionOk="0">
                <a:moveTo>
                  <a:pt x="64604" y="1"/>
                </a:moveTo>
                <a:cubicBezTo>
                  <a:pt x="47368" y="1"/>
                  <a:pt x="32332" y="1689"/>
                  <a:pt x="29552" y="2463"/>
                </a:cubicBezTo>
                <a:cubicBezTo>
                  <a:pt x="18098" y="5654"/>
                  <a:pt x="6442" y="14715"/>
                  <a:pt x="7620" y="28860"/>
                </a:cubicBezTo>
                <a:cubicBezTo>
                  <a:pt x="8311" y="37027"/>
                  <a:pt x="0" y="40218"/>
                  <a:pt x="6442" y="57994"/>
                </a:cubicBezTo>
                <a:lnTo>
                  <a:pt x="119456" y="57994"/>
                </a:lnTo>
                <a:cubicBezTo>
                  <a:pt x="119456" y="57994"/>
                  <a:pt x="133291" y="14917"/>
                  <a:pt x="108193" y="5630"/>
                </a:cubicBezTo>
                <a:cubicBezTo>
                  <a:pt x="96476" y="1295"/>
                  <a:pt x="79696" y="1"/>
                  <a:pt x="64604" y="1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0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subTitle" idx="1"/>
          </p:nvPr>
        </p:nvSpPr>
        <p:spPr>
          <a:xfrm>
            <a:off x="4761525" y="2581100"/>
            <a:ext cx="3056100" cy="11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title"/>
          </p:nvPr>
        </p:nvSpPr>
        <p:spPr>
          <a:xfrm>
            <a:off x="4761525" y="1429588"/>
            <a:ext cx="31824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0"/>
          <p:cNvGrpSpPr/>
          <p:nvPr/>
        </p:nvGrpSpPr>
        <p:grpSpPr>
          <a:xfrm rot="1509799">
            <a:off x="8490040" y="1829158"/>
            <a:ext cx="340596" cy="327377"/>
            <a:chOff x="427198" y="876398"/>
            <a:chExt cx="340596" cy="327377"/>
          </a:xfrm>
        </p:grpSpPr>
        <p:sp>
          <p:nvSpPr>
            <p:cNvPr id="276" name="Google Shape;276;p20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20"/>
          <p:cNvGrpSpPr/>
          <p:nvPr/>
        </p:nvGrpSpPr>
        <p:grpSpPr>
          <a:xfrm rot="1289827">
            <a:off x="6391389" y="315876"/>
            <a:ext cx="254851" cy="244960"/>
            <a:chOff x="427198" y="876398"/>
            <a:chExt cx="340596" cy="327377"/>
          </a:xfrm>
        </p:grpSpPr>
        <p:sp>
          <p:nvSpPr>
            <p:cNvPr id="281" name="Google Shape;281;p20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/>
          <p:nvPr/>
        </p:nvSpPr>
        <p:spPr>
          <a:xfrm>
            <a:off x="65800" y="307374"/>
            <a:ext cx="9438336" cy="4317728"/>
          </a:xfrm>
          <a:custGeom>
            <a:avLst/>
            <a:gdLst/>
            <a:ahLst/>
            <a:cxnLst/>
            <a:rect l="l" t="t" r="r" b="b"/>
            <a:pathLst>
              <a:path w="133291" h="57995" extrusionOk="0">
                <a:moveTo>
                  <a:pt x="64604" y="1"/>
                </a:moveTo>
                <a:cubicBezTo>
                  <a:pt x="47368" y="1"/>
                  <a:pt x="32332" y="1689"/>
                  <a:pt x="29552" y="2463"/>
                </a:cubicBezTo>
                <a:cubicBezTo>
                  <a:pt x="18098" y="5654"/>
                  <a:pt x="6442" y="14715"/>
                  <a:pt x="7620" y="28860"/>
                </a:cubicBezTo>
                <a:cubicBezTo>
                  <a:pt x="8311" y="37027"/>
                  <a:pt x="0" y="40218"/>
                  <a:pt x="6442" y="57994"/>
                </a:cubicBezTo>
                <a:lnTo>
                  <a:pt x="119456" y="57994"/>
                </a:lnTo>
                <a:cubicBezTo>
                  <a:pt x="119456" y="57994"/>
                  <a:pt x="133291" y="14917"/>
                  <a:pt x="108193" y="5630"/>
                </a:cubicBezTo>
                <a:cubicBezTo>
                  <a:pt x="96476" y="1295"/>
                  <a:pt x="79696" y="1"/>
                  <a:pt x="64604" y="1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2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1"/>
          </p:nvPr>
        </p:nvSpPr>
        <p:spPr>
          <a:xfrm>
            <a:off x="1078825" y="2081550"/>
            <a:ext cx="1923300" cy="6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2"/>
          </p:nvPr>
        </p:nvSpPr>
        <p:spPr>
          <a:xfrm>
            <a:off x="872400" y="2848563"/>
            <a:ext cx="2336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3"/>
          </p:nvPr>
        </p:nvSpPr>
        <p:spPr>
          <a:xfrm>
            <a:off x="3403800" y="2848563"/>
            <a:ext cx="2336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4"/>
          </p:nvPr>
        </p:nvSpPr>
        <p:spPr>
          <a:xfrm>
            <a:off x="5935200" y="2848563"/>
            <a:ext cx="2336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 txBox="1">
            <a:spLocks noGrp="1"/>
          </p:cNvSpPr>
          <p:nvPr>
            <p:ph type="subTitle" idx="5"/>
          </p:nvPr>
        </p:nvSpPr>
        <p:spPr>
          <a:xfrm>
            <a:off x="3610350" y="2081550"/>
            <a:ext cx="1923300" cy="6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6"/>
          </p:nvPr>
        </p:nvSpPr>
        <p:spPr>
          <a:xfrm>
            <a:off x="6141750" y="2081550"/>
            <a:ext cx="1923300" cy="6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03" name="Google Shape;303;p22"/>
          <p:cNvGrpSpPr/>
          <p:nvPr/>
        </p:nvGrpSpPr>
        <p:grpSpPr>
          <a:xfrm rot="-2224879">
            <a:off x="1379026" y="244407"/>
            <a:ext cx="214148" cy="205836"/>
            <a:chOff x="427198" y="876398"/>
            <a:chExt cx="340596" cy="327377"/>
          </a:xfrm>
        </p:grpSpPr>
        <p:sp>
          <p:nvSpPr>
            <p:cNvPr id="304" name="Google Shape;304;p2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22"/>
          <p:cNvGrpSpPr/>
          <p:nvPr/>
        </p:nvGrpSpPr>
        <p:grpSpPr>
          <a:xfrm rot="1289827">
            <a:off x="8460014" y="1340751"/>
            <a:ext cx="254851" cy="244960"/>
            <a:chOff x="427198" y="876398"/>
            <a:chExt cx="340596" cy="327377"/>
          </a:xfrm>
        </p:grpSpPr>
        <p:sp>
          <p:nvSpPr>
            <p:cNvPr id="309" name="Google Shape;309;p2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/>
          <p:nvPr/>
        </p:nvSpPr>
        <p:spPr>
          <a:xfrm>
            <a:off x="48400" y="154875"/>
            <a:ext cx="8965255" cy="4527595"/>
          </a:xfrm>
          <a:custGeom>
            <a:avLst/>
            <a:gdLst/>
            <a:ahLst/>
            <a:cxnLst/>
            <a:rect l="l" t="t" r="r" b="b"/>
            <a:pathLst>
              <a:path w="93044" h="50985" extrusionOk="0">
                <a:moveTo>
                  <a:pt x="49669" y="1"/>
                </a:moveTo>
                <a:cubicBezTo>
                  <a:pt x="34944" y="1"/>
                  <a:pt x="22139" y="2939"/>
                  <a:pt x="14286" y="5724"/>
                </a:cubicBezTo>
                <a:cubicBezTo>
                  <a:pt x="10587" y="7036"/>
                  <a:pt x="7144" y="9486"/>
                  <a:pt x="5103" y="11572"/>
                </a:cubicBezTo>
                <a:cubicBezTo>
                  <a:pt x="3737" y="12969"/>
                  <a:pt x="2465" y="15435"/>
                  <a:pt x="1969" y="16979"/>
                </a:cubicBezTo>
                <a:cubicBezTo>
                  <a:pt x="0" y="23126"/>
                  <a:pt x="3567" y="45393"/>
                  <a:pt x="9330" y="50857"/>
                </a:cubicBezTo>
                <a:lnTo>
                  <a:pt x="87887" y="50984"/>
                </a:lnTo>
                <a:cubicBezTo>
                  <a:pt x="88505" y="50511"/>
                  <a:pt x="89409" y="49173"/>
                  <a:pt x="89747" y="48626"/>
                </a:cubicBezTo>
                <a:cubicBezTo>
                  <a:pt x="91143" y="46365"/>
                  <a:pt x="93043" y="43622"/>
                  <a:pt x="92663" y="38176"/>
                </a:cubicBezTo>
                <a:cubicBezTo>
                  <a:pt x="92541" y="36429"/>
                  <a:pt x="89020" y="30180"/>
                  <a:pt x="87516" y="28080"/>
                </a:cubicBezTo>
                <a:cubicBezTo>
                  <a:pt x="85668" y="25503"/>
                  <a:pt x="91200" y="15848"/>
                  <a:pt x="90414" y="12971"/>
                </a:cubicBezTo>
                <a:cubicBezTo>
                  <a:pt x="89338" y="9036"/>
                  <a:pt x="84705" y="5947"/>
                  <a:pt x="78010" y="3964"/>
                </a:cubicBezTo>
                <a:cubicBezTo>
                  <a:pt x="68307" y="1089"/>
                  <a:pt x="58632" y="1"/>
                  <a:pt x="49669" y="1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3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3"/>
          <p:cNvSpPr txBox="1">
            <a:spLocks noGrp="1"/>
          </p:cNvSpPr>
          <p:nvPr>
            <p:ph type="subTitle" idx="1"/>
          </p:nvPr>
        </p:nvSpPr>
        <p:spPr>
          <a:xfrm>
            <a:off x="1067400" y="2362248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subTitle" idx="2"/>
          </p:nvPr>
        </p:nvSpPr>
        <p:spPr>
          <a:xfrm>
            <a:off x="1067400" y="287903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subTitle" idx="3"/>
          </p:nvPr>
        </p:nvSpPr>
        <p:spPr>
          <a:xfrm>
            <a:off x="3403800" y="287903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4"/>
          </p:nvPr>
        </p:nvSpPr>
        <p:spPr>
          <a:xfrm>
            <a:off x="5740200" y="287903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5"/>
          </p:nvPr>
        </p:nvSpPr>
        <p:spPr>
          <a:xfrm>
            <a:off x="3403800" y="2362248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subTitle" idx="6"/>
          </p:nvPr>
        </p:nvSpPr>
        <p:spPr>
          <a:xfrm>
            <a:off x="5740200" y="2362248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3" name="Google Shape;323;p23"/>
          <p:cNvGrpSpPr/>
          <p:nvPr/>
        </p:nvGrpSpPr>
        <p:grpSpPr>
          <a:xfrm rot="772050">
            <a:off x="544801" y="1859742"/>
            <a:ext cx="340600" cy="327381"/>
            <a:chOff x="427198" y="876398"/>
            <a:chExt cx="340596" cy="327377"/>
          </a:xfrm>
        </p:grpSpPr>
        <p:sp>
          <p:nvSpPr>
            <p:cNvPr id="324" name="Google Shape;324;p2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23"/>
          <p:cNvGrpSpPr/>
          <p:nvPr/>
        </p:nvGrpSpPr>
        <p:grpSpPr>
          <a:xfrm rot="-2224879">
            <a:off x="465451" y="562669"/>
            <a:ext cx="214148" cy="205836"/>
            <a:chOff x="427198" y="876398"/>
            <a:chExt cx="340596" cy="327377"/>
          </a:xfrm>
        </p:grpSpPr>
        <p:sp>
          <p:nvSpPr>
            <p:cNvPr id="329" name="Google Shape;329;p2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 rot="1289827">
            <a:off x="8464914" y="1747351"/>
            <a:ext cx="254851" cy="244960"/>
            <a:chOff x="427198" y="876398"/>
            <a:chExt cx="340596" cy="327377"/>
          </a:xfrm>
        </p:grpSpPr>
        <p:sp>
          <p:nvSpPr>
            <p:cNvPr id="334" name="Google Shape;334;p2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/>
          <p:nvPr/>
        </p:nvSpPr>
        <p:spPr>
          <a:xfrm>
            <a:off x="65800" y="307374"/>
            <a:ext cx="9438336" cy="4317728"/>
          </a:xfrm>
          <a:custGeom>
            <a:avLst/>
            <a:gdLst/>
            <a:ahLst/>
            <a:cxnLst/>
            <a:rect l="l" t="t" r="r" b="b"/>
            <a:pathLst>
              <a:path w="133291" h="57995" extrusionOk="0">
                <a:moveTo>
                  <a:pt x="64604" y="1"/>
                </a:moveTo>
                <a:cubicBezTo>
                  <a:pt x="47368" y="1"/>
                  <a:pt x="32332" y="1689"/>
                  <a:pt x="29552" y="2463"/>
                </a:cubicBezTo>
                <a:cubicBezTo>
                  <a:pt x="18098" y="5654"/>
                  <a:pt x="6442" y="14715"/>
                  <a:pt x="7620" y="28860"/>
                </a:cubicBezTo>
                <a:cubicBezTo>
                  <a:pt x="8311" y="37027"/>
                  <a:pt x="0" y="40218"/>
                  <a:pt x="6442" y="57994"/>
                </a:cubicBezTo>
                <a:lnTo>
                  <a:pt x="119456" y="57994"/>
                </a:lnTo>
                <a:cubicBezTo>
                  <a:pt x="119456" y="57994"/>
                  <a:pt x="133291" y="14917"/>
                  <a:pt x="108193" y="5630"/>
                </a:cubicBezTo>
                <a:cubicBezTo>
                  <a:pt x="96476" y="1295"/>
                  <a:pt x="79696" y="1"/>
                  <a:pt x="64604" y="1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4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subTitle" idx="1"/>
          </p:nvPr>
        </p:nvSpPr>
        <p:spPr>
          <a:xfrm>
            <a:off x="2023549" y="1559050"/>
            <a:ext cx="2237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2" name="Google Shape;342;p24"/>
          <p:cNvSpPr txBox="1">
            <a:spLocks noGrp="1"/>
          </p:cNvSpPr>
          <p:nvPr>
            <p:ph type="subTitle" idx="2"/>
          </p:nvPr>
        </p:nvSpPr>
        <p:spPr>
          <a:xfrm>
            <a:off x="2023549" y="2056979"/>
            <a:ext cx="2237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subTitle" idx="3"/>
          </p:nvPr>
        </p:nvSpPr>
        <p:spPr>
          <a:xfrm>
            <a:off x="5667962" y="2056979"/>
            <a:ext cx="2237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4"/>
          </p:nvPr>
        </p:nvSpPr>
        <p:spPr>
          <a:xfrm>
            <a:off x="2023549" y="3605176"/>
            <a:ext cx="2237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5"/>
          </p:nvPr>
        </p:nvSpPr>
        <p:spPr>
          <a:xfrm>
            <a:off x="5667987" y="3605176"/>
            <a:ext cx="2237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6"/>
          </p:nvPr>
        </p:nvSpPr>
        <p:spPr>
          <a:xfrm>
            <a:off x="2023549" y="3107247"/>
            <a:ext cx="2237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subTitle" idx="7"/>
          </p:nvPr>
        </p:nvSpPr>
        <p:spPr>
          <a:xfrm>
            <a:off x="5667962" y="1559050"/>
            <a:ext cx="2237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8"/>
          </p:nvPr>
        </p:nvSpPr>
        <p:spPr>
          <a:xfrm>
            <a:off x="5667987" y="3107247"/>
            <a:ext cx="2237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65800" y="307374"/>
            <a:ext cx="9438336" cy="4317728"/>
          </a:xfrm>
          <a:custGeom>
            <a:avLst/>
            <a:gdLst/>
            <a:ahLst/>
            <a:cxnLst/>
            <a:rect l="l" t="t" r="r" b="b"/>
            <a:pathLst>
              <a:path w="133291" h="57995" extrusionOk="0">
                <a:moveTo>
                  <a:pt x="64604" y="1"/>
                </a:moveTo>
                <a:cubicBezTo>
                  <a:pt x="47368" y="1"/>
                  <a:pt x="32332" y="1689"/>
                  <a:pt x="29552" y="2463"/>
                </a:cubicBezTo>
                <a:cubicBezTo>
                  <a:pt x="18098" y="5654"/>
                  <a:pt x="6442" y="14715"/>
                  <a:pt x="7620" y="28860"/>
                </a:cubicBezTo>
                <a:cubicBezTo>
                  <a:pt x="8311" y="37027"/>
                  <a:pt x="0" y="40218"/>
                  <a:pt x="6442" y="57994"/>
                </a:cubicBezTo>
                <a:lnTo>
                  <a:pt x="119456" y="57994"/>
                </a:lnTo>
                <a:cubicBezTo>
                  <a:pt x="119456" y="57994"/>
                  <a:pt x="133291" y="14917"/>
                  <a:pt x="108193" y="5630"/>
                </a:cubicBezTo>
                <a:cubicBezTo>
                  <a:pt x="96476" y="1295"/>
                  <a:pt x="79696" y="1"/>
                  <a:pt x="64604" y="1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181350" y="2062663"/>
            <a:ext cx="2781300" cy="15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3859200" y="1029966"/>
            <a:ext cx="1425600" cy="8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223350" y="3532963"/>
            <a:ext cx="26973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2403785" y="307029"/>
            <a:ext cx="340596" cy="327377"/>
            <a:chOff x="427198" y="876398"/>
            <a:chExt cx="340596" cy="327377"/>
          </a:xfrm>
        </p:grpSpPr>
        <p:sp>
          <p:nvSpPr>
            <p:cNvPr id="30" name="Google Shape;30;p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"/>
          <p:cNvSpPr/>
          <p:nvPr/>
        </p:nvSpPr>
        <p:spPr>
          <a:xfrm>
            <a:off x="-181300" y="205195"/>
            <a:ext cx="9516792" cy="4426245"/>
          </a:xfrm>
          <a:custGeom>
            <a:avLst/>
            <a:gdLst/>
            <a:ahLst/>
            <a:cxnLst/>
            <a:rect l="l" t="t" r="r" b="b"/>
            <a:pathLst>
              <a:path w="123123" h="57884" extrusionOk="0">
                <a:moveTo>
                  <a:pt x="58782" y="0"/>
                </a:moveTo>
                <a:cubicBezTo>
                  <a:pt x="44449" y="0"/>
                  <a:pt x="30547" y="1623"/>
                  <a:pt x="21920" y="6366"/>
                </a:cubicBezTo>
                <a:cubicBezTo>
                  <a:pt x="441" y="18177"/>
                  <a:pt x="12300" y="29416"/>
                  <a:pt x="9311" y="34679"/>
                </a:cubicBezTo>
                <a:cubicBezTo>
                  <a:pt x="0" y="51121"/>
                  <a:pt x="9311" y="57884"/>
                  <a:pt x="9311" y="57884"/>
                </a:cubicBezTo>
                <a:lnTo>
                  <a:pt x="112705" y="57884"/>
                </a:lnTo>
                <a:cubicBezTo>
                  <a:pt x="112705" y="57884"/>
                  <a:pt x="123123" y="33440"/>
                  <a:pt x="112526" y="25690"/>
                </a:cubicBezTo>
                <a:cubicBezTo>
                  <a:pt x="110228" y="24011"/>
                  <a:pt x="111752" y="16557"/>
                  <a:pt x="111455" y="14367"/>
                </a:cubicBezTo>
                <a:cubicBezTo>
                  <a:pt x="110740" y="9116"/>
                  <a:pt x="106704" y="4949"/>
                  <a:pt x="101513" y="3961"/>
                </a:cubicBezTo>
                <a:cubicBezTo>
                  <a:pt x="91172" y="2005"/>
                  <a:pt x="74711" y="0"/>
                  <a:pt x="58782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5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5"/>
          <p:cNvSpPr txBox="1">
            <a:spLocks noGrp="1"/>
          </p:cNvSpPr>
          <p:nvPr>
            <p:ph type="subTitle" idx="1"/>
          </p:nvPr>
        </p:nvSpPr>
        <p:spPr>
          <a:xfrm>
            <a:off x="781475" y="19710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5"/>
          <p:cNvSpPr txBox="1">
            <a:spLocks noGrp="1"/>
          </p:cNvSpPr>
          <p:nvPr>
            <p:ph type="subTitle" idx="2"/>
          </p:nvPr>
        </p:nvSpPr>
        <p:spPr>
          <a:xfrm>
            <a:off x="3465275" y="19710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subTitle" idx="3"/>
          </p:nvPr>
        </p:nvSpPr>
        <p:spPr>
          <a:xfrm>
            <a:off x="6087600" y="19710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4"/>
          </p:nvPr>
        </p:nvSpPr>
        <p:spPr>
          <a:xfrm>
            <a:off x="781475" y="369742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5"/>
          <p:cNvSpPr txBox="1">
            <a:spLocks noGrp="1"/>
          </p:cNvSpPr>
          <p:nvPr>
            <p:ph type="subTitle" idx="5"/>
          </p:nvPr>
        </p:nvSpPr>
        <p:spPr>
          <a:xfrm>
            <a:off x="3465275" y="369742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5"/>
          <p:cNvSpPr txBox="1">
            <a:spLocks noGrp="1"/>
          </p:cNvSpPr>
          <p:nvPr>
            <p:ph type="subTitle" idx="6"/>
          </p:nvPr>
        </p:nvSpPr>
        <p:spPr>
          <a:xfrm>
            <a:off x="6149075" y="369742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5"/>
          <p:cNvSpPr txBox="1">
            <a:spLocks noGrp="1"/>
          </p:cNvSpPr>
          <p:nvPr>
            <p:ph type="subTitle" idx="7"/>
          </p:nvPr>
        </p:nvSpPr>
        <p:spPr>
          <a:xfrm>
            <a:off x="776575" y="144765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1" name="Google Shape;361;p25"/>
          <p:cNvSpPr txBox="1">
            <a:spLocks noGrp="1"/>
          </p:cNvSpPr>
          <p:nvPr>
            <p:ph type="subTitle" idx="8"/>
          </p:nvPr>
        </p:nvSpPr>
        <p:spPr>
          <a:xfrm>
            <a:off x="3465275" y="144765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2" name="Google Shape;362;p25"/>
          <p:cNvSpPr txBox="1">
            <a:spLocks noGrp="1"/>
          </p:cNvSpPr>
          <p:nvPr>
            <p:ph type="subTitle" idx="9"/>
          </p:nvPr>
        </p:nvSpPr>
        <p:spPr>
          <a:xfrm>
            <a:off x="6092500" y="144765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3" name="Google Shape;363;p25"/>
          <p:cNvSpPr txBox="1">
            <a:spLocks noGrp="1"/>
          </p:cNvSpPr>
          <p:nvPr>
            <p:ph type="subTitle" idx="13"/>
          </p:nvPr>
        </p:nvSpPr>
        <p:spPr>
          <a:xfrm>
            <a:off x="776575" y="316945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subTitle" idx="14"/>
          </p:nvPr>
        </p:nvSpPr>
        <p:spPr>
          <a:xfrm>
            <a:off x="3465275" y="316945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5" name="Google Shape;365;p25"/>
          <p:cNvSpPr txBox="1">
            <a:spLocks noGrp="1"/>
          </p:cNvSpPr>
          <p:nvPr>
            <p:ph type="subTitle" idx="15"/>
          </p:nvPr>
        </p:nvSpPr>
        <p:spPr>
          <a:xfrm>
            <a:off x="6153975" y="316945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66" name="Google Shape;366;p25"/>
          <p:cNvGrpSpPr/>
          <p:nvPr/>
        </p:nvGrpSpPr>
        <p:grpSpPr>
          <a:xfrm rot="772050">
            <a:off x="544801" y="1121717"/>
            <a:ext cx="340600" cy="327381"/>
            <a:chOff x="427198" y="876398"/>
            <a:chExt cx="340596" cy="327377"/>
          </a:xfrm>
        </p:grpSpPr>
        <p:sp>
          <p:nvSpPr>
            <p:cNvPr id="367" name="Google Shape;367;p2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25"/>
          <p:cNvGrpSpPr/>
          <p:nvPr/>
        </p:nvGrpSpPr>
        <p:grpSpPr>
          <a:xfrm rot="-2224879">
            <a:off x="1609076" y="377257"/>
            <a:ext cx="214148" cy="205836"/>
            <a:chOff x="427198" y="876398"/>
            <a:chExt cx="340596" cy="327377"/>
          </a:xfrm>
        </p:grpSpPr>
        <p:sp>
          <p:nvSpPr>
            <p:cNvPr id="372" name="Google Shape;372;p2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25"/>
          <p:cNvGrpSpPr/>
          <p:nvPr/>
        </p:nvGrpSpPr>
        <p:grpSpPr>
          <a:xfrm rot="-2224879">
            <a:off x="553026" y="3262457"/>
            <a:ext cx="214148" cy="205836"/>
            <a:chOff x="427198" y="876398"/>
            <a:chExt cx="340596" cy="327377"/>
          </a:xfrm>
        </p:grpSpPr>
        <p:sp>
          <p:nvSpPr>
            <p:cNvPr id="377" name="Google Shape;377;p2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5"/>
          <p:cNvGrpSpPr/>
          <p:nvPr/>
        </p:nvGrpSpPr>
        <p:grpSpPr>
          <a:xfrm rot="1509799">
            <a:off x="8341590" y="2957945"/>
            <a:ext cx="340596" cy="327377"/>
            <a:chOff x="427198" y="876398"/>
            <a:chExt cx="340596" cy="327377"/>
          </a:xfrm>
        </p:grpSpPr>
        <p:sp>
          <p:nvSpPr>
            <p:cNvPr id="382" name="Google Shape;382;p2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BLANK_1_1_1_1_1_3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"/>
          <p:cNvSpPr/>
          <p:nvPr/>
        </p:nvSpPr>
        <p:spPr>
          <a:xfrm flipH="1">
            <a:off x="-213717" y="205195"/>
            <a:ext cx="9516792" cy="4426245"/>
          </a:xfrm>
          <a:custGeom>
            <a:avLst/>
            <a:gdLst/>
            <a:ahLst/>
            <a:cxnLst/>
            <a:rect l="l" t="t" r="r" b="b"/>
            <a:pathLst>
              <a:path w="123123" h="57884" extrusionOk="0">
                <a:moveTo>
                  <a:pt x="58782" y="0"/>
                </a:moveTo>
                <a:cubicBezTo>
                  <a:pt x="44449" y="0"/>
                  <a:pt x="30547" y="1623"/>
                  <a:pt x="21920" y="6366"/>
                </a:cubicBezTo>
                <a:cubicBezTo>
                  <a:pt x="441" y="18177"/>
                  <a:pt x="12300" y="29416"/>
                  <a:pt x="9311" y="34679"/>
                </a:cubicBezTo>
                <a:cubicBezTo>
                  <a:pt x="0" y="51121"/>
                  <a:pt x="9311" y="57884"/>
                  <a:pt x="9311" y="57884"/>
                </a:cubicBezTo>
                <a:lnTo>
                  <a:pt x="112705" y="57884"/>
                </a:lnTo>
                <a:cubicBezTo>
                  <a:pt x="112705" y="57884"/>
                  <a:pt x="123123" y="33440"/>
                  <a:pt x="112526" y="25690"/>
                </a:cubicBezTo>
                <a:cubicBezTo>
                  <a:pt x="110228" y="24011"/>
                  <a:pt x="111752" y="16557"/>
                  <a:pt x="111455" y="14367"/>
                </a:cubicBezTo>
                <a:cubicBezTo>
                  <a:pt x="110740" y="9116"/>
                  <a:pt x="106704" y="4949"/>
                  <a:pt x="101513" y="3961"/>
                </a:cubicBezTo>
                <a:cubicBezTo>
                  <a:pt x="91172" y="2005"/>
                  <a:pt x="74711" y="0"/>
                  <a:pt x="58782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6"/>
          <p:cNvSpPr txBox="1">
            <a:spLocks noGrp="1"/>
          </p:cNvSpPr>
          <p:nvPr>
            <p:ph type="subTitle" idx="1"/>
          </p:nvPr>
        </p:nvSpPr>
        <p:spPr>
          <a:xfrm>
            <a:off x="2259050" y="173543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6"/>
          <p:cNvSpPr txBox="1">
            <a:spLocks noGrp="1"/>
          </p:cNvSpPr>
          <p:nvPr>
            <p:ph type="subTitle" idx="2"/>
          </p:nvPr>
        </p:nvSpPr>
        <p:spPr>
          <a:xfrm>
            <a:off x="5362925" y="173543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6"/>
          <p:cNvSpPr txBox="1">
            <a:spLocks noGrp="1"/>
          </p:cNvSpPr>
          <p:nvPr>
            <p:ph type="subTitle" idx="3"/>
          </p:nvPr>
        </p:nvSpPr>
        <p:spPr>
          <a:xfrm>
            <a:off x="5362925" y="39042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4"/>
          </p:nvPr>
        </p:nvSpPr>
        <p:spPr>
          <a:xfrm>
            <a:off x="2254150" y="282440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5"/>
          </p:nvPr>
        </p:nvSpPr>
        <p:spPr>
          <a:xfrm>
            <a:off x="2249250" y="390882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subTitle" idx="6"/>
          </p:nvPr>
        </p:nvSpPr>
        <p:spPr>
          <a:xfrm>
            <a:off x="5360475" y="282440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6"/>
          <p:cNvSpPr txBox="1">
            <a:spLocks noGrp="1"/>
          </p:cNvSpPr>
          <p:nvPr>
            <p:ph type="subTitle" idx="7"/>
          </p:nvPr>
        </p:nvSpPr>
        <p:spPr>
          <a:xfrm>
            <a:off x="2254150" y="121200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6" name="Google Shape;396;p26"/>
          <p:cNvSpPr txBox="1">
            <a:spLocks noGrp="1"/>
          </p:cNvSpPr>
          <p:nvPr>
            <p:ph type="subTitle" idx="8"/>
          </p:nvPr>
        </p:nvSpPr>
        <p:spPr>
          <a:xfrm>
            <a:off x="5362925" y="121200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7" name="Google Shape;397;p26"/>
          <p:cNvSpPr txBox="1">
            <a:spLocks noGrp="1"/>
          </p:cNvSpPr>
          <p:nvPr>
            <p:ph type="subTitle" idx="9"/>
          </p:nvPr>
        </p:nvSpPr>
        <p:spPr>
          <a:xfrm>
            <a:off x="5367825" y="338085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8" name="Google Shape;398;p26"/>
          <p:cNvSpPr txBox="1">
            <a:spLocks noGrp="1"/>
          </p:cNvSpPr>
          <p:nvPr>
            <p:ph type="subTitle" idx="13"/>
          </p:nvPr>
        </p:nvSpPr>
        <p:spPr>
          <a:xfrm>
            <a:off x="2249250" y="229643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subTitle" idx="14"/>
          </p:nvPr>
        </p:nvSpPr>
        <p:spPr>
          <a:xfrm>
            <a:off x="2249250" y="338085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0" name="Google Shape;400;p26"/>
          <p:cNvSpPr txBox="1">
            <a:spLocks noGrp="1"/>
          </p:cNvSpPr>
          <p:nvPr>
            <p:ph type="subTitle" idx="15"/>
          </p:nvPr>
        </p:nvSpPr>
        <p:spPr>
          <a:xfrm>
            <a:off x="5365375" y="229643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1" name="Google Shape;401;p26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26"/>
          <p:cNvGrpSpPr/>
          <p:nvPr/>
        </p:nvGrpSpPr>
        <p:grpSpPr>
          <a:xfrm rot="1289827">
            <a:off x="8035464" y="371001"/>
            <a:ext cx="254851" cy="244960"/>
            <a:chOff x="427198" y="876398"/>
            <a:chExt cx="340596" cy="327377"/>
          </a:xfrm>
        </p:grpSpPr>
        <p:sp>
          <p:nvSpPr>
            <p:cNvPr id="403" name="Google Shape;403;p2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1_2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"/>
          <p:cNvSpPr/>
          <p:nvPr/>
        </p:nvSpPr>
        <p:spPr>
          <a:xfrm>
            <a:off x="-181300" y="205195"/>
            <a:ext cx="9516792" cy="4426245"/>
          </a:xfrm>
          <a:custGeom>
            <a:avLst/>
            <a:gdLst/>
            <a:ahLst/>
            <a:cxnLst/>
            <a:rect l="l" t="t" r="r" b="b"/>
            <a:pathLst>
              <a:path w="123123" h="57884" extrusionOk="0">
                <a:moveTo>
                  <a:pt x="58782" y="0"/>
                </a:moveTo>
                <a:cubicBezTo>
                  <a:pt x="44449" y="0"/>
                  <a:pt x="30547" y="1623"/>
                  <a:pt x="21920" y="6366"/>
                </a:cubicBezTo>
                <a:cubicBezTo>
                  <a:pt x="441" y="18177"/>
                  <a:pt x="12300" y="29416"/>
                  <a:pt x="9311" y="34679"/>
                </a:cubicBezTo>
                <a:cubicBezTo>
                  <a:pt x="0" y="51121"/>
                  <a:pt x="9311" y="57884"/>
                  <a:pt x="9311" y="57884"/>
                </a:cubicBezTo>
                <a:lnTo>
                  <a:pt x="112705" y="57884"/>
                </a:lnTo>
                <a:cubicBezTo>
                  <a:pt x="112705" y="57884"/>
                  <a:pt x="123123" y="33440"/>
                  <a:pt x="112526" y="25690"/>
                </a:cubicBezTo>
                <a:cubicBezTo>
                  <a:pt x="110228" y="24011"/>
                  <a:pt x="111752" y="16557"/>
                  <a:pt x="111455" y="14367"/>
                </a:cubicBezTo>
                <a:cubicBezTo>
                  <a:pt x="110740" y="9116"/>
                  <a:pt x="106704" y="4949"/>
                  <a:pt x="101513" y="3961"/>
                </a:cubicBezTo>
                <a:cubicBezTo>
                  <a:pt x="91172" y="2005"/>
                  <a:pt x="74711" y="0"/>
                  <a:pt x="58782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7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7"/>
          <p:cNvSpPr txBox="1">
            <a:spLocks noGrp="1"/>
          </p:cNvSpPr>
          <p:nvPr>
            <p:ph type="subTitle" idx="1"/>
          </p:nvPr>
        </p:nvSpPr>
        <p:spPr>
          <a:xfrm>
            <a:off x="720000" y="376411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7"/>
          <p:cNvSpPr txBox="1">
            <a:spLocks noGrp="1"/>
          </p:cNvSpPr>
          <p:nvPr>
            <p:ph type="subTitle" idx="2"/>
          </p:nvPr>
        </p:nvSpPr>
        <p:spPr>
          <a:xfrm>
            <a:off x="3403800" y="376411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27"/>
          <p:cNvSpPr txBox="1">
            <a:spLocks noGrp="1"/>
          </p:cNvSpPr>
          <p:nvPr>
            <p:ph type="subTitle" idx="3"/>
          </p:nvPr>
        </p:nvSpPr>
        <p:spPr>
          <a:xfrm>
            <a:off x="6087600" y="376411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7"/>
          <p:cNvSpPr txBox="1">
            <a:spLocks noGrp="1"/>
          </p:cNvSpPr>
          <p:nvPr>
            <p:ph type="subTitle" idx="4"/>
          </p:nvPr>
        </p:nvSpPr>
        <p:spPr>
          <a:xfrm>
            <a:off x="2064350" y="210980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7"/>
          <p:cNvSpPr txBox="1">
            <a:spLocks noGrp="1"/>
          </p:cNvSpPr>
          <p:nvPr>
            <p:ph type="subTitle" idx="5"/>
          </p:nvPr>
        </p:nvSpPr>
        <p:spPr>
          <a:xfrm>
            <a:off x="4748150" y="210980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7"/>
          <p:cNvSpPr txBox="1">
            <a:spLocks noGrp="1"/>
          </p:cNvSpPr>
          <p:nvPr>
            <p:ph type="subTitle" idx="6"/>
          </p:nvPr>
        </p:nvSpPr>
        <p:spPr>
          <a:xfrm>
            <a:off x="715100" y="331985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7" name="Google Shape;417;p27"/>
          <p:cNvSpPr txBox="1">
            <a:spLocks noGrp="1"/>
          </p:cNvSpPr>
          <p:nvPr>
            <p:ph type="subTitle" idx="7"/>
          </p:nvPr>
        </p:nvSpPr>
        <p:spPr>
          <a:xfrm>
            <a:off x="3403800" y="331985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8" name="Google Shape;418;p27"/>
          <p:cNvSpPr txBox="1">
            <a:spLocks noGrp="1"/>
          </p:cNvSpPr>
          <p:nvPr>
            <p:ph type="subTitle" idx="8"/>
          </p:nvPr>
        </p:nvSpPr>
        <p:spPr>
          <a:xfrm>
            <a:off x="6092500" y="331985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9" name="Google Shape;419;p27"/>
          <p:cNvSpPr txBox="1">
            <a:spLocks noGrp="1"/>
          </p:cNvSpPr>
          <p:nvPr>
            <p:ph type="subTitle" idx="9"/>
          </p:nvPr>
        </p:nvSpPr>
        <p:spPr>
          <a:xfrm>
            <a:off x="2059450" y="166100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subTitle" idx="13"/>
          </p:nvPr>
        </p:nvSpPr>
        <p:spPr>
          <a:xfrm>
            <a:off x="4748150" y="166100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1" name="Google Shape;421;p27"/>
          <p:cNvGrpSpPr/>
          <p:nvPr/>
        </p:nvGrpSpPr>
        <p:grpSpPr>
          <a:xfrm rot="772050">
            <a:off x="463739" y="1247329"/>
            <a:ext cx="340600" cy="327381"/>
            <a:chOff x="427198" y="876398"/>
            <a:chExt cx="340596" cy="327377"/>
          </a:xfrm>
        </p:grpSpPr>
        <p:sp>
          <p:nvSpPr>
            <p:cNvPr id="422" name="Google Shape;422;p2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27"/>
          <p:cNvGrpSpPr/>
          <p:nvPr/>
        </p:nvGrpSpPr>
        <p:grpSpPr>
          <a:xfrm rot="1289827">
            <a:off x="8464914" y="880076"/>
            <a:ext cx="254851" cy="244960"/>
            <a:chOff x="427198" y="876398"/>
            <a:chExt cx="340596" cy="327377"/>
          </a:xfrm>
        </p:grpSpPr>
        <p:sp>
          <p:nvSpPr>
            <p:cNvPr id="427" name="Google Shape;427;p2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27"/>
          <p:cNvGrpSpPr/>
          <p:nvPr/>
        </p:nvGrpSpPr>
        <p:grpSpPr>
          <a:xfrm rot="-2224879">
            <a:off x="1033051" y="195432"/>
            <a:ext cx="214148" cy="205836"/>
            <a:chOff x="427198" y="876398"/>
            <a:chExt cx="340596" cy="327377"/>
          </a:xfrm>
        </p:grpSpPr>
        <p:sp>
          <p:nvSpPr>
            <p:cNvPr id="432" name="Google Shape;432;p2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7"/>
          <p:cNvGrpSpPr/>
          <p:nvPr/>
        </p:nvGrpSpPr>
        <p:grpSpPr>
          <a:xfrm rot="-318100">
            <a:off x="8368010" y="3085571"/>
            <a:ext cx="214163" cy="205851"/>
            <a:chOff x="427198" y="876398"/>
            <a:chExt cx="340596" cy="327377"/>
          </a:xfrm>
        </p:grpSpPr>
        <p:sp>
          <p:nvSpPr>
            <p:cNvPr id="437" name="Google Shape;437;p2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/>
          <p:nvPr/>
        </p:nvSpPr>
        <p:spPr>
          <a:xfrm>
            <a:off x="48400" y="154875"/>
            <a:ext cx="8965255" cy="4527595"/>
          </a:xfrm>
          <a:custGeom>
            <a:avLst/>
            <a:gdLst/>
            <a:ahLst/>
            <a:cxnLst/>
            <a:rect l="l" t="t" r="r" b="b"/>
            <a:pathLst>
              <a:path w="93044" h="50985" extrusionOk="0">
                <a:moveTo>
                  <a:pt x="49669" y="1"/>
                </a:moveTo>
                <a:cubicBezTo>
                  <a:pt x="34944" y="1"/>
                  <a:pt x="22139" y="2939"/>
                  <a:pt x="14286" y="5724"/>
                </a:cubicBezTo>
                <a:cubicBezTo>
                  <a:pt x="10587" y="7036"/>
                  <a:pt x="7144" y="9486"/>
                  <a:pt x="5103" y="11572"/>
                </a:cubicBezTo>
                <a:cubicBezTo>
                  <a:pt x="3737" y="12969"/>
                  <a:pt x="2465" y="15435"/>
                  <a:pt x="1969" y="16979"/>
                </a:cubicBezTo>
                <a:cubicBezTo>
                  <a:pt x="0" y="23126"/>
                  <a:pt x="3567" y="45393"/>
                  <a:pt x="9330" y="50857"/>
                </a:cubicBezTo>
                <a:lnTo>
                  <a:pt x="87887" y="50984"/>
                </a:lnTo>
                <a:cubicBezTo>
                  <a:pt x="88505" y="50511"/>
                  <a:pt x="89409" y="49173"/>
                  <a:pt x="89747" y="48626"/>
                </a:cubicBezTo>
                <a:cubicBezTo>
                  <a:pt x="91143" y="46365"/>
                  <a:pt x="93043" y="43622"/>
                  <a:pt x="92663" y="38176"/>
                </a:cubicBezTo>
                <a:cubicBezTo>
                  <a:pt x="92541" y="36429"/>
                  <a:pt x="89020" y="30180"/>
                  <a:pt x="87516" y="28080"/>
                </a:cubicBezTo>
                <a:cubicBezTo>
                  <a:pt x="85668" y="25503"/>
                  <a:pt x="91200" y="15848"/>
                  <a:pt x="90414" y="12971"/>
                </a:cubicBezTo>
                <a:cubicBezTo>
                  <a:pt x="89338" y="9036"/>
                  <a:pt x="84705" y="5947"/>
                  <a:pt x="78010" y="3964"/>
                </a:cubicBezTo>
                <a:cubicBezTo>
                  <a:pt x="68307" y="1089"/>
                  <a:pt x="58632" y="1"/>
                  <a:pt x="49669" y="1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8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8"/>
          <p:cNvSpPr txBox="1">
            <a:spLocks noGrp="1"/>
          </p:cNvSpPr>
          <p:nvPr>
            <p:ph type="title" hasCustomPrompt="1"/>
          </p:nvPr>
        </p:nvSpPr>
        <p:spPr>
          <a:xfrm>
            <a:off x="715100" y="1319288"/>
            <a:ext cx="2638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5" name="Google Shape;445;p28"/>
          <p:cNvSpPr txBox="1">
            <a:spLocks noGrp="1"/>
          </p:cNvSpPr>
          <p:nvPr>
            <p:ph type="subTitle" idx="1"/>
          </p:nvPr>
        </p:nvSpPr>
        <p:spPr>
          <a:xfrm>
            <a:off x="943975" y="2700867"/>
            <a:ext cx="2181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8"/>
          <p:cNvSpPr txBox="1">
            <a:spLocks noGrp="1"/>
          </p:cNvSpPr>
          <p:nvPr>
            <p:ph type="title" idx="2" hasCustomPrompt="1"/>
          </p:nvPr>
        </p:nvSpPr>
        <p:spPr>
          <a:xfrm>
            <a:off x="3252550" y="2513842"/>
            <a:ext cx="2638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" name="Google Shape;447;p28"/>
          <p:cNvSpPr txBox="1">
            <a:spLocks noGrp="1"/>
          </p:cNvSpPr>
          <p:nvPr>
            <p:ph type="subTitle" idx="3"/>
          </p:nvPr>
        </p:nvSpPr>
        <p:spPr>
          <a:xfrm>
            <a:off x="3481450" y="3895430"/>
            <a:ext cx="2181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8"/>
          <p:cNvSpPr txBox="1">
            <a:spLocks noGrp="1"/>
          </p:cNvSpPr>
          <p:nvPr>
            <p:ph type="title" idx="4" hasCustomPrompt="1"/>
          </p:nvPr>
        </p:nvSpPr>
        <p:spPr>
          <a:xfrm>
            <a:off x="5790100" y="1319309"/>
            <a:ext cx="2638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9" name="Google Shape;449;p28"/>
          <p:cNvSpPr txBox="1">
            <a:spLocks noGrp="1"/>
          </p:cNvSpPr>
          <p:nvPr>
            <p:ph type="subTitle" idx="5"/>
          </p:nvPr>
        </p:nvSpPr>
        <p:spPr>
          <a:xfrm>
            <a:off x="6019000" y="2700892"/>
            <a:ext cx="2181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8"/>
          <p:cNvSpPr txBox="1">
            <a:spLocks noGrp="1"/>
          </p:cNvSpPr>
          <p:nvPr>
            <p:ph type="subTitle" idx="7"/>
          </p:nvPr>
        </p:nvSpPr>
        <p:spPr>
          <a:xfrm>
            <a:off x="943975" y="2280750"/>
            <a:ext cx="2181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8"/>
          <p:cNvSpPr txBox="1">
            <a:spLocks noGrp="1"/>
          </p:cNvSpPr>
          <p:nvPr>
            <p:ph type="subTitle" idx="8"/>
          </p:nvPr>
        </p:nvSpPr>
        <p:spPr>
          <a:xfrm>
            <a:off x="3481450" y="3475325"/>
            <a:ext cx="2181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8"/>
          <p:cNvSpPr txBox="1">
            <a:spLocks noGrp="1"/>
          </p:cNvSpPr>
          <p:nvPr>
            <p:ph type="subTitle" idx="9"/>
          </p:nvPr>
        </p:nvSpPr>
        <p:spPr>
          <a:xfrm>
            <a:off x="6019000" y="2280775"/>
            <a:ext cx="2181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4" name="Google Shape;454;p28"/>
          <p:cNvGrpSpPr/>
          <p:nvPr/>
        </p:nvGrpSpPr>
        <p:grpSpPr>
          <a:xfrm rot="772050">
            <a:off x="544801" y="2617254"/>
            <a:ext cx="340600" cy="327381"/>
            <a:chOff x="427198" y="876398"/>
            <a:chExt cx="340596" cy="327377"/>
          </a:xfrm>
        </p:grpSpPr>
        <p:sp>
          <p:nvSpPr>
            <p:cNvPr id="455" name="Google Shape;455;p28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28"/>
          <p:cNvGrpSpPr/>
          <p:nvPr/>
        </p:nvGrpSpPr>
        <p:grpSpPr>
          <a:xfrm rot="-2224879">
            <a:off x="834526" y="360757"/>
            <a:ext cx="214148" cy="205836"/>
            <a:chOff x="427198" y="876398"/>
            <a:chExt cx="340596" cy="327377"/>
          </a:xfrm>
        </p:grpSpPr>
        <p:sp>
          <p:nvSpPr>
            <p:cNvPr id="460" name="Google Shape;460;p28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0"/>
          <p:cNvSpPr/>
          <p:nvPr/>
        </p:nvSpPr>
        <p:spPr>
          <a:xfrm>
            <a:off x="342675" y="321175"/>
            <a:ext cx="8458707" cy="4287333"/>
          </a:xfrm>
          <a:custGeom>
            <a:avLst/>
            <a:gdLst/>
            <a:ahLst/>
            <a:cxnLst/>
            <a:rect l="l" t="t" r="r" b="b"/>
            <a:pathLst>
              <a:path w="109750" h="92579" extrusionOk="0">
                <a:moveTo>
                  <a:pt x="55074" y="0"/>
                </a:moveTo>
                <a:cubicBezTo>
                  <a:pt x="42379" y="0"/>
                  <a:pt x="29669" y="3991"/>
                  <a:pt x="19301" y="11831"/>
                </a:cubicBezTo>
                <a:cubicBezTo>
                  <a:pt x="14086" y="15773"/>
                  <a:pt x="9378" y="20695"/>
                  <a:pt x="6491" y="26779"/>
                </a:cubicBezTo>
                <a:cubicBezTo>
                  <a:pt x="4557" y="30852"/>
                  <a:pt x="3487" y="35335"/>
                  <a:pt x="2788" y="39837"/>
                </a:cubicBezTo>
                <a:cubicBezTo>
                  <a:pt x="1" y="57762"/>
                  <a:pt x="3067" y="76642"/>
                  <a:pt x="11226" y="92577"/>
                </a:cubicBezTo>
                <a:lnTo>
                  <a:pt x="105805" y="92579"/>
                </a:lnTo>
                <a:cubicBezTo>
                  <a:pt x="106679" y="91200"/>
                  <a:pt x="107295" y="89615"/>
                  <a:pt x="107772" y="88021"/>
                </a:cubicBezTo>
                <a:cubicBezTo>
                  <a:pt x="109749" y="81431"/>
                  <a:pt x="109654" y="74152"/>
                  <a:pt x="107506" y="67622"/>
                </a:cubicBezTo>
                <a:cubicBezTo>
                  <a:pt x="106608" y="64892"/>
                  <a:pt x="105364" y="62293"/>
                  <a:pt x="104652" y="59501"/>
                </a:cubicBezTo>
                <a:cubicBezTo>
                  <a:pt x="102570" y="51326"/>
                  <a:pt x="105264" y="42580"/>
                  <a:pt x="104152" y="34190"/>
                </a:cubicBezTo>
                <a:cubicBezTo>
                  <a:pt x="102627" y="22716"/>
                  <a:pt x="94137" y="13528"/>
                  <a:pt x="84635" y="7927"/>
                </a:cubicBezTo>
                <a:cubicBezTo>
                  <a:pt x="75626" y="2618"/>
                  <a:pt x="65355" y="0"/>
                  <a:pt x="55074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0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1"/>
          <p:cNvSpPr/>
          <p:nvPr/>
        </p:nvSpPr>
        <p:spPr>
          <a:xfrm>
            <a:off x="-181300" y="205195"/>
            <a:ext cx="9516792" cy="4426245"/>
          </a:xfrm>
          <a:custGeom>
            <a:avLst/>
            <a:gdLst/>
            <a:ahLst/>
            <a:cxnLst/>
            <a:rect l="l" t="t" r="r" b="b"/>
            <a:pathLst>
              <a:path w="123123" h="57884" extrusionOk="0">
                <a:moveTo>
                  <a:pt x="58782" y="0"/>
                </a:moveTo>
                <a:cubicBezTo>
                  <a:pt x="44449" y="0"/>
                  <a:pt x="30547" y="1623"/>
                  <a:pt x="21920" y="6366"/>
                </a:cubicBezTo>
                <a:cubicBezTo>
                  <a:pt x="441" y="18177"/>
                  <a:pt x="12300" y="29416"/>
                  <a:pt x="9311" y="34679"/>
                </a:cubicBezTo>
                <a:cubicBezTo>
                  <a:pt x="0" y="51121"/>
                  <a:pt x="9311" y="57884"/>
                  <a:pt x="9311" y="57884"/>
                </a:cubicBezTo>
                <a:lnTo>
                  <a:pt x="112705" y="57884"/>
                </a:lnTo>
                <a:cubicBezTo>
                  <a:pt x="112705" y="57884"/>
                  <a:pt x="123123" y="33440"/>
                  <a:pt x="112526" y="25690"/>
                </a:cubicBezTo>
                <a:cubicBezTo>
                  <a:pt x="110228" y="24011"/>
                  <a:pt x="111752" y="16557"/>
                  <a:pt x="111455" y="14367"/>
                </a:cubicBezTo>
                <a:cubicBezTo>
                  <a:pt x="110740" y="9116"/>
                  <a:pt x="106704" y="4949"/>
                  <a:pt x="101513" y="3961"/>
                </a:cubicBezTo>
                <a:cubicBezTo>
                  <a:pt x="91172" y="2005"/>
                  <a:pt x="74711" y="0"/>
                  <a:pt x="58782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1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-181300" y="205195"/>
            <a:ext cx="9516792" cy="4426245"/>
          </a:xfrm>
          <a:custGeom>
            <a:avLst/>
            <a:gdLst/>
            <a:ahLst/>
            <a:cxnLst/>
            <a:rect l="l" t="t" r="r" b="b"/>
            <a:pathLst>
              <a:path w="123123" h="57884" extrusionOk="0">
                <a:moveTo>
                  <a:pt x="58782" y="0"/>
                </a:moveTo>
                <a:cubicBezTo>
                  <a:pt x="44449" y="0"/>
                  <a:pt x="30547" y="1623"/>
                  <a:pt x="21920" y="6366"/>
                </a:cubicBezTo>
                <a:cubicBezTo>
                  <a:pt x="441" y="18177"/>
                  <a:pt x="12300" y="29416"/>
                  <a:pt x="9311" y="34679"/>
                </a:cubicBezTo>
                <a:cubicBezTo>
                  <a:pt x="0" y="51121"/>
                  <a:pt x="9311" y="57884"/>
                  <a:pt x="9311" y="57884"/>
                </a:cubicBezTo>
                <a:lnTo>
                  <a:pt x="112705" y="57884"/>
                </a:lnTo>
                <a:cubicBezTo>
                  <a:pt x="112705" y="57884"/>
                  <a:pt x="123123" y="33440"/>
                  <a:pt x="112526" y="25690"/>
                </a:cubicBezTo>
                <a:cubicBezTo>
                  <a:pt x="110228" y="24011"/>
                  <a:pt x="111752" y="16557"/>
                  <a:pt x="111455" y="14367"/>
                </a:cubicBezTo>
                <a:cubicBezTo>
                  <a:pt x="110740" y="9116"/>
                  <a:pt x="106704" y="4949"/>
                  <a:pt x="101513" y="3961"/>
                </a:cubicBezTo>
                <a:cubicBezTo>
                  <a:pt x="91172" y="2005"/>
                  <a:pt x="74711" y="0"/>
                  <a:pt x="58782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74900" y="1345425"/>
            <a:ext cx="37422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26900" y="1345425"/>
            <a:ext cx="37422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 rot="772050">
            <a:off x="8313526" y="3728417"/>
            <a:ext cx="340600" cy="327381"/>
            <a:chOff x="427198" y="876398"/>
            <a:chExt cx="340596" cy="327377"/>
          </a:xfrm>
        </p:grpSpPr>
        <p:sp>
          <p:nvSpPr>
            <p:cNvPr id="41" name="Google Shape;41;p4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48400" y="154875"/>
            <a:ext cx="8965255" cy="4527595"/>
          </a:xfrm>
          <a:custGeom>
            <a:avLst/>
            <a:gdLst/>
            <a:ahLst/>
            <a:cxnLst/>
            <a:rect l="l" t="t" r="r" b="b"/>
            <a:pathLst>
              <a:path w="93044" h="50985" extrusionOk="0">
                <a:moveTo>
                  <a:pt x="49669" y="1"/>
                </a:moveTo>
                <a:cubicBezTo>
                  <a:pt x="34944" y="1"/>
                  <a:pt x="22139" y="2939"/>
                  <a:pt x="14286" y="5724"/>
                </a:cubicBezTo>
                <a:cubicBezTo>
                  <a:pt x="10587" y="7036"/>
                  <a:pt x="7144" y="9486"/>
                  <a:pt x="5103" y="11572"/>
                </a:cubicBezTo>
                <a:cubicBezTo>
                  <a:pt x="3737" y="12969"/>
                  <a:pt x="2465" y="15435"/>
                  <a:pt x="1969" y="16979"/>
                </a:cubicBezTo>
                <a:cubicBezTo>
                  <a:pt x="0" y="23126"/>
                  <a:pt x="3567" y="45393"/>
                  <a:pt x="9330" y="50857"/>
                </a:cubicBezTo>
                <a:lnTo>
                  <a:pt x="87887" y="50984"/>
                </a:lnTo>
                <a:cubicBezTo>
                  <a:pt x="88505" y="50511"/>
                  <a:pt x="89409" y="49173"/>
                  <a:pt x="89747" y="48626"/>
                </a:cubicBezTo>
                <a:cubicBezTo>
                  <a:pt x="91143" y="46365"/>
                  <a:pt x="93043" y="43622"/>
                  <a:pt x="92663" y="38176"/>
                </a:cubicBezTo>
                <a:cubicBezTo>
                  <a:pt x="92541" y="36429"/>
                  <a:pt x="89020" y="30180"/>
                  <a:pt x="87516" y="28080"/>
                </a:cubicBezTo>
                <a:cubicBezTo>
                  <a:pt x="85668" y="25503"/>
                  <a:pt x="91200" y="15848"/>
                  <a:pt x="90414" y="12971"/>
                </a:cubicBezTo>
                <a:cubicBezTo>
                  <a:pt x="89338" y="9036"/>
                  <a:pt x="84705" y="5947"/>
                  <a:pt x="78010" y="3964"/>
                </a:cubicBezTo>
                <a:cubicBezTo>
                  <a:pt x="68307" y="1089"/>
                  <a:pt x="58632" y="1"/>
                  <a:pt x="49669" y="1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311238" y="2396597"/>
            <a:ext cx="2907600" cy="5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2"/>
          </p:nvPr>
        </p:nvSpPr>
        <p:spPr>
          <a:xfrm>
            <a:off x="4925138" y="2397272"/>
            <a:ext cx="2907600" cy="5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1311238" y="2978713"/>
            <a:ext cx="2907600" cy="8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4"/>
          </p:nvPr>
        </p:nvSpPr>
        <p:spPr>
          <a:xfrm>
            <a:off x="4925138" y="2978713"/>
            <a:ext cx="2907600" cy="8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20000" y="4453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 rot="-2224879">
            <a:off x="350389" y="3641632"/>
            <a:ext cx="214148" cy="205836"/>
            <a:chOff x="427198" y="876398"/>
            <a:chExt cx="340596" cy="327377"/>
          </a:xfrm>
        </p:grpSpPr>
        <p:sp>
          <p:nvSpPr>
            <p:cNvPr id="54" name="Google Shape;54;p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544810" y="859667"/>
            <a:ext cx="340596" cy="327377"/>
            <a:chOff x="427198" y="876398"/>
            <a:chExt cx="340596" cy="327377"/>
          </a:xfrm>
        </p:grpSpPr>
        <p:sp>
          <p:nvSpPr>
            <p:cNvPr id="59" name="Google Shape;59;p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/>
          <p:nvPr/>
        </p:nvSpPr>
        <p:spPr>
          <a:xfrm>
            <a:off x="92129" y="192229"/>
            <a:ext cx="9144138" cy="4608017"/>
          </a:xfrm>
          <a:custGeom>
            <a:avLst/>
            <a:gdLst/>
            <a:ahLst/>
            <a:cxnLst/>
            <a:rect l="l" t="t" r="r" b="b"/>
            <a:pathLst>
              <a:path w="112229" h="58574" extrusionOk="0">
                <a:moveTo>
                  <a:pt x="52457" y="0"/>
                </a:moveTo>
                <a:cubicBezTo>
                  <a:pt x="35653" y="0"/>
                  <a:pt x="20526" y="2280"/>
                  <a:pt x="14586" y="7162"/>
                </a:cubicBezTo>
                <a:cubicBezTo>
                  <a:pt x="8632" y="12080"/>
                  <a:pt x="6239" y="19200"/>
                  <a:pt x="6001" y="22593"/>
                </a:cubicBezTo>
                <a:cubicBezTo>
                  <a:pt x="5846" y="24950"/>
                  <a:pt x="5430" y="30403"/>
                  <a:pt x="4763" y="32678"/>
                </a:cubicBezTo>
                <a:cubicBezTo>
                  <a:pt x="3108" y="38381"/>
                  <a:pt x="0" y="47858"/>
                  <a:pt x="3132" y="58574"/>
                </a:cubicBezTo>
                <a:lnTo>
                  <a:pt x="105335" y="58574"/>
                </a:lnTo>
                <a:cubicBezTo>
                  <a:pt x="105335" y="58574"/>
                  <a:pt x="112229" y="50751"/>
                  <a:pt x="105335" y="42441"/>
                </a:cubicBezTo>
                <a:cubicBezTo>
                  <a:pt x="102001" y="38440"/>
                  <a:pt x="104764" y="29903"/>
                  <a:pt x="105954" y="23081"/>
                </a:cubicBezTo>
                <a:cubicBezTo>
                  <a:pt x="107347" y="15175"/>
                  <a:pt x="101942" y="6662"/>
                  <a:pt x="94155" y="4698"/>
                </a:cubicBezTo>
                <a:cubicBezTo>
                  <a:pt x="82086" y="1631"/>
                  <a:pt x="66671" y="0"/>
                  <a:pt x="52457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rot="1554292">
            <a:off x="234497" y="2368707"/>
            <a:ext cx="214159" cy="205848"/>
            <a:chOff x="427198" y="876398"/>
            <a:chExt cx="340596" cy="327377"/>
          </a:xfrm>
        </p:grpSpPr>
        <p:sp>
          <p:nvSpPr>
            <p:cNvPr id="68" name="Google Shape;68;p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6"/>
          <p:cNvGrpSpPr/>
          <p:nvPr/>
        </p:nvGrpSpPr>
        <p:grpSpPr>
          <a:xfrm rot="1509799">
            <a:off x="8477440" y="2548745"/>
            <a:ext cx="340596" cy="327377"/>
            <a:chOff x="427198" y="876398"/>
            <a:chExt cx="340596" cy="327377"/>
          </a:xfrm>
        </p:grpSpPr>
        <p:sp>
          <p:nvSpPr>
            <p:cNvPr id="73" name="Google Shape;73;p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-181300" y="205195"/>
            <a:ext cx="9516792" cy="4426245"/>
          </a:xfrm>
          <a:custGeom>
            <a:avLst/>
            <a:gdLst/>
            <a:ahLst/>
            <a:cxnLst/>
            <a:rect l="l" t="t" r="r" b="b"/>
            <a:pathLst>
              <a:path w="123123" h="57884" extrusionOk="0">
                <a:moveTo>
                  <a:pt x="58782" y="0"/>
                </a:moveTo>
                <a:cubicBezTo>
                  <a:pt x="44449" y="0"/>
                  <a:pt x="30547" y="1623"/>
                  <a:pt x="21920" y="6366"/>
                </a:cubicBezTo>
                <a:cubicBezTo>
                  <a:pt x="441" y="18177"/>
                  <a:pt x="12300" y="29416"/>
                  <a:pt x="9311" y="34679"/>
                </a:cubicBezTo>
                <a:cubicBezTo>
                  <a:pt x="0" y="51121"/>
                  <a:pt x="9311" y="57884"/>
                  <a:pt x="9311" y="57884"/>
                </a:cubicBezTo>
                <a:lnTo>
                  <a:pt x="112705" y="57884"/>
                </a:lnTo>
                <a:cubicBezTo>
                  <a:pt x="112705" y="57884"/>
                  <a:pt x="123123" y="33440"/>
                  <a:pt x="112526" y="25690"/>
                </a:cubicBezTo>
                <a:cubicBezTo>
                  <a:pt x="110228" y="24011"/>
                  <a:pt x="111752" y="16557"/>
                  <a:pt x="111455" y="14367"/>
                </a:cubicBezTo>
                <a:cubicBezTo>
                  <a:pt x="110740" y="9116"/>
                  <a:pt x="106704" y="4949"/>
                  <a:pt x="101513" y="3961"/>
                </a:cubicBezTo>
                <a:cubicBezTo>
                  <a:pt x="91172" y="2005"/>
                  <a:pt x="74711" y="0"/>
                  <a:pt x="58782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1238750" y="1339375"/>
            <a:ext cx="3465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1238750" y="2046825"/>
            <a:ext cx="3696000" cy="22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2" name="Google Shape;82;p7"/>
          <p:cNvGrpSpPr/>
          <p:nvPr/>
        </p:nvGrpSpPr>
        <p:grpSpPr>
          <a:xfrm rot="1509799">
            <a:off x="6908015" y="281658"/>
            <a:ext cx="340596" cy="327377"/>
            <a:chOff x="427198" y="876398"/>
            <a:chExt cx="340596" cy="327377"/>
          </a:xfrm>
        </p:grpSpPr>
        <p:sp>
          <p:nvSpPr>
            <p:cNvPr id="83" name="Google Shape;83;p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7"/>
          <p:cNvGrpSpPr/>
          <p:nvPr/>
        </p:nvGrpSpPr>
        <p:grpSpPr>
          <a:xfrm rot="-2224879">
            <a:off x="460539" y="2468832"/>
            <a:ext cx="214148" cy="205836"/>
            <a:chOff x="427198" y="876398"/>
            <a:chExt cx="340596" cy="327377"/>
          </a:xfrm>
        </p:grpSpPr>
        <p:sp>
          <p:nvSpPr>
            <p:cNvPr id="88" name="Google Shape;88;p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7"/>
          <p:cNvGrpSpPr/>
          <p:nvPr/>
        </p:nvGrpSpPr>
        <p:grpSpPr>
          <a:xfrm rot="1554292">
            <a:off x="8689572" y="974007"/>
            <a:ext cx="214159" cy="205848"/>
            <a:chOff x="427198" y="876398"/>
            <a:chExt cx="340596" cy="327377"/>
          </a:xfrm>
        </p:grpSpPr>
        <p:sp>
          <p:nvSpPr>
            <p:cNvPr id="93" name="Google Shape;93;p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>
            <a:off x="342675" y="321175"/>
            <a:ext cx="8458707" cy="4287333"/>
          </a:xfrm>
          <a:custGeom>
            <a:avLst/>
            <a:gdLst/>
            <a:ahLst/>
            <a:cxnLst/>
            <a:rect l="l" t="t" r="r" b="b"/>
            <a:pathLst>
              <a:path w="109750" h="92579" extrusionOk="0">
                <a:moveTo>
                  <a:pt x="55074" y="0"/>
                </a:moveTo>
                <a:cubicBezTo>
                  <a:pt x="42379" y="0"/>
                  <a:pt x="29669" y="3991"/>
                  <a:pt x="19301" y="11831"/>
                </a:cubicBezTo>
                <a:cubicBezTo>
                  <a:pt x="14086" y="15773"/>
                  <a:pt x="9378" y="20695"/>
                  <a:pt x="6491" y="26779"/>
                </a:cubicBezTo>
                <a:cubicBezTo>
                  <a:pt x="4557" y="30852"/>
                  <a:pt x="3487" y="35335"/>
                  <a:pt x="2788" y="39837"/>
                </a:cubicBezTo>
                <a:cubicBezTo>
                  <a:pt x="1" y="57762"/>
                  <a:pt x="3067" y="76642"/>
                  <a:pt x="11226" y="92577"/>
                </a:cubicBezTo>
                <a:lnTo>
                  <a:pt x="105805" y="92579"/>
                </a:lnTo>
                <a:cubicBezTo>
                  <a:pt x="106679" y="91200"/>
                  <a:pt x="107295" y="89615"/>
                  <a:pt x="107772" y="88021"/>
                </a:cubicBezTo>
                <a:cubicBezTo>
                  <a:pt x="109749" y="81431"/>
                  <a:pt x="109654" y="74152"/>
                  <a:pt x="107506" y="67622"/>
                </a:cubicBezTo>
                <a:cubicBezTo>
                  <a:pt x="106608" y="64892"/>
                  <a:pt x="105364" y="62293"/>
                  <a:pt x="104652" y="59501"/>
                </a:cubicBezTo>
                <a:cubicBezTo>
                  <a:pt x="102570" y="51326"/>
                  <a:pt x="105264" y="42580"/>
                  <a:pt x="104152" y="34190"/>
                </a:cubicBezTo>
                <a:cubicBezTo>
                  <a:pt x="102627" y="22716"/>
                  <a:pt x="94137" y="13528"/>
                  <a:pt x="84635" y="7927"/>
                </a:cubicBezTo>
                <a:cubicBezTo>
                  <a:pt x="75626" y="2618"/>
                  <a:pt x="65355" y="0"/>
                  <a:pt x="55074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277413" y="1402413"/>
            <a:ext cx="4438800" cy="24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 rot="1509646">
            <a:off x="6240768" y="366034"/>
            <a:ext cx="254830" cy="244940"/>
            <a:chOff x="427198" y="876398"/>
            <a:chExt cx="340596" cy="327377"/>
          </a:xfrm>
        </p:grpSpPr>
        <p:sp>
          <p:nvSpPr>
            <p:cNvPr id="102" name="Google Shape;102;p8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8"/>
          <p:cNvGrpSpPr/>
          <p:nvPr/>
        </p:nvGrpSpPr>
        <p:grpSpPr>
          <a:xfrm rot="1289827">
            <a:off x="7677264" y="412526"/>
            <a:ext cx="254851" cy="244960"/>
            <a:chOff x="427198" y="876398"/>
            <a:chExt cx="340596" cy="327377"/>
          </a:xfrm>
        </p:grpSpPr>
        <p:sp>
          <p:nvSpPr>
            <p:cNvPr id="107" name="Google Shape;107;p8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/>
          <p:nvPr/>
        </p:nvSpPr>
        <p:spPr>
          <a:xfrm flipH="1">
            <a:off x="342675" y="321175"/>
            <a:ext cx="8458707" cy="4287333"/>
          </a:xfrm>
          <a:custGeom>
            <a:avLst/>
            <a:gdLst/>
            <a:ahLst/>
            <a:cxnLst/>
            <a:rect l="l" t="t" r="r" b="b"/>
            <a:pathLst>
              <a:path w="109750" h="92579" extrusionOk="0">
                <a:moveTo>
                  <a:pt x="55074" y="0"/>
                </a:moveTo>
                <a:cubicBezTo>
                  <a:pt x="42379" y="0"/>
                  <a:pt x="29669" y="3991"/>
                  <a:pt x="19301" y="11831"/>
                </a:cubicBezTo>
                <a:cubicBezTo>
                  <a:pt x="14086" y="15773"/>
                  <a:pt x="9378" y="20695"/>
                  <a:pt x="6491" y="26779"/>
                </a:cubicBezTo>
                <a:cubicBezTo>
                  <a:pt x="4557" y="30852"/>
                  <a:pt x="3487" y="35335"/>
                  <a:pt x="2788" y="39837"/>
                </a:cubicBezTo>
                <a:cubicBezTo>
                  <a:pt x="1" y="57762"/>
                  <a:pt x="3067" y="76642"/>
                  <a:pt x="11226" y="92577"/>
                </a:cubicBezTo>
                <a:lnTo>
                  <a:pt x="105805" y="92579"/>
                </a:lnTo>
                <a:cubicBezTo>
                  <a:pt x="106679" y="91200"/>
                  <a:pt x="107295" y="89615"/>
                  <a:pt x="107772" y="88021"/>
                </a:cubicBezTo>
                <a:cubicBezTo>
                  <a:pt x="109749" y="81431"/>
                  <a:pt x="109654" y="74152"/>
                  <a:pt x="107506" y="67622"/>
                </a:cubicBezTo>
                <a:cubicBezTo>
                  <a:pt x="106608" y="64892"/>
                  <a:pt x="105364" y="62293"/>
                  <a:pt x="104652" y="59501"/>
                </a:cubicBezTo>
                <a:cubicBezTo>
                  <a:pt x="102570" y="51326"/>
                  <a:pt x="105264" y="42580"/>
                  <a:pt x="104152" y="34190"/>
                </a:cubicBezTo>
                <a:cubicBezTo>
                  <a:pt x="102627" y="22716"/>
                  <a:pt x="94137" y="13528"/>
                  <a:pt x="84635" y="7927"/>
                </a:cubicBezTo>
                <a:cubicBezTo>
                  <a:pt x="75626" y="2618"/>
                  <a:pt x="65355" y="0"/>
                  <a:pt x="55074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-64275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2135850" y="991296"/>
            <a:ext cx="4872300" cy="7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1"/>
          </p:nvPr>
        </p:nvSpPr>
        <p:spPr>
          <a:xfrm>
            <a:off x="2135925" y="1709801"/>
            <a:ext cx="4872300" cy="14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 rot="-2224879">
            <a:off x="460551" y="1263907"/>
            <a:ext cx="214148" cy="205836"/>
            <a:chOff x="427198" y="876398"/>
            <a:chExt cx="340596" cy="327377"/>
          </a:xfrm>
        </p:grpSpPr>
        <p:sp>
          <p:nvSpPr>
            <p:cNvPr id="118" name="Google Shape;118;p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9"/>
          <p:cNvGrpSpPr/>
          <p:nvPr/>
        </p:nvGrpSpPr>
        <p:grpSpPr>
          <a:xfrm rot="-318100">
            <a:off x="8591360" y="2815871"/>
            <a:ext cx="214163" cy="205851"/>
            <a:chOff x="427198" y="876398"/>
            <a:chExt cx="340596" cy="327377"/>
          </a:xfrm>
        </p:grpSpPr>
        <p:sp>
          <p:nvSpPr>
            <p:cNvPr id="123" name="Google Shape;123;p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/>
          <p:nvPr/>
        </p:nvSpPr>
        <p:spPr>
          <a:xfrm flipH="1">
            <a:off x="342675" y="321175"/>
            <a:ext cx="8458707" cy="4287333"/>
          </a:xfrm>
          <a:custGeom>
            <a:avLst/>
            <a:gdLst/>
            <a:ahLst/>
            <a:cxnLst/>
            <a:rect l="l" t="t" r="r" b="b"/>
            <a:pathLst>
              <a:path w="109750" h="92579" extrusionOk="0">
                <a:moveTo>
                  <a:pt x="55074" y="0"/>
                </a:moveTo>
                <a:cubicBezTo>
                  <a:pt x="42379" y="0"/>
                  <a:pt x="29669" y="3991"/>
                  <a:pt x="19301" y="11831"/>
                </a:cubicBezTo>
                <a:cubicBezTo>
                  <a:pt x="14086" y="15773"/>
                  <a:pt x="9378" y="20695"/>
                  <a:pt x="6491" y="26779"/>
                </a:cubicBezTo>
                <a:cubicBezTo>
                  <a:pt x="4557" y="30852"/>
                  <a:pt x="3487" y="35335"/>
                  <a:pt x="2788" y="39837"/>
                </a:cubicBezTo>
                <a:cubicBezTo>
                  <a:pt x="1" y="57762"/>
                  <a:pt x="3067" y="76642"/>
                  <a:pt x="11226" y="92577"/>
                </a:cubicBezTo>
                <a:lnTo>
                  <a:pt x="105805" y="92579"/>
                </a:lnTo>
                <a:cubicBezTo>
                  <a:pt x="106679" y="91200"/>
                  <a:pt x="107295" y="89615"/>
                  <a:pt x="107772" y="88021"/>
                </a:cubicBezTo>
                <a:cubicBezTo>
                  <a:pt x="109749" y="81431"/>
                  <a:pt x="109654" y="74152"/>
                  <a:pt x="107506" y="67622"/>
                </a:cubicBezTo>
                <a:cubicBezTo>
                  <a:pt x="106608" y="64892"/>
                  <a:pt x="105364" y="62293"/>
                  <a:pt x="104652" y="59501"/>
                </a:cubicBezTo>
                <a:cubicBezTo>
                  <a:pt x="102570" y="51326"/>
                  <a:pt x="105264" y="42580"/>
                  <a:pt x="104152" y="34190"/>
                </a:cubicBezTo>
                <a:cubicBezTo>
                  <a:pt x="102627" y="22716"/>
                  <a:pt x="94137" y="13528"/>
                  <a:pt x="84635" y="7927"/>
                </a:cubicBezTo>
                <a:cubicBezTo>
                  <a:pt x="75626" y="2618"/>
                  <a:pt x="65355" y="0"/>
                  <a:pt x="55074" y="0"/>
                </a:cubicBezTo>
                <a:close/>
              </a:path>
            </a:pathLst>
          </a:custGeom>
          <a:solidFill>
            <a:srgbClr val="FFE8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0" y="4610700"/>
            <a:ext cx="9154200" cy="53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hasCustomPrompt="1"/>
          </p:nvPr>
        </p:nvSpPr>
        <p:spPr>
          <a:xfrm>
            <a:off x="2848400" y="1558475"/>
            <a:ext cx="34473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3155075" y="3159925"/>
            <a:ext cx="2833800" cy="5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9" name="Google Shape;149;p11"/>
          <p:cNvGrpSpPr/>
          <p:nvPr/>
        </p:nvGrpSpPr>
        <p:grpSpPr>
          <a:xfrm rot="772050">
            <a:off x="489801" y="1029867"/>
            <a:ext cx="340600" cy="327381"/>
            <a:chOff x="427198" y="876398"/>
            <a:chExt cx="340596" cy="327377"/>
          </a:xfrm>
        </p:grpSpPr>
        <p:sp>
          <p:nvSpPr>
            <p:cNvPr id="150" name="Google Shape;150;p11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1"/>
          <p:cNvGrpSpPr/>
          <p:nvPr/>
        </p:nvGrpSpPr>
        <p:grpSpPr>
          <a:xfrm rot="1509799">
            <a:off x="8534465" y="2617245"/>
            <a:ext cx="340596" cy="327377"/>
            <a:chOff x="427198" y="876398"/>
            <a:chExt cx="340596" cy="327377"/>
          </a:xfrm>
        </p:grpSpPr>
        <p:sp>
          <p:nvSpPr>
            <p:cNvPr id="155" name="Google Shape;155;p11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nglebert"/>
              <a:buNone/>
              <a:defRPr sz="35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nglebert"/>
              <a:buNone/>
              <a:defRPr sz="35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nglebert"/>
              <a:buNone/>
              <a:defRPr sz="35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nglebert"/>
              <a:buNone/>
              <a:defRPr sz="35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nglebert"/>
              <a:buNone/>
              <a:defRPr sz="35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nglebert"/>
              <a:buNone/>
              <a:defRPr sz="35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nglebert"/>
              <a:buNone/>
              <a:defRPr sz="35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nglebert"/>
              <a:buNone/>
              <a:defRPr sz="35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nglebert"/>
              <a:buNone/>
              <a:defRPr sz="35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6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6" r:id="rId24"/>
    <p:sldLayoutId id="2147483677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4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5"/>
          <p:cNvSpPr txBox="1">
            <a:spLocks noGrp="1"/>
          </p:cNvSpPr>
          <p:nvPr>
            <p:ph type="ctrTitle"/>
          </p:nvPr>
        </p:nvSpPr>
        <p:spPr>
          <a:xfrm>
            <a:off x="448106" y="1045487"/>
            <a:ext cx="7946008" cy="20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lt2"/>
                </a:solidFill>
                <a:latin typeface="+mn-lt"/>
              </a:rPr>
              <a:t>CHÀO MỪNG CẢ LỚP </a:t>
            </a:r>
            <a:br>
              <a:rPr lang="en-US" sz="4000" b="1" dirty="0" smtClean="0">
                <a:solidFill>
                  <a:schemeClr val="lt2"/>
                </a:solidFill>
                <a:latin typeface="+mn-lt"/>
              </a:rPr>
            </a:br>
            <a:r>
              <a:rPr lang="en-US" sz="4000" b="1" dirty="0" smtClean="0">
                <a:solidFill>
                  <a:schemeClr val="lt2"/>
                </a:solidFill>
                <a:latin typeface="+mn-lt"/>
              </a:rPr>
              <a:t>TỚI BUỔI HỌC HÔM NAY!</a:t>
            </a:r>
            <a:endParaRPr sz="4000" b="1" dirty="0">
              <a:solidFill>
                <a:schemeClr val="lt2"/>
              </a:solidFill>
              <a:latin typeface="+mn-lt"/>
            </a:endParaRPr>
          </a:p>
        </p:txBody>
      </p:sp>
      <p:grpSp>
        <p:nvGrpSpPr>
          <p:cNvPr id="498" name="Google Shape;498;p35"/>
          <p:cNvGrpSpPr/>
          <p:nvPr/>
        </p:nvGrpSpPr>
        <p:grpSpPr>
          <a:xfrm>
            <a:off x="-212663" y="2803295"/>
            <a:ext cx="1815254" cy="1895522"/>
            <a:chOff x="1597000" y="400025"/>
            <a:chExt cx="1518025" cy="1585150"/>
          </a:xfrm>
        </p:grpSpPr>
        <p:sp>
          <p:nvSpPr>
            <p:cNvPr id="499" name="Google Shape;499;p35"/>
            <p:cNvSpPr/>
            <p:nvPr/>
          </p:nvSpPr>
          <p:spPr>
            <a:xfrm>
              <a:off x="1597000" y="716300"/>
              <a:ext cx="552575" cy="1104900"/>
            </a:xfrm>
            <a:custGeom>
              <a:avLst/>
              <a:gdLst/>
              <a:ahLst/>
              <a:cxnLst/>
              <a:rect l="l" t="t" r="r" b="b"/>
              <a:pathLst>
                <a:path w="22103" h="44196" extrusionOk="0">
                  <a:moveTo>
                    <a:pt x="5185" y="1"/>
                  </a:moveTo>
                  <a:cubicBezTo>
                    <a:pt x="3826" y="1"/>
                    <a:pt x="2502" y="337"/>
                    <a:pt x="1369" y="1114"/>
                  </a:cubicBezTo>
                  <a:cubicBezTo>
                    <a:pt x="656" y="1601"/>
                    <a:pt x="1" y="2385"/>
                    <a:pt x="142" y="3236"/>
                  </a:cubicBezTo>
                  <a:cubicBezTo>
                    <a:pt x="260" y="3959"/>
                    <a:pt x="931" y="4483"/>
                    <a:pt x="1633" y="4688"/>
                  </a:cubicBezTo>
                  <a:cubicBezTo>
                    <a:pt x="2334" y="4894"/>
                    <a:pt x="3081" y="4854"/>
                    <a:pt x="3813" y="4884"/>
                  </a:cubicBezTo>
                  <a:cubicBezTo>
                    <a:pt x="7214" y="5020"/>
                    <a:pt x="10529" y="6766"/>
                    <a:pt x="12533" y="9522"/>
                  </a:cubicBezTo>
                  <a:cubicBezTo>
                    <a:pt x="14534" y="12278"/>
                    <a:pt x="15170" y="15991"/>
                    <a:pt x="14158" y="19244"/>
                  </a:cubicBezTo>
                  <a:cubicBezTo>
                    <a:pt x="12840" y="23480"/>
                    <a:pt x="8966" y="26829"/>
                    <a:pt x="8689" y="31257"/>
                  </a:cubicBezTo>
                  <a:cubicBezTo>
                    <a:pt x="8488" y="34421"/>
                    <a:pt x="10260" y="37452"/>
                    <a:pt x="12644" y="39540"/>
                  </a:cubicBezTo>
                  <a:cubicBezTo>
                    <a:pt x="14228" y="40930"/>
                    <a:pt x="16068" y="41969"/>
                    <a:pt x="17956" y="42884"/>
                  </a:cubicBezTo>
                  <a:cubicBezTo>
                    <a:pt x="18458" y="43129"/>
                    <a:pt x="20196" y="44196"/>
                    <a:pt x="21238" y="44196"/>
                  </a:cubicBezTo>
                  <a:cubicBezTo>
                    <a:pt x="21756" y="44196"/>
                    <a:pt x="22102" y="43933"/>
                    <a:pt x="22040" y="43174"/>
                  </a:cubicBezTo>
                  <a:cubicBezTo>
                    <a:pt x="21988" y="42553"/>
                    <a:pt x="21523" y="42053"/>
                    <a:pt x="21055" y="41642"/>
                  </a:cubicBezTo>
                  <a:cubicBezTo>
                    <a:pt x="19321" y="40128"/>
                    <a:pt x="17199" y="39141"/>
                    <a:pt x="15333" y="37796"/>
                  </a:cubicBezTo>
                  <a:cubicBezTo>
                    <a:pt x="13466" y="36452"/>
                    <a:pt x="11771" y="34560"/>
                    <a:pt x="11566" y="32269"/>
                  </a:cubicBezTo>
                  <a:cubicBezTo>
                    <a:pt x="11393" y="30347"/>
                    <a:pt x="12288" y="28511"/>
                    <a:pt x="13134" y="26777"/>
                  </a:cubicBezTo>
                  <a:cubicBezTo>
                    <a:pt x="15638" y="21629"/>
                    <a:pt x="17943" y="15912"/>
                    <a:pt x="16701" y="10324"/>
                  </a:cubicBezTo>
                  <a:cubicBezTo>
                    <a:pt x="15920" y="6794"/>
                    <a:pt x="13683" y="3607"/>
                    <a:pt x="10631" y="1670"/>
                  </a:cubicBezTo>
                  <a:cubicBezTo>
                    <a:pt x="9024" y="648"/>
                    <a:pt x="7070" y="1"/>
                    <a:pt x="5185" y="1"/>
                  </a:cubicBezTo>
                  <a:close/>
                </a:path>
              </a:pathLst>
            </a:custGeom>
            <a:solidFill>
              <a:srgbClr val="D48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2620725" y="1280700"/>
              <a:ext cx="414275" cy="693475"/>
            </a:xfrm>
            <a:custGeom>
              <a:avLst/>
              <a:gdLst/>
              <a:ahLst/>
              <a:cxnLst/>
              <a:rect l="l" t="t" r="r" b="b"/>
              <a:pathLst>
                <a:path w="16571" h="27739" extrusionOk="0">
                  <a:moveTo>
                    <a:pt x="7865" y="1"/>
                  </a:moveTo>
                  <a:lnTo>
                    <a:pt x="1" y="881"/>
                  </a:lnTo>
                  <a:cubicBezTo>
                    <a:pt x="1" y="881"/>
                    <a:pt x="2475" y="21308"/>
                    <a:pt x="4540" y="24140"/>
                  </a:cubicBezTo>
                  <a:cubicBezTo>
                    <a:pt x="6072" y="26241"/>
                    <a:pt x="8300" y="27529"/>
                    <a:pt x="10171" y="27529"/>
                  </a:cubicBezTo>
                  <a:cubicBezTo>
                    <a:pt x="11411" y="27529"/>
                    <a:pt x="13021" y="27738"/>
                    <a:pt x="14105" y="27738"/>
                  </a:cubicBezTo>
                  <a:cubicBezTo>
                    <a:pt x="14656" y="27738"/>
                    <a:pt x="15070" y="27684"/>
                    <a:pt x="15232" y="27522"/>
                  </a:cubicBezTo>
                  <a:cubicBezTo>
                    <a:pt x="15714" y="27040"/>
                    <a:pt x="16570" y="24769"/>
                    <a:pt x="13580" y="24140"/>
                  </a:cubicBezTo>
                  <a:cubicBezTo>
                    <a:pt x="10591" y="23512"/>
                    <a:pt x="5201" y="19853"/>
                    <a:pt x="7865" y="1"/>
                  </a:cubicBezTo>
                  <a:close/>
                </a:path>
              </a:pathLst>
            </a:custGeom>
            <a:solidFill>
              <a:srgbClr val="B36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2053425" y="857500"/>
              <a:ext cx="941675" cy="1076725"/>
            </a:xfrm>
            <a:custGeom>
              <a:avLst/>
              <a:gdLst/>
              <a:ahLst/>
              <a:cxnLst/>
              <a:rect l="l" t="t" r="r" b="b"/>
              <a:pathLst>
                <a:path w="37667" h="43069" extrusionOk="0">
                  <a:moveTo>
                    <a:pt x="20385" y="0"/>
                  </a:moveTo>
                  <a:cubicBezTo>
                    <a:pt x="20385" y="0"/>
                    <a:pt x="20009" y="782"/>
                    <a:pt x="19474" y="1895"/>
                  </a:cubicBezTo>
                  <a:lnTo>
                    <a:pt x="19306" y="2242"/>
                  </a:lnTo>
                  <a:cubicBezTo>
                    <a:pt x="18193" y="4557"/>
                    <a:pt x="16540" y="7983"/>
                    <a:pt x="16026" y="8990"/>
                  </a:cubicBezTo>
                  <a:cubicBezTo>
                    <a:pt x="16021" y="8988"/>
                    <a:pt x="16017" y="8987"/>
                    <a:pt x="16012" y="8987"/>
                  </a:cubicBezTo>
                  <a:cubicBezTo>
                    <a:pt x="16010" y="8987"/>
                    <a:pt x="16008" y="8987"/>
                    <a:pt x="16006" y="8988"/>
                  </a:cubicBezTo>
                  <a:cubicBezTo>
                    <a:pt x="15797" y="8957"/>
                    <a:pt x="14055" y="8722"/>
                    <a:pt x="11889" y="8722"/>
                  </a:cubicBezTo>
                  <a:cubicBezTo>
                    <a:pt x="8934" y="8722"/>
                    <a:pt x="5191" y="9160"/>
                    <a:pt x="3474" y="11157"/>
                  </a:cubicBezTo>
                  <a:cubicBezTo>
                    <a:pt x="938" y="14104"/>
                    <a:pt x="0" y="18618"/>
                    <a:pt x="33" y="23272"/>
                  </a:cubicBezTo>
                  <a:cubicBezTo>
                    <a:pt x="65" y="30117"/>
                    <a:pt x="2185" y="37259"/>
                    <a:pt x="4342" y="40123"/>
                  </a:cubicBezTo>
                  <a:cubicBezTo>
                    <a:pt x="6066" y="42411"/>
                    <a:pt x="11608" y="43069"/>
                    <a:pt x="16947" y="43069"/>
                  </a:cubicBezTo>
                  <a:cubicBezTo>
                    <a:pt x="22843" y="43069"/>
                    <a:pt x="28493" y="42267"/>
                    <a:pt x="28484" y="41974"/>
                  </a:cubicBezTo>
                  <a:cubicBezTo>
                    <a:pt x="28385" y="38674"/>
                    <a:pt x="28781" y="27680"/>
                    <a:pt x="30557" y="24202"/>
                  </a:cubicBezTo>
                  <a:cubicBezTo>
                    <a:pt x="32633" y="20130"/>
                    <a:pt x="36539" y="16174"/>
                    <a:pt x="37199" y="14524"/>
                  </a:cubicBezTo>
                  <a:cubicBezTo>
                    <a:pt x="37667" y="13344"/>
                    <a:pt x="36135" y="6405"/>
                    <a:pt x="35230" y="2561"/>
                  </a:cubicBezTo>
                  <a:cubicBezTo>
                    <a:pt x="35230" y="2558"/>
                    <a:pt x="35228" y="2558"/>
                    <a:pt x="35228" y="2556"/>
                  </a:cubicBezTo>
                  <a:cubicBezTo>
                    <a:pt x="34869" y="1032"/>
                    <a:pt x="34609" y="0"/>
                    <a:pt x="34609" y="0"/>
                  </a:cubicBezTo>
                  <a:close/>
                </a:path>
              </a:pathLst>
            </a:custGeom>
            <a:solidFill>
              <a:srgbClr val="D48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2336800" y="1695800"/>
              <a:ext cx="388650" cy="233650"/>
            </a:xfrm>
            <a:custGeom>
              <a:avLst/>
              <a:gdLst/>
              <a:ahLst/>
              <a:cxnLst/>
              <a:rect l="l" t="t" r="r" b="b"/>
              <a:pathLst>
                <a:path w="15546" h="9346" extrusionOk="0">
                  <a:moveTo>
                    <a:pt x="9918" y="1"/>
                  </a:moveTo>
                  <a:cubicBezTo>
                    <a:pt x="9918" y="1"/>
                    <a:pt x="7113" y="2829"/>
                    <a:pt x="1" y="2829"/>
                  </a:cubicBezTo>
                  <a:cubicBezTo>
                    <a:pt x="1" y="2829"/>
                    <a:pt x="874" y="8684"/>
                    <a:pt x="6183" y="9194"/>
                  </a:cubicBezTo>
                  <a:cubicBezTo>
                    <a:pt x="7312" y="9303"/>
                    <a:pt x="8385" y="9346"/>
                    <a:pt x="9374" y="9346"/>
                  </a:cubicBezTo>
                  <a:cubicBezTo>
                    <a:pt x="13033" y="9346"/>
                    <a:pt x="15546" y="8758"/>
                    <a:pt x="15546" y="8758"/>
                  </a:cubicBezTo>
                  <a:lnTo>
                    <a:pt x="9918" y="1"/>
                  </a:lnTo>
                  <a:close/>
                </a:path>
              </a:pathLst>
            </a:custGeom>
            <a:solidFill>
              <a:srgbClr val="F8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2817275" y="400025"/>
              <a:ext cx="214875" cy="292175"/>
            </a:xfrm>
            <a:custGeom>
              <a:avLst/>
              <a:gdLst/>
              <a:ahLst/>
              <a:cxnLst/>
              <a:rect l="l" t="t" r="r" b="b"/>
              <a:pathLst>
                <a:path w="8595" h="11687" extrusionOk="0">
                  <a:moveTo>
                    <a:pt x="7595" y="1"/>
                  </a:moveTo>
                  <a:cubicBezTo>
                    <a:pt x="5898" y="1"/>
                    <a:pt x="1" y="6348"/>
                    <a:pt x="1" y="6348"/>
                  </a:cubicBezTo>
                  <a:lnTo>
                    <a:pt x="6225" y="11687"/>
                  </a:lnTo>
                  <a:cubicBezTo>
                    <a:pt x="6225" y="11687"/>
                    <a:pt x="8595" y="2254"/>
                    <a:pt x="8011" y="307"/>
                  </a:cubicBezTo>
                  <a:cubicBezTo>
                    <a:pt x="7947" y="95"/>
                    <a:pt x="7802" y="1"/>
                    <a:pt x="7595" y="1"/>
                  </a:cubicBezTo>
                  <a:close/>
                </a:path>
              </a:pathLst>
            </a:custGeom>
            <a:solidFill>
              <a:srgbClr val="D48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2856725" y="467500"/>
              <a:ext cx="142650" cy="199475"/>
            </a:xfrm>
            <a:custGeom>
              <a:avLst/>
              <a:gdLst/>
              <a:ahLst/>
              <a:cxnLst/>
              <a:rect l="l" t="t" r="r" b="b"/>
              <a:pathLst>
                <a:path w="5706" h="7979" extrusionOk="0">
                  <a:moveTo>
                    <a:pt x="3472" y="7978"/>
                  </a:moveTo>
                  <a:cubicBezTo>
                    <a:pt x="3472" y="7978"/>
                    <a:pt x="5705" y="1438"/>
                    <a:pt x="4884" y="718"/>
                  </a:cubicBezTo>
                  <a:cubicBezTo>
                    <a:pt x="4060" y="0"/>
                    <a:pt x="1" y="4332"/>
                    <a:pt x="1" y="433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1000">
                  <a:schemeClr val="accent1"/>
                </a:gs>
                <a:gs pos="76000">
                  <a:schemeClr val="accent6"/>
                </a:gs>
                <a:gs pos="100000">
                  <a:schemeClr val="accent6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2450975" y="400025"/>
              <a:ext cx="214875" cy="292175"/>
            </a:xfrm>
            <a:custGeom>
              <a:avLst/>
              <a:gdLst/>
              <a:ahLst/>
              <a:cxnLst/>
              <a:rect l="l" t="t" r="r" b="b"/>
              <a:pathLst>
                <a:path w="8595" h="11687" extrusionOk="0">
                  <a:moveTo>
                    <a:pt x="999" y="1"/>
                  </a:moveTo>
                  <a:cubicBezTo>
                    <a:pt x="792" y="1"/>
                    <a:pt x="648" y="95"/>
                    <a:pt x="584" y="307"/>
                  </a:cubicBezTo>
                  <a:cubicBezTo>
                    <a:pt x="0" y="2254"/>
                    <a:pt x="2368" y="11687"/>
                    <a:pt x="2368" y="11687"/>
                  </a:cubicBezTo>
                  <a:lnTo>
                    <a:pt x="8594" y="6348"/>
                  </a:lnTo>
                  <a:cubicBezTo>
                    <a:pt x="8594" y="6348"/>
                    <a:pt x="2697" y="1"/>
                    <a:pt x="999" y="1"/>
                  </a:cubicBezTo>
                  <a:close/>
                </a:path>
              </a:pathLst>
            </a:custGeom>
            <a:solidFill>
              <a:srgbClr val="D48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2483750" y="467550"/>
              <a:ext cx="142700" cy="199425"/>
            </a:xfrm>
            <a:custGeom>
              <a:avLst/>
              <a:gdLst/>
              <a:ahLst/>
              <a:cxnLst/>
              <a:rect l="l" t="t" r="r" b="b"/>
              <a:pathLst>
                <a:path w="5708" h="7977" extrusionOk="0">
                  <a:moveTo>
                    <a:pt x="2234" y="7976"/>
                  </a:moveTo>
                  <a:cubicBezTo>
                    <a:pt x="2234" y="7976"/>
                    <a:pt x="0" y="1436"/>
                    <a:pt x="822" y="718"/>
                  </a:cubicBezTo>
                  <a:cubicBezTo>
                    <a:pt x="1643" y="1"/>
                    <a:pt x="5707" y="4330"/>
                    <a:pt x="5707" y="433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1000">
                  <a:schemeClr val="accent1"/>
                </a:gs>
                <a:gs pos="76000">
                  <a:schemeClr val="accent6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2348050" y="492575"/>
              <a:ext cx="676500" cy="462250"/>
            </a:xfrm>
            <a:custGeom>
              <a:avLst/>
              <a:gdLst/>
              <a:ahLst/>
              <a:cxnLst/>
              <a:rect l="l" t="t" r="r" b="b"/>
              <a:pathLst>
                <a:path w="27060" h="18490" extrusionOk="0">
                  <a:moveTo>
                    <a:pt x="15936" y="1"/>
                  </a:moveTo>
                  <a:cubicBezTo>
                    <a:pt x="15160" y="1"/>
                    <a:pt x="14316" y="76"/>
                    <a:pt x="13434" y="271"/>
                  </a:cubicBezTo>
                  <a:cubicBezTo>
                    <a:pt x="12790" y="412"/>
                    <a:pt x="12160" y="610"/>
                    <a:pt x="11553" y="863"/>
                  </a:cubicBezTo>
                  <a:cubicBezTo>
                    <a:pt x="7348" y="2602"/>
                    <a:pt x="1" y="13021"/>
                    <a:pt x="7410" y="16782"/>
                  </a:cubicBezTo>
                  <a:cubicBezTo>
                    <a:pt x="7447" y="16801"/>
                    <a:pt x="7484" y="16816"/>
                    <a:pt x="7524" y="16839"/>
                  </a:cubicBezTo>
                  <a:cubicBezTo>
                    <a:pt x="7670" y="16908"/>
                    <a:pt x="7830" y="16977"/>
                    <a:pt x="7999" y="17044"/>
                  </a:cubicBezTo>
                  <a:cubicBezTo>
                    <a:pt x="7999" y="17046"/>
                    <a:pt x="7999" y="17049"/>
                    <a:pt x="8001" y="17049"/>
                  </a:cubicBezTo>
                  <a:cubicBezTo>
                    <a:pt x="10269" y="17971"/>
                    <a:pt x="14071" y="18489"/>
                    <a:pt x="17269" y="18489"/>
                  </a:cubicBezTo>
                  <a:cubicBezTo>
                    <a:pt x="19091" y="18489"/>
                    <a:pt x="20716" y="18321"/>
                    <a:pt x="21753" y="17964"/>
                  </a:cubicBezTo>
                  <a:cubicBezTo>
                    <a:pt x="21753" y="17964"/>
                    <a:pt x="22510" y="17732"/>
                    <a:pt x="23440" y="17153"/>
                  </a:cubicBezTo>
                  <a:cubicBezTo>
                    <a:pt x="24872" y="16262"/>
                    <a:pt x="26725" y="14555"/>
                    <a:pt x="26908" y="11634"/>
                  </a:cubicBezTo>
                  <a:cubicBezTo>
                    <a:pt x="27059" y="9261"/>
                    <a:pt x="24863" y="3576"/>
                    <a:pt x="20355" y="835"/>
                  </a:cubicBezTo>
                  <a:cubicBezTo>
                    <a:pt x="20355" y="835"/>
                    <a:pt x="19336" y="373"/>
                    <a:pt x="17743" y="135"/>
                  </a:cubicBezTo>
                  <a:cubicBezTo>
                    <a:pt x="17202" y="55"/>
                    <a:pt x="16593" y="1"/>
                    <a:pt x="15936" y="1"/>
                  </a:cubicBezTo>
                  <a:close/>
                </a:path>
              </a:pathLst>
            </a:custGeom>
            <a:solidFill>
              <a:srgbClr val="D48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2626000" y="684750"/>
              <a:ext cx="48200" cy="55900"/>
            </a:xfrm>
            <a:custGeom>
              <a:avLst/>
              <a:gdLst/>
              <a:ahLst/>
              <a:cxnLst/>
              <a:rect l="l" t="t" r="r" b="b"/>
              <a:pathLst>
                <a:path w="1928" h="2236" extrusionOk="0">
                  <a:moveTo>
                    <a:pt x="969" y="1"/>
                  </a:moveTo>
                  <a:cubicBezTo>
                    <a:pt x="457" y="1"/>
                    <a:pt x="32" y="485"/>
                    <a:pt x="17" y="1092"/>
                  </a:cubicBezTo>
                  <a:cubicBezTo>
                    <a:pt x="0" y="1710"/>
                    <a:pt x="411" y="2220"/>
                    <a:pt x="933" y="2235"/>
                  </a:cubicBezTo>
                  <a:cubicBezTo>
                    <a:pt x="939" y="2235"/>
                    <a:pt x="946" y="2235"/>
                    <a:pt x="952" y="2235"/>
                  </a:cubicBezTo>
                  <a:cubicBezTo>
                    <a:pt x="1468" y="2235"/>
                    <a:pt x="1893" y="1752"/>
                    <a:pt x="1910" y="1141"/>
                  </a:cubicBezTo>
                  <a:cubicBezTo>
                    <a:pt x="1927" y="525"/>
                    <a:pt x="1517" y="13"/>
                    <a:pt x="992" y="1"/>
                  </a:cubicBezTo>
                  <a:cubicBezTo>
                    <a:pt x="984" y="1"/>
                    <a:pt x="977" y="1"/>
                    <a:pt x="969" y="1"/>
                  </a:cubicBezTo>
                  <a:close/>
                </a:path>
              </a:pathLst>
            </a:custGeom>
            <a:solidFill>
              <a:srgbClr val="00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2808925" y="684750"/>
              <a:ext cx="48200" cy="55900"/>
            </a:xfrm>
            <a:custGeom>
              <a:avLst/>
              <a:gdLst/>
              <a:ahLst/>
              <a:cxnLst/>
              <a:rect l="l" t="t" r="r" b="b"/>
              <a:pathLst>
                <a:path w="1928" h="2236" extrusionOk="0">
                  <a:moveTo>
                    <a:pt x="972" y="1"/>
                  </a:moveTo>
                  <a:cubicBezTo>
                    <a:pt x="458" y="1"/>
                    <a:pt x="33" y="485"/>
                    <a:pt x="18" y="1092"/>
                  </a:cubicBezTo>
                  <a:cubicBezTo>
                    <a:pt x="1" y="1710"/>
                    <a:pt x="411" y="2220"/>
                    <a:pt x="936" y="2235"/>
                  </a:cubicBezTo>
                  <a:cubicBezTo>
                    <a:pt x="942" y="2235"/>
                    <a:pt x="949" y="2235"/>
                    <a:pt x="955" y="2235"/>
                  </a:cubicBezTo>
                  <a:cubicBezTo>
                    <a:pt x="1469" y="2235"/>
                    <a:pt x="1896" y="1752"/>
                    <a:pt x="1910" y="1141"/>
                  </a:cubicBezTo>
                  <a:cubicBezTo>
                    <a:pt x="1928" y="525"/>
                    <a:pt x="1517" y="13"/>
                    <a:pt x="995" y="1"/>
                  </a:cubicBezTo>
                  <a:cubicBezTo>
                    <a:pt x="987" y="1"/>
                    <a:pt x="980" y="1"/>
                    <a:pt x="972" y="1"/>
                  </a:cubicBezTo>
                  <a:close/>
                </a:path>
              </a:pathLst>
            </a:custGeom>
            <a:solidFill>
              <a:srgbClr val="00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2529950" y="492575"/>
              <a:ext cx="492125" cy="1429675"/>
            </a:xfrm>
            <a:custGeom>
              <a:avLst/>
              <a:gdLst/>
              <a:ahLst/>
              <a:cxnLst/>
              <a:rect l="l" t="t" r="r" b="b"/>
              <a:pathLst>
                <a:path w="19685" h="57187" extrusionOk="0">
                  <a:moveTo>
                    <a:pt x="8668" y="0"/>
                  </a:moveTo>
                  <a:cubicBezTo>
                    <a:pt x="7891" y="0"/>
                    <a:pt x="7045" y="75"/>
                    <a:pt x="6160" y="271"/>
                  </a:cubicBezTo>
                  <a:cubicBezTo>
                    <a:pt x="6581" y="2584"/>
                    <a:pt x="7466" y="7930"/>
                    <a:pt x="6902" y="9244"/>
                  </a:cubicBezTo>
                  <a:cubicBezTo>
                    <a:pt x="6175" y="10936"/>
                    <a:pt x="631" y="14298"/>
                    <a:pt x="337" y="15344"/>
                  </a:cubicBezTo>
                  <a:cubicBezTo>
                    <a:pt x="225" y="15735"/>
                    <a:pt x="265" y="16116"/>
                    <a:pt x="416" y="16492"/>
                  </a:cubicBezTo>
                  <a:cubicBezTo>
                    <a:pt x="495" y="16688"/>
                    <a:pt x="599" y="16873"/>
                    <a:pt x="723" y="17044"/>
                  </a:cubicBezTo>
                  <a:cubicBezTo>
                    <a:pt x="723" y="17046"/>
                    <a:pt x="725" y="17046"/>
                    <a:pt x="728" y="17046"/>
                  </a:cubicBezTo>
                  <a:cubicBezTo>
                    <a:pt x="0" y="21244"/>
                    <a:pt x="9569" y="23763"/>
                    <a:pt x="8711" y="27154"/>
                  </a:cubicBezTo>
                  <a:cubicBezTo>
                    <a:pt x="2474" y="51737"/>
                    <a:pt x="10041" y="57187"/>
                    <a:pt x="10041" y="57187"/>
                  </a:cubicBezTo>
                  <a:lnTo>
                    <a:pt x="10041" y="57187"/>
                  </a:lnTo>
                  <a:cubicBezTo>
                    <a:pt x="9940" y="53884"/>
                    <a:pt x="9720" y="42277"/>
                    <a:pt x="11496" y="38799"/>
                  </a:cubicBezTo>
                  <a:cubicBezTo>
                    <a:pt x="13572" y="34727"/>
                    <a:pt x="17478" y="30771"/>
                    <a:pt x="18138" y="29121"/>
                  </a:cubicBezTo>
                  <a:cubicBezTo>
                    <a:pt x="18606" y="27941"/>
                    <a:pt x="17074" y="21002"/>
                    <a:pt x="16167" y="17158"/>
                  </a:cubicBezTo>
                  <a:cubicBezTo>
                    <a:pt x="16167" y="17155"/>
                    <a:pt x="16167" y="17150"/>
                    <a:pt x="16167" y="17150"/>
                  </a:cubicBezTo>
                  <a:cubicBezTo>
                    <a:pt x="16167" y="17150"/>
                    <a:pt x="19684" y="15384"/>
                    <a:pt x="18227" y="12930"/>
                  </a:cubicBezTo>
                  <a:cubicBezTo>
                    <a:pt x="17557" y="11804"/>
                    <a:pt x="11093" y="12908"/>
                    <a:pt x="10170" y="8616"/>
                  </a:cubicBezTo>
                  <a:cubicBezTo>
                    <a:pt x="9584" y="5894"/>
                    <a:pt x="10049" y="2142"/>
                    <a:pt x="10469" y="133"/>
                  </a:cubicBezTo>
                  <a:cubicBezTo>
                    <a:pt x="9930" y="54"/>
                    <a:pt x="9323" y="0"/>
                    <a:pt x="8668" y="0"/>
                  </a:cubicBezTo>
                  <a:close/>
                </a:path>
              </a:pathLst>
            </a:custGeom>
            <a:solidFill>
              <a:srgbClr val="F8D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2499775" y="1280700"/>
              <a:ext cx="455375" cy="693475"/>
            </a:xfrm>
            <a:custGeom>
              <a:avLst/>
              <a:gdLst/>
              <a:ahLst/>
              <a:cxnLst/>
              <a:rect l="l" t="t" r="r" b="b"/>
              <a:pathLst>
                <a:path w="18215" h="27739" extrusionOk="0">
                  <a:moveTo>
                    <a:pt x="8213" y="1"/>
                  </a:moveTo>
                  <a:lnTo>
                    <a:pt x="0" y="1906"/>
                  </a:lnTo>
                  <a:cubicBezTo>
                    <a:pt x="0" y="1906"/>
                    <a:pt x="1479" y="20321"/>
                    <a:pt x="5066" y="24140"/>
                  </a:cubicBezTo>
                  <a:cubicBezTo>
                    <a:pt x="6843" y="26035"/>
                    <a:pt x="9945" y="27529"/>
                    <a:pt x="11817" y="27529"/>
                  </a:cubicBezTo>
                  <a:cubicBezTo>
                    <a:pt x="13058" y="27529"/>
                    <a:pt x="14667" y="27738"/>
                    <a:pt x="15751" y="27738"/>
                  </a:cubicBezTo>
                  <a:cubicBezTo>
                    <a:pt x="16301" y="27738"/>
                    <a:pt x="16716" y="27684"/>
                    <a:pt x="16879" y="27522"/>
                  </a:cubicBezTo>
                  <a:cubicBezTo>
                    <a:pt x="17361" y="27040"/>
                    <a:pt x="18215" y="24769"/>
                    <a:pt x="15226" y="24140"/>
                  </a:cubicBezTo>
                  <a:cubicBezTo>
                    <a:pt x="12238" y="23512"/>
                    <a:pt x="5551" y="19853"/>
                    <a:pt x="8213" y="1"/>
                  </a:cubicBezTo>
                  <a:close/>
                </a:path>
              </a:pathLst>
            </a:custGeom>
            <a:solidFill>
              <a:srgbClr val="D48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2743875" y="779700"/>
              <a:ext cx="47575" cy="54700"/>
            </a:xfrm>
            <a:custGeom>
              <a:avLst/>
              <a:gdLst/>
              <a:ahLst/>
              <a:cxnLst/>
              <a:rect l="l" t="t" r="r" b="b"/>
              <a:pathLst>
                <a:path w="1903" h="2188" fill="none" extrusionOk="0">
                  <a:moveTo>
                    <a:pt x="161" y="0"/>
                  </a:moveTo>
                  <a:cubicBezTo>
                    <a:pt x="161" y="0"/>
                    <a:pt x="0" y="2187"/>
                    <a:pt x="950" y="2130"/>
                  </a:cubicBezTo>
                  <a:cubicBezTo>
                    <a:pt x="1903" y="2073"/>
                    <a:pt x="1870" y="1252"/>
                    <a:pt x="1870" y="12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4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2704850" y="779700"/>
              <a:ext cx="47575" cy="54575"/>
            </a:xfrm>
            <a:custGeom>
              <a:avLst/>
              <a:gdLst/>
              <a:ahLst/>
              <a:cxnLst/>
              <a:rect l="l" t="t" r="r" b="b"/>
              <a:pathLst>
                <a:path w="1903" h="2183" fill="none" extrusionOk="0">
                  <a:moveTo>
                    <a:pt x="1692" y="0"/>
                  </a:moveTo>
                  <a:cubicBezTo>
                    <a:pt x="1692" y="0"/>
                    <a:pt x="1903" y="2182"/>
                    <a:pt x="950" y="2148"/>
                  </a:cubicBezTo>
                  <a:cubicBezTo>
                    <a:pt x="0" y="2110"/>
                    <a:pt x="13" y="1289"/>
                    <a:pt x="13" y="12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4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2714375" y="762000"/>
              <a:ext cx="68550" cy="35400"/>
            </a:xfrm>
            <a:custGeom>
              <a:avLst/>
              <a:gdLst/>
              <a:ahLst/>
              <a:cxnLst/>
              <a:rect l="l" t="t" r="r" b="b"/>
              <a:pathLst>
                <a:path w="2742" h="1416" extrusionOk="0">
                  <a:moveTo>
                    <a:pt x="1699" y="1"/>
                  </a:moveTo>
                  <a:cubicBezTo>
                    <a:pt x="1013" y="1"/>
                    <a:pt x="157" y="125"/>
                    <a:pt x="109" y="362"/>
                  </a:cubicBezTo>
                  <a:cubicBezTo>
                    <a:pt x="1" y="906"/>
                    <a:pt x="948" y="1416"/>
                    <a:pt x="1338" y="1416"/>
                  </a:cubicBezTo>
                  <a:cubicBezTo>
                    <a:pt x="1340" y="1416"/>
                    <a:pt x="1342" y="1416"/>
                    <a:pt x="1343" y="1416"/>
                  </a:cubicBezTo>
                  <a:cubicBezTo>
                    <a:pt x="1759" y="1408"/>
                    <a:pt x="2741" y="557"/>
                    <a:pt x="2553" y="154"/>
                  </a:cubicBezTo>
                  <a:cubicBezTo>
                    <a:pt x="2505" y="51"/>
                    <a:pt x="2136" y="1"/>
                    <a:pt x="1699" y="1"/>
                  </a:cubicBezTo>
                  <a:close/>
                </a:path>
              </a:pathLst>
            </a:custGeom>
            <a:solidFill>
              <a:srgbClr val="F27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2097625" y="1480425"/>
              <a:ext cx="509650" cy="504750"/>
            </a:xfrm>
            <a:custGeom>
              <a:avLst/>
              <a:gdLst/>
              <a:ahLst/>
              <a:cxnLst/>
              <a:rect l="l" t="t" r="r" b="b"/>
              <a:pathLst>
                <a:path w="20386" h="20190" extrusionOk="0">
                  <a:moveTo>
                    <a:pt x="5853" y="0"/>
                  </a:moveTo>
                  <a:cubicBezTo>
                    <a:pt x="893" y="0"/>
                    <a:pt x="1" y="8125"/>
                    <a:pt x="496" y="13267"/>
                  </a:cubicBezTo>
                  <a:cubicBezTo>
                    <a:pt x="1054" y="19044"/>
                    <a:pt x="6343" y="20190"/>
                    <a:pt x="11257" y="20190"/>
                  </a:cubicBezTo>
                  <a:cubicBezTo>
                    <a:pt x="13814" y="20190"/>
                    <a:pt x="16270" y="19879"/>
                    <a:pt x="17904" y="19751"/>
                  </a:cubicBezTo>
                  <a:cubicBezTo>
                    <a:pt x="20356" y="19555"/>
                    <a:pt x="20385" y="18061"/>
                    <a:pt x="19549" y="16611"/>
                  </a:cubicBezTo>
                  <a:cubicBezTo>
                    <a:pt x="19397" y="16348"/>
                    <a:pt x="18762" y="16310"/>
                    <a:pt x="17929" y="16310"/>
                  </a:cubicBezTo>
                  <a:cubicBezTo>
                    <a:pt x="17593" y="16310"/>
                    <a:pt x="17226" y="16316"/>
                    <a:pt x="16844" y="16316"/>
                  </a:cubicBezTo>
                  <a:cubicBezTo>
                    <a:pt x="14643" y="16316"/>
                    <a:pt x="11987" y="16112"/>
                    <a:pt x="12442" y="13346"/>
                  </a:cubicBezTo>
                  <a:cubicBezTo>
                    <a:pt x="13456" y="7159"/>
                    <a:pt x="11064" y="146"/>
                    <a:pt x="5985" y="2"/>
                  </a:cubicBezTo>
                  <a:cubicBezTo>
                    <a:pt x="5941" y="1"/>
                    <a:pt x="5897" y="0"/>
                    <a:pt x="5853" y="0"/>
                  </a:cubicBezTo>
                  <a:close/>
                </a:path>
              </a:pathLst>
            </a:custGeom>
            <a:solidFill>
              <a:srgbClr val="D48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2517325" y="913525"/>
              <a:ext cx="425275" cy="85900"/>
            </a:xfrm>
            <a:custGeom>
              <a:avLst/>
              <a:gdLst/>
              <a:ahLst/>
              <a:cxnLst/>
              <a:rect l="l" t="t" r="r" b="b"/>
              <a:pathLst>
                <a:path w="17011" h="3436" extrusionOk="0">
                  <a:moveTo>
                    <a:pt x="753" y="1"/>
                  </a:moveTo>
                  <a:cubicBezTo>
                    <a:pt x="1" y="196"/>
                    <a:pt x="508" y="2850"/>
                    <a:pt x="8807" y="3382"/>
                  </a:cubicBezTo>
                  <a:cubicBezTo>
                    <a:pt x="9374" y="3419"/>
                    <a:pt x="9900" y="3436"/>
                    <a:pt x="10388" y="3436"/>
                  </a:cubicBezTo>
                  <a:cubicBezTo>
                    <a:pt x="17011" y="3436"/>
                    <a:pt x="16672" y="320"/>
                    <a:pt x="16672" y="320"/>
                  </a:cubicBezTo>
                  <a:lnTo>
                    <a:pt x="16672" y="320"/>
                  </a:lnTo>
                  <a:cubicBezTo>
                    <a:pt x="14406" y="1393"/>
                    <a:pt x="11995" y="1761"/>
                    <a:pt x="9753" y="1761"/>
                  </a:cubicBezTo>
                  <a:cubicBezTo>
                    <a:pt x="4849" y="1761"/>
                    <a:pt x="753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2461925" y="716750"/>
              <a:ext cx="150850" cy="99375"/>
            </a:xfrm>
            <a:custGeom>
              <a:avLst/>
              <a:gdLst/>
              <a:ahLst/>
              <a:cxnLst/>
              <a:rect l="l" t="t" r="r" b="b"/>
              <a:pathLst>
                <a:path w="6034" h="3975" extrusionOk="0">
                  <a:moveTo>
                    <a:pt x="249" y="0"/>
                  </a:moveTo>
                  <a:cubicBezTo>
                    <a:pt x="116" y="0"/>
                    <a:pt x="0" y="172"/>
                    <a:pt x="126" y="284"/>
                  </a:cubicBezTo>
                  <a:cubicBezTo>
                    <a:pt x="1779" y="1793"/>
                    <a:pt x="3661" y="3033"/>
                    <a:pt x="5700" y="3958"/>
                  </a:cubicBezTo>
                  <a:cubicBezTo>
                    <a:pt x="5725" y="3970"/>
                    <a:pt x="5749" y="3975"/>
                    <a:pt x="5773" y="3975"/>
                  </a:cubicBezTo>
                  <a:cubicBezTo>
                    <a:pt x="5930" y="3975"/>
                    <a:pt x="6033" y="3744"/>
                    <a:pt x="5863" y="3666"/>
                  </a:cubicBezTo>
                  <a:cubicBezTo>
                    <a:pt x="3849" y="2756"/>
                    <a:pt x="1991" y="1531"/>
                    <a:pt x="359" y="44"/>
                  </a:cubicBezTo>
                  <a:cubicBezTo>
                    <a:pt x="324" y="13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2419325" y="823875"/>
              <a:ext cx="176375" cy="26550"/>
            </a:xfrm>
            <a:custGeom>
              <a:avLst/>
              <a:gdLst/>
              <a:ahLst/>
              <a:cxnLst/>
              <a:rect l="l" t="t" r="r" b="b"/>
              <a:pathLst>
                <a:path w="7055" h="1062" extrusionOk="0">
                  <a:moveTo>
                    <a:pt x="241" y="1"/>
                  </a:moveTo>
                  <a:cubicBezTo>
                    <a:pt x="68" y="1"/>
                    <a:pt x="1" y="276"/>
                    <a:pt x="193" y="329"/>
                  </a:cubicBezTo>
                  <a:cubicBezTo>
                    <a:pt x="2006" y="814"/>
                    <a:pt x="3873" y="1061"/>
                    <a:pt x="5747" y="1061"/>
                  </a:cubicBezTo>
                  <a:cubicBezTo>
                    <a:pt x="6108" y="1061"/>
                    <a:pt x="6469" y="1052"/>
                    <a:pt x="6830" y="1034"/>
                  </a:cubicBezTo>
                  <a:cubicBezTo>
                    <a:pt x="7039" y="1021"/>
                    <a:pt x="7054" y="699"/>
                    <a:pt x="6851" y="699"/>
                  </a:cubicBezTo>
                  <a:cubicBezTo>
                    <a:pt x="6847" y="699"/>
                    <a:pt x="6844" y="699"/>
                    <a:pt x="6840" y="700"/>
                  </a:cubicBezTo>
                  <a:cubicBezTo>
                    <a:pt x="6479" y="718"/>
                    <a:pt x="6118" y="728"/>
                    <a:pt x="5757" y="728"/>
                  </a:cubicBezTo>
                  <a:cubicBezTo>
                    <a:pt x="3911" y="728"/>
                    <a:pt x="2072" y="485"/>
                    <a:pt x="287" y="7"/>
                  </a:cubicBezTo>
                  <a:cubicBezTo>
                    <a:pt x="271" y="3"/>
                    <a:pt x="255" y="1"/>
                    <a:pt x="241" y="1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2409850" y="889025"/>
              <a:ext cx="174050" cy="38625"/>
            </a:xfrm>
            <a:custGeom>
              <a:avLst/>
              <a:gdLst/>
              <a:ahLst/>
              <a:cxnLst/>
              <a:rect l="l" t="t" r="r" b="b"/>
              <a:pathLst>
                <a:path w="6962" h="1545" extrusionOk="0">
                  <a:moveTo>
                    <a:pt x="6753" y="1"/>
                  </a:moveTo>
                  <a:cubicBezTo>
                    <a:pt x="6736" y="1"/>
                    <a:pt x="6717" y="4"/>
                    <a:pt x="6697" y="11"/>
                  </a:cubicBezTo>
                  <a:cubicBezTo>
                    <a:pt x="4611" y="748"/>
                    <a:pt x="2424" y="1151"/>
                    <a:pt x="215" y="1211"/>
                  </a:cubicBezTo>
                  <a:cubicBezTo>
                    <a:pt x="4" y="1216"/>
                    <a:pt x="0" y="1545"/>
                    <a:pt x="211" y="1545"/>
                  </a:cubicBezTo>
                  <a:cubicBezTo>
                    <a:pt x="212" y="1545"/>
                    <a:pt x="214" y="1545"/>
                    <a:pt x="215" y="1545"/>
                  </a:cubicBezTo>
                  <a:cubicBezTo>
                    <a:pt x="2454" y="1488"/>
                    <a:pt x="4668" y="1080"/>
                    <a:pt x="6781" y="335"/>
                  </a:cubicBezTo>
                  <a:cubicBezTo>
                    <a:pt x="6961" y="270"/>
                    <a:pt x="6913" y="1"/>
                    <a:pt x="6753" y="1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2912100" y="716750"/>
              <a:ext cx="150850" cy="99375"/>
            </a:xfrm>
            <a:custGeom>
              <a:avLst/>
              <a:gdLst/>
              <a:ahLst/>
              <a:cxnLst/>
              <a:rect l="l" t="t" r="r" b="b"/>
              <a:pathLst>
                <a:path w="6034" h="3975" extrusionOk="0">
                  <a:moveTo>
                    <a:pt x="5784" y="0"/>
                  </a:moveTo>
                  <a:cubicBezTo>
                    <a:pt x="5747" y="0"/>
                    <a:pt x="5709" y="13"/>
                    <a:pt x="5675" y="44"/>
                  </a:cubicBezTo>
                  <a:cubicBezTo>
                    <a:pt x="4042" y="1531"/>
                    <a:pt x="2184" y="2756"/>
                    <a:pt x="171" y="3666"/>
                  </a:cubicBezTo>
                  <a:cubicBezTo>
                    <a:pt x="1" y="3744"/>
                    <a:pt x="102" y="3975"/>
                    <a:pt x="260" y="3975"/>
                  </a:cubicBezTo>
                  <a:cubicBezTo>
                    <a:pt x="284" y="3975"/>
                    <a:pt x="309" y="3970"/>
                    <a:pt x="334" y="3958"/>
                  </a:cubicBezTo>
                  <a:cubicBezTo>
                    <a:pt x="2372" y="3033"/>
                    <a:pt x="4252" y="1793"/>
                    <a:pt x="5907" y="284"/>
                  </a:cubicBezTo>
                  <a:cubicBezTo>
                    <a:pt x="6033" y="172"/>
                    <a:pt x="5916" y="0"/>
                    <a:pt x="5784" y="0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2929100" y="823875"/>
              <a:ext cx="176425" cy="26550"/>
            </a:xfrm>
            <a:custGeom>
              <a:avLst/>
              <a:gdLst/>
              <a:ahLst/>
              <a:cxnLst/>
              <a:rect l="l" t="t" r="r" b="b"/>
              <a:pathLst>
                <a:path w="7057" h="1062" extrusionOk="0">
                  <a:moveTo>
                    <a:pt x="6815" y="1"/>
                  </a:moveTo>
                  <a:cubicBezTo>
                    <a:pt x="6800" y="1"/>
                    <a:pt x="6785" y="3"/>
                    <a:pt x="6769" y="7"/>
                  </a:cubicBezTo>
                  <a:cubicBezTo>
                    <a:pt x="4983" y="485"/>
                    <a:pt x="3144" y="728"/>
                    <a:pt x="1298" y="728"/>
                  </a:cubicBezTo>
                  <a:cubicBezTo>
                    <a:pt x="938" y="728"/>
                    <a:pt x="576" y="718"/>
                    <a:pt x="215" y="700"/>
                  </a:cubicBezTo>
                  <a:cubicBezTo>
                    <a:pt x="212" y="699"/>
                    <a:pt x="208" y="699"/>
                    <a:pt x="204" y="699"/>
                  </a:cubicBezTo>
                  <a:cubicBezTo>
                    <a:pt x="1" y="699"/>
                    <a:pt x="19" y="1021"/>
                    <a:pt x="228" y="1034"/>
                  </a:cubicBezTo>
                  <a:cubicBezTo>
                    <a:pt x="588" y="1052"/>
                    <a:pt x="949" y="1061"/>
                    <a:pt x="1310" y="1061"/>
                  </a:cubicBezTo>
                  <a:cubicBezTo>
                    <a:pt x="3183" y="1061"/>
                    <a:pt x="5052" y="814"/>
                    <a:pt x="6865" y="329"/>
                  </a:cubicBezTo>
                  <a:cubicBezTo>
                    <a:pt x="7057" y="276"/>
                    <a:pt x="6990" y="1"/>
                    <a:pt x="6815" y="1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2940900" y="889025"/>
              <a:ext cx="174125" cy="38625"/>
            </a:xfrm>
            <a:custGeom>
              <a:avLst/>
              <a:gdLst/>
              <a:ahLst/>
              <a:cxnLst/>
              <a:rect l="l" t="t" r="r" b="b"/>
              <a:pathLst>
                <a:path w="6965" h="1545" extrusionOk="0">
                  <a:moveTo>
                    <a:pt x="212" y="1"/>
                  </a:moveTo>
                  <a:cubicBezTo>
                    <a:pt x="51" y="1"/>
                    <a:pt x="1" y="270"/>
                    <a:pt x="184" y="335"/>
                  </a:cubicBezTo>
                  <a:cubicBezTo>
                    <a:pt x="2294" y="1080"/>
                    <a:pt x="4508" y="1488"/>
                    <a:pt x="6747" y="1545"/>
                  </a:cubicBezTo>
                  <a:cubicBezTo>
                    <a:pt x="6748" y="1545"/>
                    <a:pt x="6750" y="1545"/>
                    <a:pt x="6752" y="1545"/>
                  </a:cubicBezTo>
                  <a:cubicBezTo>
                    <a:pt x="6964" y="1545"/>
                    <a:pt x="6960" y="1216"/>
                    <a:pt x="6747" y="1211"/>
                  </a:cubicBezTo>
                  <a:cubicBezTo>
                    <a:pt x="4538" y="1151"/>
                    <a:pt x="2351" y="748"/>
                    <a:pt x="268" y="11"/>
                  </a:cubicBezTo>
                  <a:cubicBezTo>
                    <a:pt x="248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2713300" y="983575"/>
              <a:ext cx="132075" cy="103650"/>
            </a:xfrm>
            <a:custGeom>
              <a:avLst/>
              <a:gdLst/>
              <a:ahLst/>
              <a:cxnLst/>
              <a:rect l="l" t="t" r="r" b="b"/>
              <a:pathLst>
                <a:path w="5283" h="4146" extrusionOk="0">
                  <a:moveTo>
                    <a:pt x="2190" y="1"/>
                  </a:moveTo>
                  <a:cubicBezTo>
                    <a:pt x="0" y="1"/>
                    <a:pt x="129" y="3754"/>
                    <a:pt x="2235" y="4123"/>
                  </a:cubicBezTo>
                  <a:cubicBezTo>
                    <a:pt x="2321" y="4138"/>
                    <a:pt x="2405" y="4145"/>
                    <a:pt x="2487" y="4145"/>
                  </a:cubicBezTo>
                  <a:cubicBezTo>
                    <a:pt x="4431" y="4145"/>
                    <a:pt x="5283" y="70"/>
                    <a:pt x="2235" y="1"/>
                  </a:cubicBezTo>
                  <a:cubicBezTo>
                    <a:pt x="2220" y="1"/>
                    <a:pt x="2205" y="1"/>
                    <a:pt x="2190" y="1"/>
                  </a:cubicBezTo>
                  <a:close/>
                </a:path>
              </a:pathLst>
            </a:custGeom>
            <a:solidFill>
              <a:srgbClr val="EAA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2053475" y="1075525"/>
              <a:ext cx="540750" cy="432900"/>
            </a:xfrm>
            <a:custGeom>
              <a:avLst/>
              <a:gdLst/>
              <a:ahLst/>
              <a:cxnLst/>
              <a:rect l="l" t="t" r="r" b="b"/>
              <a:pathLst>
                <a:path w="21630" h="17316" extrusionOk="0">
                  <a:moveTo>
                    <a:pt x="11889" y="1"/>
                  </a:moveTo>
                  <a:cubicBezTo>
                    <a:pt x="8935" y="1"/>
                    <a:pt x="5191" y="439"/>
                    <a:pt x="3474" y="2436"/>
                  </a:cubicBezTo>
                  <a:cubicBezTo>
                    <a:pt x="939" y="5383"/>
                    <a:pt x="1" y="9897"/>
                    <a:pt x="33" y="14551"/>
                  </a:cubicBezTo>
                  <a:cubicBezTo>
                    <a:pt x="1057" y="16545"/>
                    <a:pt x="2819" y="17316"/>
                    <a:pt x="4468" y="17316"/>
                  </a:cubicBezTo>
                  <a:cubicBezTo>
                    <a:pt x="6219" y="17316"/>
                    <a:pt x="7843" y="16448"/>
                    <a:pt x="8323" y="15253"/>
                  </a:cubicBezTo>
                  <a:cubicBezTo>
                    <a:pt x="10015" y="11048"/>
                    <a:pt x="12427" y="8589"/>
                    <a:pt x="16392" y="6622"/>
                  </a:cubicBezTo>
                  <a:cubicBezTo>
                    <a:pt x="21630" y="4024"/>
                    <a:pt x="16026" y="269"/>
                    <a:pt x="16026" y="269"/>
                  </a:cubicBezTo>
                  <a:cubicBezTo>
                    <a:pt x="16021" y="267"/>
                    <a:pt x="16017" y="266"/>
                    <a:pt x="16013" y="266"/>
                  </a:cubicBezTo>
                  <a:cubicBezTo>
                    <a:pt x="16011" y="266"/>
                    <a:pt x="16009" y="266"/>
                    <a:pt x="16007" y="267"/>
                  </a:cubicBezTo>
                  <a:cubicBezTo>
                    <a:pt x="15797" y="236"/>
                    <a:pt x="14055" y="1"/>
                    <a:pt x="11889" y="1"/>
                  </a:cubicBezTo>
                  <a:close/>
                </a:path>
              </a:pathLst>
            </a:custGeom>
            <a:solidFill>
              <a:srgbClr val="B36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25" name="Google Shape;525;p35"/>
          <p:cNvCxnSpPr/>
          <p:nvPr/>
        </p:nvCxnSpPr>
        <p:spPr>
          <a:xfrm>
            <a:off x="2681550" y="3819325"/>
            <a:ext cx="379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6" name="Google Shape;526;p35"/>
          <p:cNvGrpSpPr/>
          <p:nvPr/>
        </p:nvGrpSpPr>
        <p:grpSpPr>
          <a:xfrm rot="1509799">
            <a:off x="6810015" y="591883"/>
            <a:ext cx="340596" cy="327377"/>
            <a:chOff x="427198" y="876398"/>
            <a:chExt cx="340596" cy="327377"/>
          </a:xfrm>
        </p:grpSpPr>
        <p:sp>
          <p:nvSpPr>
            <p:cNvPr id="527" name="Google Shape;527;p3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35"/>
          <p:cNvGrpSpPr/>
          <p:nvPr/>
        </p:nvGrpSpPr>
        <p:grpSpPr>
          <a:xfrm rot="1509646">
            <a:off x="7845368" y="1689259"/>
            <a:ext cx="254830" cy="244940"/>
            <a:chOff x="427198" y="876398"/>
            <a:chExt cx="340596" cy="327377"/>
          </a:xfrm>
        </p:grpSpPr>
        <p:sp>
          <p:nvSpPr>
            <p:cNvPr id="532" name="Google Shape;532;p3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5"/>
          <p:cNvGrpSpPr/>
          <p:nvPr/>
        </p:nvGrpSpPr>
        <p:grpSpPr>
          <a:xfrm rot="234498">
            <a:off x="1224810" y="1851944"/>
            <a:ext cx="254847" cy="244957"/>
            <a:chOff x="427198" y="876398"/>
            <a:chExt cx="340596" cy="327377"/>
          </a:xfrm>
        </p:grpSpPr>
        <p:sp>
          <p:nvSpPr>
            <p:cNvPr id="537" name="Google Shape;537;p3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5"/>
          <p:cNvGrpSpPr/>
          <p:nvPr/>
        </p:nvGrpSpPr>
        <p:grpSpPr>
          <a:xfrm rot="-2224879">
            <a:off x="5954839" y="4464582"/>
            <a:ext cx="214148" cy="205836"/>
            <a:chOff x="427198" y="876398"/>
            <a:chExt cx="340596" cy="327377"/>
          </a:xfrm>
        </p:grpSpPr>
        <p:sp>
          <p:nvSpPr>
            <p:cNvPr id="542" name="Google Shape;542;p3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5"/>
          <p:cNvGrpSpPr/>
          <p:nvPr/>
        </p:nvGrpSpPr>
        <p:grpSpPr>
          <a:xfrm rot="1554292">
            <a:off x="8321822" y="652632"/>
            <a:ext cx="214159" cy="205848"/>
            <a:chOff x="427198" y="876398"/>
            <a:chExt cx="340596" cy="327377"/>
          </a:xfrm>
        </p:grpSpPr>
        <p:sp>
          <p:nvSpPr>
            <p:cNvPr id="547" name="Google Shape;547;p3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5"/>
          <p:cNvGrpSpPr/>
          <p:nvPr/>
        </p:nvGrpSpPr>
        <p:grpSpPr>
          <a:xfrm rot="1509646">
            <a:off x="2721518" y="412522"/>
            <a:ext cx="254830" cy="244940"/>
            <a:chOff x="427198" y="876398"/>
            <a:chExt cx="340596" cy="327377"/>
          </a:xfrm>
        </p:grpSpPr>
        <p:sp>
          <p:nvSpPr>
            <p:cNvPr id="552" name="Google Shape;552;p3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5"/>
          <p:cNvGrpSpPr/>
          <p:nvPr/>
        </p:nvGrpSpPr>
        <p:grpSpPr>
          <a:xfrm>
            <a:off x="7516887" y="2182557"/>
            <a:ext cx="1370275" cy="2712175"/>
            <a:chOff x="7068871" y="2052192"/>
            <a:chExt cx="1370275" cy="2712175"/>
          </a:xfrm>
        </p:grpSpPr>
        <p:grpSp>
          <p:nvGrpSpPr>
            <p:cNvPr id="557" name="Google Shape;557;p35"/>
            <p:cNvGrpSpPr/>
            <p:nvPr/>
          </p:nvGrpSpPr>
          <p:grpSpPr>
            <a:xfrm>
              <a:off x="7068871" y="2052192"/>
              <a:ext cx="1370275" cy="2712175"/>
              <a:chOff x="3494975" y="409800"/>
              <a:chExt cx="1370275" cy="2712175"/>
            </a:xfrm>
          </p:grpSpPr>
          <p:sp>
            <p:nvSpPr>
              <p:cNvPr id="558" name="Google Shape;558;p35"/>
              <p:cNvSpPr/>
              <p:nvPr/>
            </p:nvSpPr>
            <p:spPr>
              <a:xfrm>
                <a:off x="3494975" y="409800"/>
                <a:ext cx="1370275" cy="2646875"/>
              </a:xfrm>
              <a:custGeom>
                <a:avLst/>
                <a:gdLst/>
                <a:ahLst/>
                <a:cxnLst/>
                <a:rect l="l" t="t" r="r" b="b"/>
                <a:pathLst>
                  <a:path w="54811" h="105875" extrusionOk="0">
                    <a:moveTo>
                      <a:pt x="10922" y="0"/>
                    </a:moveTo>
                    <a:cubicBezTo>
                      <a:pt x="10858" y="0"/>
                      <a:pt x="10796" y="30"/>
                      <a:pt x="10757" y="84"/>
                    </a:cubicBezTo>
                    <a:cubicBezTo>
                      <a:pt x="9871" y="1185"/>
                      <a:pt x="9319" y="2613"/>
                      <a:pt x="8924" y="3953"/>
                    </a:cubicBezTo>
                    <a:cubicBezTo>
                      <a:pt x="8493" y="5411"/>
                      <a:pt x="8248" y="6922"/>
                      <a:pt x="8102" y="8431"/>
                    </a:cubicBezTo>
                    <a:cubicBezTo>
                      <a:pt x="7922" y="10289"/>
                      <a:pt x="7813" y="12219"/>
                      <a:pt x="7929" y="14121"/>
                    </a:cubicBezTo>
                    <a:cubicBezTo>
                      <a:pt x="7543" y="13653"/>
                      <a:pt x="7145" y="13201"/>
                      <a:pt x="6754" y="12763"/>
                    </a:cubicBezTo>
                    <a:cubicBezTo>
                      <a:pt x="6217" y="12154"/>
                      <a:pt x="5683" y="11491"/>
                      <a:pt x="5065" y="10962"/>
                    </a:cubicBezTo>
                    <a:cubicBezTo>
                      <a:pt x="4867" y="10792"/>
                      <a:pt x="4555" y="10610"/>
                      <a:pt x="4267" y="10610"/>
                    </a:cubicBezTo>
                    <a:cubicBezTo>
                      <a:pt x="4123" y="10610"/>
                      <a:pt x="3984" y="10656"/>
                      <a:pt x="3870" y="10774"/>
                    </a:cubicBezTo>
                    <a:cubicBezTo>
                      <a:pt x="3526" y="11123"/>
                      <a:pt x="3751" y="11899"/>
                      <a:pt x="3875" y="12300"/>
                    </a:cubicBezTo>
                    <a:cubicBezTo>
                      <a:pt x="4100" y="13040"/>
                      <a:pt x="4481" y="13720"/>
                      <a:pt x="4877" y="14378"/>
                    </a:cubicBezTo>
                    <a:cubicBezTo>
                      <a:pt x="5384" y="15227"/>
                      <a:pt x="5948" y="16043"/>
                      <a:pt x="6564" y="16817"/>
                    </a:cubicBezTo>
                    <a:cubicBezTo>
                      <a:pt x="5975" y="16441"/>
                      <a:pt x="5379" y="16080"/>
                      <a:pt x="4743" y="15783"/>
                    </a:cubicBezTo>
                    <a:cubicBezTo>
                      <a:pt x="4502" y="15670"/>
                      <a:pt x="3913" y="15462"/>
                      <a:pt x="3440" y="15462"/>
                    </a:cubicBezTo>
                    <a:cubicBezTo>
                      <a:pt x="3059" y="15462"/>
                      <a:pt x="2753" y="15596"/>
                      <a:pt x="2764" y="16023"/>
                    </a:cubicBezTo>
                    <a:cubicBezTo>
                      <a:pt x="2776" y="16409"/>
                      <a:pt x="3226" y="16728"/>
                      <a:pt x="3479" y="16973"/>
                    </a:cubicBezTo>
                    <a:cubicBezTo>
                      <a:pt x="3860" y="17339"/>
                      <a:pt x="4268" y="17673"/>
                      <a:pt x="4703" y="17973"/>
                    </a:cubicBezTo>
                    <a:cubicBezTo>
                      <a:pt x="5166" y="18294"/>
                      <a:pt x="5661" y="18559"/>
                      <a:pt x="6170" y="18804"/>
                    </a:cubicBezTo>
                    <a:cubicBezTo>
                      <a:pt x="6064" y="18800"/>
                      <a:pt x="5958" y="18799"/>
                      <a:pt x="5851" y="18799"/>
                    </a:cubicBezTo>
                    <a:cubicBezTo>
                      <a:pt x="5146" y="18799"/>
                      <a:pt x="4441" y="18877"/>
                      <a:pt x="3753" y="19034"/>
                    </a:cubicBezTo>
                    <a:cubicBezTo>
                      <a:pt x="2853" y="19244"/>
                      <a:pt x="1289" y="19895"/>
                      <a:pt x="1881" y="21114"/>
                    </a:cubicBezTo>
                    <a:cubicBezTo>
                      <a:pt x="2395" y="22173"/>
                      <a:pt x="4095" y="22403"/>
                      <a:pt x="5089" y="22700"/>
                    </a:cubicBezTo>
                    <a:cubicBezTo>
                      <a:pt x="5826" y="22915"/>
                      <a:pt x="6549" y="23173"/>
                      <a:pt x="7254" y="23467"/>
                    </a:cubicBezTo>
                    <a:lnTo>
                      <a:pt x="7155" y="23581"/>
                    </a:lnTo>
                    <a:cubicBezTo>
                      <a:pt x="5982" y="24932"/>
                      <a:pt x="4800" y="26297"/>
                      <a:pt x="3860" y="27823"/>
                    </a:cubicBezTo>
                    <a:cubicBezTo>
                      <a:pt x="3410" y="28558"/>
                      <a:pt x="3026" y="29332"/>
                      <a:pt x="2712" y="30134"/>
                    </a:cubicBezTo>
                    <a:cubicBezTo>
                      <a:pt x="2554" y="30537"/>
                      <a:pt x="2420" y="30948"/>
                      <a:pt x="2311" y="31368"/>
                    </a:cubicBezTo>
                    <a:cubicBezTo>
                      <a:pt x="2217" y="31730"/>
                      <a:pt x="2074" y="32133"/>
                      <a:pt x="2113" y="32514"/>
                    </a:cubicBezTo>
                    <a:cubicBezTo>
                      <a:pt x="2161" y="32974"/>
                      <a:pt x="2405" y="33121"/>
                      <a:pt x="2709" y="33121"/>
                    </a:cubicBezTo>
                    <a:cubicBezTo>
                      <a:pt x="2960" y="33121"/>
                      <a:pt x="3251" y="33021"/>
                      <a:pt x="3504" y="32915"/>
                    </a:cubicBezTo>
                    <a:cubicBezTo>
                      <a:pt x="3875" y="32759"/>
                      <a:pt x="4233" y="32590"/>
                      <a:pt x="4590" y="32412"/>
                    </a:cubicBezTo>
                    <a:lnTo>
                      <a:pt x="4590" y="32412"/>
                    </a:lnTo>
                    <a:cubicBezTo>
                      <a:pt x="4364" y="32660"/>
                      <a:pt x="4144" y="32915"/>
                      <a:pt x="3936" y="33174"/>
                    </a:cubicBezTo>
                    <a:cubicBezTo>
                      <a:pt x="3380" y="33869"/>
                      <a:pt x="2690" y="34718"/>
                      <a:pt x="2633" y="35646"/>
                    </a:cubicBezTo>
                    <a:cubicBezTo>
                      <a:pt x="2592" y="36310"/>
                      <a:pt x="2924" y="36777"/>
                      <a:pt x="3513" y="36777"/>
                    </a:cubicBezTo>
                    <a:cubicBezTo>
                      <a:pt x="3595" y="36777"/>
                      <a:pt x="3682" y="36768"/>
                      <a:pt x="3773" y="36749"/>
                    </a:cubicBezTo>
                    <a:cubicBezTo>
                      <a:pt x="4261" y="36643"/>
                      <a:pt x="4736" y="36484"/>
                      <a:pt x="5191" y="36279"/>
                    </a:cubicBezTo>
                    <a:lnTo>
                      <a:pt x="5191" y="36279"/>
                    </a:lnTo>
                    <a:cubicBezTo>
                      <a:pt x="4157" y="37454"/>
                      <a:pt x="3293" y="38738"/>
                      <a:pt x="3291" y="40408"/>
                    </a:cubicBezTo>
                    <a:cubicBezTo>
                      <a:pt x="3291" y="40498"/>
                      <a:pt x="3373" y="40582"/>
                      <a:pt x="3463" y="40582"/>
                    </a:cubicBezTo>
                    <a:cubicBezTo>
                      <a:pt x="3479" y="40582"/>
                      <a:pt x="3495" y="40579"/>
                      <a:pt x="3511" y="40573"/>
                    </a:cubicBezTo>
                    <a:cubicBezTo>
                      <a:pt x="4471" y="40247"/>
                      <a:pt x="5394" y="39814"/>
                      <a:pt x="6262" y="39287"/>
                    </a:cubicBezTo>
                    <a:lnTo>
                      <a:pt x="6262" y="39287"/>
                    </a:lnTo>
                    <a:cubicBezTo>
                      <a:pt x="5240" y="41170"/>
                      <a:pt x="4525" y="43139"/>
                      <a:pt x="4233" y="45291"/>
                    </a:cubicBezTo>
                    <a:cubicBezTo>
                      <a:pt x="3934" y="47517"/>
                      <a:pt x="4011" y="50006"/>
                      <a:pt x="4760" y="52161"/>
                    </a:cubicBezTo>
                    <a:cubicBezTo>
                      <a:pt x="4483" y="52863"/>
                      <a:pt x="4312" y="53593"/>
                      <a:pt x="4357" y="54335"/>
                    </a:cubicBezTo>
                    <a:cubicBezTo>
                      <a:pt x="4359" y="54444"/>
                      <a:pt x="4448" y="54520"/>
                      <a:pt x="4545" y="54520"/>
                    </a:cubicBezTo>
                    <a:cubicBezTo>
                      <a:pt x="4575" y="54520"/>
                      <a:pt x="4607" y="54513"/>
                      <a:pt x="4637" y="54496"/>
                    </a:cubicBezTo>
                    <a:cubicBezTo>
                      <a:pt x="5178" y="54227"/>
                      <a:pt x="5688" y="53900"/>
                      <a:pt x="6155" y="53519"/>
                    </a:cubicBezTo>
                    <a:lnTo>
                      <a:pt x="6155" y="53519"/>
                    </a:lnTo>
                    <a:cubicBezTo>
                      <a:pt x="4956" y="55765"/>
                      <a:pt x="4256" y="58224"/>
                      <a:pt x="4055" y="60782"/>
                    </a:cubicBezTo>
                    <a:cubicBezTo>
                      <a:pt x="3996" y="61539"/>
                      <a:pt x="3983" y="62301"/>
                      <a:pt x="4021" y="63058"/>
                    </a:cubicBezTo>
                    <a:cubicBezTo>
                      <a:pt x="4045" y="63548"/>
                      <a:pt x="3964" y="64421"/>
                      <a:pt x="4372" y="64792"/>
                    </a:cubicBezTo>
                    <a:cubicBezTo>
                      <a:pt x="4484" y="64894"/>
                      <a:pt x="4605" y="64935"/>
                      <a:pt x="4726" y="64935"/>
                    </a:cubicBezTo>
                    <a:cubicBezTo>
                      <a:pt x="5034" y="64935"/>
                      <a:pt x="5351" y="64672"/>
                      <a:pt x="5574" y="64480"/>
                    </a:cubicBezTo>
                    <a:cubicBezTo>
                      <a:pt x="5822" y="64268"/>
                      <a:pt x="6044" y="64028"/>
                      <a:pt x="6242" y="63768"/>
                    </a:cubicBezTo>
                    <a:lnTo>
                      <a:pt x="6242" y="63768"/>
                    </a:lnTo>
                    <a:cubicBezTo>
                      <a:pt x="5928" y="65200"/>
                      <a:pt x="5713" y="66643"/>
                      <a:pt x="5671" y="68117"/>
                    </a:cubicBezTo>
                    <a:cubicBezTo>
                      <a:pt x="5621" y="69829"/>
                      <a:pt x="5653" y="71709"/>
                      <a:pt x="6146" y="73374"/>
                    </a:cubicBezTo>
                    <a:cubicBezTo>
                      <a:pt x="4936" y="75420"/>
                      <a:pt x="3882" y="77584"/>
                      <a:pt x="3172" y="79823"/>
                    </a:cubicBezTo>
                    <a:cubicBezTo>
                      <a:pt x="2930" y="80597"/>
                      <a:pt x="2705" y="81394"/>
                      <a:pt x="2578" y="82196"/>
                    </a:cubicBezTo>
                    <a:cubicBezTo>
                      <a:pt x="2512" y="82628"/>
                      <a:pt x="2487" y="83217"/>
                      <a:pt x="2954" y="83437"/>
                    </a:cubicBezTo>
                    <a:cubicBezTo>
                      <a:pt x="3058" y="83486"/>
                      <a:pt x="3161" y="83507"/>
                      <a:pt x="3262" y="83507"/>
                    </a:cubicBezTo>
                    <a:cubicBezTo>
                      <a:pt x="3674" y="83507"/>
                      <a:pt x="4062" y="83160"/>
                      <a:pt x="4369" y="82918"/>
                    </a:cubicBezTo>
                    <a:cubicBezTo>
                      <a:pt x="4503" y="82809"/>
                      <a:pt x="4634" y="82698"/>
                      <a:pt x="4763" y="82581"/>
                    </a:cubicBezTo>
                    <a:lnTo>
                      <a:pt x="4763" y="82581"/>
                    </a:lnTo>
                    <a:cubicBezTo>
                      <a:pt x="3469" y="85241"/>
                      <a:pt x="2705" y="88105"/>
                      <a:pt x="2373" y="91064"/>
                    </a:cubicBezTo>
                    <a:cubicBezTo>
                      <a:pt x="2175" y="92826"/>
                      <a:pt x="2096" y="94631"/>
                      <a:pt x="2259" y="96400"/>
                    </a:cubicBezTo>
                    <a:cubicBezTo>
                      <a:pt x="2343" y="97313"/>
                      <a:pt x="2499" y="98315"/>
                      <a:pt x="2821" y="99235"/>
                    </a:cubicBezTo>
                    <a:cubicBezTo>
                      <a:pt x="2220" y="99789"/>
                      <a:pt x="1688" y="100410"/>
                      <a:pt x="1233" y="101091"/>
                    </a:cubicBezTo>
                    <a:cubicBezTo>
                      <a:pt x="674" y="101932"/>
                      <a:pt x="1" y="103033"/>
                      <a:pt x="50" y="104081"/>
                    </a:cubicBezTo>
                    <a:cubicBezTo>
                      <a:pt x="97" y="105039"/>
                      <a:pt x="810" y="105655"/>
                      <a:pt x="1715" y="105818"/>
                    </a:cubicBezTo>
                    <a:cubicBezTo>
                      <a:pt x="1930" y="105857"/>
                      <a:pt x="2148" y="105874"/>
                      <a:pt x="2365" y="105874"/>
                    </a:cubicBezTo>
                    <a:cubicBezTo>
                      <a:pt x="3288" y="105874"/>
                      <a:pt x="4218" y="105559"/>
                      <a:pt x="5055" y="105217"/>
                    </a:cubicBezTo>
                    <a:cubicBezTo>
                      <a:pt x="6272" y="104722"/>
                      <a:pt x="7474" y="104250"/>
                      <a:pt x="8748" y="103923"/>
                    </a:cubicBezTo>
                    <a:cubicBezTo>
                      <a:pt x="11393" y="103245"/>
                      <a:pt x="14121" y="102973"/>
                      <a:pt x="16830" y="102694"/>
                    </a:cubicBezTo>
                    <a:cubicBezTo>
                      <a:pt x="18440" y="102525"/>
                      <a:pt x="20053" y="102382"/>
                      <a:pt x="21671" y="102298"/>
                    </a:cubicBezTo>
                    <a:cubicBezTo>
                      <a:pt x="22872" y="102236"/>
                      <a:pt x="24073" y="102205"/>
                      <a:pt x="25274" y="102205"/>
                    </a:cubicBezTo>
                    <a:cubicBezTo>
                      <a:pt x="28110" y="102205"/>
                      <a:pt x="30944" y="102377"/>
                      <a:pt x="33761" y="102723"/>
                    </a:cubicBezTo>
                    <a:cubicBezTo>
                      <a:pt x="36536" y="103067"/>
                      <a:pt x="39322" y="103302"/>
                      <a:pt x="42110" y="103535"/>
                    </a:cubicBezTo>
                    <a:cubicBezTo>
                      <a:pt x="43480" y="103649"/>
                      <a:pt x="44871" y="103841"/>
                      <a:pt x="46246" y="103874"/>
                    </a:cubicBezTo>
                    <a:cubicBezTo>
                      <a:pt x="46264" y="103874"/>
                      <a:pt x="46282" y="103874"/>
                      <a:pt x="46299" y="103874"/>
                    </a:cubicBezTo>
                    <a:cubicBezTo>
                      <a:pt x="47300" y="103874"/>
                      <a:pt x="47985" y="103188"/>
                      <a:pt x="47978" y="102164"/>
                    </a:cubicBezTo>
                    <a:cubicBezTo>
                      <a:pt x="47970" y="101091"/>
                      <a:pt x="47194" y="99970"/>
                      <a:pt x="46555" y="99161"/>
                    </a:cubicBezTo>
                    <a:cubicBezTo>
                      <a:pt x="46036" y="98505"/>
                      <a:pt x="45440" y="97914"/>
                      <a:pt x="44779" y="97402"/>
                    </a:cubicBezTo>
                    <a:lnTo>
                      <a:pt x="44779" y="97402"/>
                    </a:lnTo>
                    <a:cubicBezTo>
                      <a:pt x="45969" y="98171"/>
                      <a:pt x="47357" y="98750"/>
                      <a:pt x="48703" y="99104"/>
                    </a:cubicBezTo>
                    <a:cubicBezTo>
                      <a:pt x="49493" y="99310"/>
                      <a:pt x="50315" y="99431"/>
                      <a:pt x="51132" y="99431"/>
                    </a:cubicBezTo>
                    <a:cubicBezTo>
                      <a:pt x="51149" y="99431"/>
                      <a:pt x="51165" y="99431"/>
                      <a:pt x="51181" y="99431"/>
                    </a:cubicBezTo>
                    <a:cubicBezTo>
                      <a:pt x="51899" y="99426"/>
                      <a:pt x="52765" y="99374"/>
                      <a:pt x="53440" y="99109"/>
                    </a:cubicBezTo>
                    <a:cubicBezTo>
                      <a:pt x="54810" y="98577"/>
                      <a:pt x="53076" y="96784"/>
                      <a:pt x="52495" y="96333"/>
                    </a:cubicBezTo>
                    <a:cubicBezTo>
                      <a:pt x="51763" y="95769"/>
                      <a:pt x="50946" y="95324"/>
                      <a:pt x="50076" y="95010"/>
                    </a:cubicBezTo>
                    <a:lnTo>
                      <a:pt x="50160" y="95007"/>
                    </a:lnTo>
                    <a:cubicBezTo>
                      <a:pt x="50184" y="95007"/>
                      <a:pt x="50209" y="95007"/>
                      <a:pt x="50234" y="95007"/>
                    </a:cubicBezTo>
                    <a:cubicBezTo>
                      <a:pt x="50467" y="95007"/>
                      <a:pt x="50733" y="95026"/>
                      <a:pt x="50994" y="95026"/>
                    </a:cubicBezTo>
                    <a:cubicBezTo>
                      <a:pt x="51254" y="95026"/>
                      <a:pt x="51510" y="95007"/>
                      <a:pt x="51723" y="94928"/>
                    </a:cubicBezTo>
                    <a:cubicBezTo>
                      <a:pt x="52841" y="94523"/>
                      <a:pt x="51268" y="93407"/>
                      <a:pt x="50867" y="93179"/>
                    </a:cubicBezTo>
                    <a:cubicBezTo>
                      <a:pt x="49657" y="92494"/>
                      <a:pt x="48320" y="92250"/>
                      <a:pt x="46968" y="92250"/>
                    </a:cubicBezTo>
                    <a:cubicBezTo>
                      <a:pt x="46114" y="92250"/>
                      <a:pt x="45254" y="92347"/>
                      <a:pt x="44415" y="92492"/>
                    </a:cubicBezTo>
                    <a:cubicBezTo>
                      <a:pt x="44378" y="92301"/>
                      <a:pt x="44336" y="92113"/>
                      <a:pt x="44284" y="91928"/>
                    </a:cubicBezTo>
                    <a:lnTo>
                      <a:pt x="44284" y="91928"/>
                    </a:lnTo>
                    <a:cubicBezTo>
                      <a:pt x="44364" y="92007"/>
                      <a:pt x="44440" y="92088"/>
                      <a:pt x="44522" y="92165"/>
                    </a:cubicBezTo>
                    <a:cubicBezTo>
                      <a:pt x="44583" y="92223"/>
                      <a:pt x="44671" y="92257"/>
                      <a:pt x="44758" y="92257"/>
                    </a:cubicBezTo>
                    <a:cubicBezTo>
                      <a:pt x="44837" y="92257"/>
                      <a:pt x="44914" y="92229"/>
                      <a:pt x="44967" y="92165"/>
                    </a:cubicBezTo>
                    <a:cubicBezTo>
                      <a:pt x="45479" y="91569"/>
                      <a:pt x="45306" y="90770"/>
                      <a:pt x="45192" y="90055"/>
                    </a:cubicBezTo>
                    <a:cubicBezTo>
                      <a:pt x="45051" y="89157"/>
                      <a:pt x="44816" y="88276"/>
                      <a:pt x="44492" y="87425"/>
                    </a:cubicBezTo>
                    <a:cubicBezTo>
                      <a:pt x="44195" y="86648"/>
                      <a:pt x="43832" y="85896"/>
                      <a:pt x="43404" y="85181"/>
                    </a:cubicBezTo>
                    <a:lnTo>
                      <a:pt x="43404" y="85181"/>
                    </a:lnTo>
                    <a:cubicBezTo>
                      <a:pt x="43958" y="85656"/>
                      <a:pt x="44547" y="86092"/>
                      <a:pt x="45163" y="86483"/>
                    </a:cubicBezTo>
                    <a:cubicBezTo>
                      <a:pt x="45314" y="86577"/>
                      <a:pt x="45464" y="86623"/>
                      <a:pt x="45600" y="86623"/>
                    </a:cubicBezTo>
                    <a:cubicBezTo>
                      <a:pt x="45892" y="86623"/>
                      <a:pt x="46123" y="86414"/>
                      <a:pt x="46182" y="86030"/>
                    </a:cubicBezTo>
                    <a:cubicBezTo>
                      <a:pt x="46291" y="85317"/>
                      <a:pt x="46063" y="84427"/>
                      <a:pt x="45915" y="83732"/>
                    </a:cubicBezTo>
                    <a:cubicBezTo>
                      <a:pt x="45563" y="82106"/>
                      <a:pt x="44950" y="80548"/>
                      <a:pt x="44062" y="79143"/>
                    </a:cubicBezTo>
                    <a:cubicBezTo>
                      <a:pt x="43399" y="78091"/>
                      <a:pt x="42610" y="77149"/>
                      <a:pt x="41773" y="76241"/>
                    </a:cubicBezTo>
                    <a:cubicBezTo>
                      <a:pt x="42095" y="74324"/>
                      <a:pt x="42080" y="72268"/>
                      <a:pt x="41867" y="70376"/>
                    </a:cubicBezTo>
                    <a:cubicBezTo>
                      <a:pt x="41689" y="68775"/>
                      <a:pt x="41286" y="67271"/>
                      <a:pt x="40574" y="65871"/>
                    </a:cubicBezTo>
                    <a:lnTo>
                      <a:pt x="40574" y="65871"/>
                    </a:lnTo>
                    <a:cubicBezTo>
                      <a:pt x="40608" y="65881"/>
                      <a:pt x="40645" y="65891"/>
                      <a:pt x="40680" y="65898"/>
                    </a:cubicBezTo>
                    <a:cubicBezTo>
                      <a:pt x="40719" y="65902"/>
                      <a:pt x="40756" y="65904"/>
                      <a:pt x="40792" y="65904"/>
                    </a:cubicBezTo>
                    <a:cubicBezTo>
                      <a:pt x="42042" y="65904"/>
                      <a:pt x="41548" y="63409"/>
                      <a:pt x="41462" y="62709"/>
                    </a:cubicBezTo>
                    <a:cubicBezTo>
                      <a:pt x="41103" y="59802"/>
                      <a:pt x="40136" y="57007"/>
                      <a:pt x="38629" y="54499"/>
                    </a:cubicBezTo>
                    <a:cubicBezTo>
                      <a:pt x="38340" y="54021"/>
                      <a:pt x="38021" y="53561"/>
                      <a:pt x="37689" y="53106"/>
                    </a:cubicBezTo>
                    <a:lnTo>
                      <a:pt x="37689" y="53106"/>
                    </a:lnTo>
                    <a:cubicBezTo>
                      <a:pt x="38224" y="53529"/>
                      <a:pt x="38768" y="53942"/>
                      <a:pt x="39324" y="54335"/>
                    </a:cubicBezTo>
                    <a:cubicBezTo>
                      <a:pt x="39540" y="54488"/>
                      <a:pt x="39805" y="54620"/>
                      <a:pt x="40038" y="54620"/>
                    </a:cubicBezTo>
                    <a:cubicBezTo>
                      <a:pt x="40250" y="54620"/>
                      <a:pt x="40436" y="54510"/>
                      <a:pt x="40534" y="54204"/>
                    </a:cubicBezTo>
                    <a:cubicBezTo>
                      <a:pt x="40759" y="53492"/>
                      <a:pt x="40556" y="52591"/>
                      <a:pt x="40349" y="51904"/>
                    </a:cubicBezTo>
                    <a:cubicBezTo>
                      <a:pt x="39871" y="50340"/>
                      <a:pt x="39028" y="48883"/>
                      <a:pt x="38159" y="47508"/>
                    </a:cubicBezTo>
                    <a:cubicBezTo>
                      <a:pt x="37323" y="46182"/>
                      <a:pt x="36348" y="44950"/>
                      <a:pt x="35248" y="43832"/>
                    </a:cubicBezTo>
                    <a:cubicBezTo>
                      <a:pt x="34337" y="42914"/>
                      <a:pt x="33328" y="42100"/>
                      <a:pt x="32234" y="41410"/>
                    </a:cubicBezTo>
                    <a:cubicBezTo>
                      <a:pt x="32197" y="41140"/>
                      <a:pt x="32143" y="40873"/>
                      <a:pt x="32076" y="40611"/>
                    </a:cubicBezTo>
                    <a:cubicBezTo>
                      <a:pt x="31957" y="40165"/>
                      <a:pt x="31809" y="39730"/>
                      <a:pt x="31631" y="39304"/>
                    </a:cubicBezTo>
                    <a:lnTo>
                      <a:pt x="31631" y="39304"/>
                    </a:lnTo>
                    <a:cubicBezTo>
                      <a:pt x="31925" y="39680"/>
                      <a:pt x="32217" y="40059"/>
                      <a:pt x="32519" y="40428"/>
                    </a:cubicBezTo>
                    <a:cubicBezTo>
                      <a:pt x="32705" y="40655"/>
                      <a:pt x="32908" y="40882"/>
                      <a:pt x="33181" y="40882"/>
                    </a:cubicBezTo>
                    <a:cubicBezTo>
                      <a:pt x="33256" y="40882"/>
                      <a:pt x="33336" y="40865"/>
                      <a:pt x="33422" y="40826"/>
                    </a:cubicBezTo>
                    <a:cubicBezTo>
                      <a:pt x="33825" y="40645"/>
                      <a:pt x="33882" y="40178"/>
                      <a:pt x="33897" y="39782"/>
                    </a:cubicBezTo>
                    <a:cubicBezTo>
                      <a:pt x="33939" y="38476"/>
                      <a:pt x="33736" y="37174"/>
                      <a:pt x="33298" y="35940"/>
                    </a:cubicBezTo>
                    <a:lnTo>
                      <a:pt x="33298" y="35940"/>
                    </a:lnTo>
                    <a:cubicBezTo>
                      <a:pt x="33810" y="36432"/>
                      <a:pt x="34369" y="36875"/>
                      <a:pt x="34966" y="37259"/>
                    </a:cubicBezTo>
                    <a:cubicBezTo>
                      <a:pt x="35007" y="37286"/>
                      <a:pt x="35059" y="37299"/>
                      <a:pt x="35113" y="37299"/>
                    </a:cubicBezTo>
                    <a:cubicBezTo>
                      <a:pt x="35219" y="37299"/>
                      <a:pt x="35331" y="37247"/>
                      <a:pt x="35374" y="37152"/>
                    </a:cubicBezTo>
                    <a:cubicBezTo>
                      <a:pt x="35958" y="35846"/>
                      <a:pt x="35671" y="34468"/>
                      <a:pt x="35391" y="33120"/>
                    </a:cubicBezTo>
                    <a:cubicBezTo>
                      <a:pt x="35173" y="32076"/>
                      <a:pt x="34919" y="31039"/>
                      <a:pt x="34614" y="30015"/>
                    </a:cubicBezTo>
                    <a:cubicBezTo>
                      <a:pt x="35146" y="29921"/>
                      <a:pt x="35666" y="29800"/>
                      <a:pt x="36158" y="29681"/>
                    </a:cubicBezTo>
                    <a:cubicBezTo>
                      <a:pt x="36766" y="29530"/>
                      <a:pt x="37380" y="29374"/>
                      <a:pt x="37974" y="29172"/>
                    </a:cubicBezTo>
                    <a:cubicBezTo>
                      <a:pt x="38553" y="28974"/>
                      <a:pt x="39191" y="28788"/>
                      <a:pt x="39723" y="28484"/>
                    </a:cubicBezTo>
                    <a:cubicBezTo>
                      <a:pt x="40076" y="28281"/>
                      <a:pt x="40400" y="27908"/>
                      <a:pt x="40220" y="27482"/>
                    </a:cubicBezTo>
                    <a:cubicBezTo>
                      <a:pt x="40039" y="27054"/>
                      <a:pt x="39535" y="26888"/>
                      <a:pt x="39119" y="26784"/>
                    </a:cubicBezTo>
                    <a:cubicBezTo>
                      <a:pt x="38601" y="26655"/>
                      <a:pt x="38071" y="26589"/>
                      <a:pt x="37539" y="26589"/>
                    </a:cubicBezTo>
                    <a:cubicBezTo>
                      <a:pt x="37198" y="26589"/>
                      <a:pt x="36856" y="26616"/>
                      <a:pt x="36517" y="26671"/>
                    </a:cubicBezTo>
                    <a:cubicBezTo>
                      <a:pt x="37135" y="26300"/>
                      <a:pt x="37754" y="25921"/>
                      <a:pt x="38342" y="25505"/>
                    </a:cubicBezTo>
                    <a:cubicBezTo>
                      <a:pt x="38780" y="25196"/>
                      <a:pt x="39213" y="24870"/>
                      <a:pt x="39601" y="24501"/>
                    </a:cubicBezTo>
                    <a:cubicBezTo>
                      <a:pt x="39874" y="24241"/>
                      <a:pt x="40257" y="23890"/>
                      <a:pt x="40188" y="23469"/>
                    </a:cubicBezTo>
                    <a:cubicBezTo>
                      <a:pt x="40134" y="23136"/>
                      <a:pt x="39819" y="23055"/>
                      <a:pt x="39531" y="23055"/>
                    </a:cubicBezTo>
                    <a:cubicBezTo>
                      <a:pt x="39513" y="23055"/>
                      <a:pt x="39495" y="23056"/>
                      <a:pt x="39478" y="23056"/>
                    </a:cubicBezTo>
                    <a:cubicBezTo>
                      <a:pt x="38872" y="23071"/>
                      <a:pt x="38293" y="23192"/>
                      <a:pt x="37721" y="23385"/>
                    </a:cubicBezTo>
                    <a:cubicBezTo>
                      <a:pt x="36779" y="23704"/>
                      <a:pt x="35868" y="24113"/>
                      <a:pt x="35003" y="24600"/>
                    </a:cubicBezTo>
                    <a:cubicBezTo>
                      <a:pt x="35888" y="23356"/>
                      <a:pt x="36710" y="22067"/>
                      <a:pt x="37464" y="20738"/>
                    </a:cubicBezTo>
                    <a:cubicBezTo>
                      <a:pt x="38273" y="19311"/>
                      <a:pt x="39013" y="17834"/>
                      <a:pt x="39639" y="16315"/>
                    </a:cubicBezTo>
                    <a:cubicBezTo>
                      <a:pt x="39958" y="15551"/>
                      <a:pt x="40225" y="14767"/>
                      <a:pt x="40443" y="13968"/>
                    </a:cubicBezTo>
                    <a:cubicBezTo>
                      <a:pt x="40643" y="13211"/>
                      <a:pt x="40833" y="11293"/>
                      <a:pt x="40720" y="11231"/>
                    </a:cubicBezTo>
                    <a:cubicBezTo>
                      <a:pt x="40412" y="11057"/>
                      <a:pt x="40014" y="11005"/>
                      <a:pt x="39602" y="11005"/>
                    </a:cubicBezTo>
                    <a:cubicBezTo>
                      <a:pt x="39127" y="11005"/>
                      <a:pt x="38634" y="11074"/>
                      <a:pt x="38241" y="11100"/>
                    </a:cubicBezTo>
                    <a:cubicBezTo>
                      <a:pt x="37424" y="11155"/>
                      <a:pt x="36608" y="11261"/>
                      <a:pt x="35804" y="11417"/>
                    </a:cubicBezTo>
                    <a:cubicBezTo>
                      <a:pt x="34174" y="11739"/>
                      <a:pt x="32586" y="12238"/>
                      <a:pt x="31064" y="12906"/>
                    </a:cubicBezTo>
                    <a:cubicBezTo>
                      <a:pt x="29503" y="13587"/>
                      <a:pt x="28081" y="14467"/>
                      <a:pt x="26710" y="15474"/>
                    </a:cubicBezTo>
                    <a:cubicBezTo>
                      <a:pt x="25847" y="16107"/>
                      <a:pt x="24976" y="16807"/>
                      <a:pt x="24209" y="17592"/>
                    </a:cubicBezTo>
                    <a:cubicBezTo>
                      <a:pt x="23898" y="17419"/>
                      <a:pt x="23564" y="17275"/>
                      <a:pt x="23232" y="17134"/>
                    </a:cubicBezTo>
                    <a:cubicBezTo>
                      <a:pt x="22584" y="16857"/>
                      <a:pt x="21924" y="16615"/>
                      <a:pt x="21253" y="16409"/>
                    </a:cubicBezTo>
                    <a:cubicBezTo>
                      <a:pt x="20565" y="16199"/>
                      <a:pt x="19865" y="16031"/>
                      <a:pt x="19158" y="15909"/>
                    </a:cubicBezTo>
                    <a:lnTo>
                      <a:pt x="19081" y="15897"/>
                    </a:lnTo>
                    <a:cubicBezTo>
                      <a:pt x="19019" y="15459"/>
                      <a:pt x="18886" y="15019"/>
                      <a:pt x="18779" y="14613"/>
                    </a:cubicBezTo>
                    <a:cubicBezTo>
                      <a:pt x="18567" y="13789"/>
                      <a:pt x="18337" y="12971"/>
                      <a:pt x="18104" y="12152"/>
                    </a:cubicBezTo>
                    <a:cubicBezTo>
                      <a:pt x="17661" y="10586"/>
                      <a:pt x="17191" y="9015"/>
                      <a:pt x="16560" y="7513"/>
                    </a:cubicBezTo>
                    <a:cubicBezTo>
                      <a:pt x="15952" y="6064"/>
                      <a:pt x="15220" y="4666"/>
                      <a:pt x="14304" y="3385"/>
                    </a:cubicBezTo>
                    <a:cubicBezTo>
                      <a:pt x="13446" y="2185"/>
                      <a:pt x="12434" y="869"/>
                      <a:pt x="11190" y="47"/>
                    </a:cubicBezTo>
                    <a:cubicBezTo>
                      <a:pt x="11155" y="23"/>
                      <a:pt x="11114" y="10"/>
                      <a:pt x="11073" y="10"/>
                    </a:cubicBezTo>
                    <a:cubicBezTo>
                      <a:pt x="11051" y="10"/>
                      <a:pt x="11030" y="13"/>
                      <a:pt x="11009" y="20"/>
                    </a:cubicBezTo>
                    <a:cubicBezTo>
                      <a:pt x="10981" y="7"/>
                      <a:pt x="10951" y="0"/>
                      <a:pt x="10922" y="0"/>
                    </a:cubicBezTo>
                    <a:close/>
                  </a:path>
                </a:pathLst>
              </a:custGeom>
              <a:solidFill>
                <a:srgbClr val="7C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5"/>
              <p:cNvSpPr/>
              <p:nvPr/>
            </p:nvSpPr>
            <p:spPr>
              <a:xfrm>
                <a:off x="4059800" y="1112475"/>
                <a:ext cx="6585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3600" extrusionOk="0">
                    <a:moveTo>
                      <a:pt x="1542" y="1"/>
                    </a:moveTo>
                    <a:cubicBezTo>
                      <a:pt x="1460" y="1"/>
                      <a:pt x="1377" y="12"/>
                      <a:pt x="1295" y="36"/>
                    </a:cubicBezTo>
                    <a:cubicBezTo>
                      <a:pt x="946" y="134"/>
                      <a:pt x="691" y="404"/>
                      <a:pt x="516" y="708"/>
                    </a:cubicBezTo>
                    <a:cubicBezTo>
                      <a:pt x="295" y="1092"/>
                      <a:pt x="102" y="1562"/>
                      <a:pt x="36" y="2000"/>
                    </a:cubicBezTo>
                    <a:cubicBezTo>
                      <a:pt x="1" y="2208"/>
                      <a:pt x="1" y="2420"/>
                      <a:pt x="33" y="2626"/>
                    </a:cubicBezTo>
                    <a:lnTo>
                      <a:pt x="33" y="2636"/>
                    </a:lnTo>
                    <a:cubicBezTo>
                      <a:pt x="33" y="2638"/>
                      <a:pt x="33" y="2643"/>
                      <a:pt x="36" y="2648"/>
                    </a:cubicBezTo>
                    <a:cubicBezTo>
                      <a:pt x="48" y="2811"/>
                      <a:pt x="97" y="2967"/>
                      <a:pt x="182" y="3106"/>
                    </a:cubicBezTo>
                    <a:cubicBezTo>
                      <a:pt x="347" y="3373"/>
                      <a:pt x="639" y="3546"/>
                      <a:pt x="948" y="3588"/>
                    </a:cubicBezTo>
                    <a:cubicBezTo>
                      <a:pt x="1008" y="3596"/>
                      <a:pt x="1066" y="3600"/>
                      <a:pt x="1124" y="3600"/>
                    </a:cubicBezTo>
                    <a:cubicBezTo>
                      <a:pt x="1748" y="3600"/>
                      <a:pt x="2246" y="3136"/>
                      <a:pt x="2453" y="2554"/>
                    </a:cubicBezTo>
                    <a:cubicBezTo>
                      <a:pt x="2586" y="2183"/>
                      <a:pt x="2633" y="1765"/>
                      <a:pt x="2618" y="1371"/>
                    </a:cubicBezTo>
                    <a:cubicBezTo>
                      <a:pt x="2603" y="990"/>
                      <a:pt x="2514" y="605"/>
                      <a:pt x="2247" y="318"/>
                    </a:cubicBezTo>
                    <a:cubicBezTo>
                      <a:pt x="2060" y="117"/>
                      <a:pt x="1806" y="1"/>
                      <a:pt x="1542" y="1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5"/>
              <p:cNvSpPr/>
              <p:nvPr/>
            </p:nvSpPr>
            <p:spPr>
              <a:xfrm>
                <a:off x="3800425" y="1044300"/>
                <a:ext cx="63300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3463" extrusionOk="0">
                    <a:moveTo>
                      <a:pt x="1484" y="0"/>
                    </a:moveTo>
                    <a:cubicBezTo>
                      <a:pt x="1405" y="0"/>
                      <a:pt x="1325" y="11"/>
                      <a:pt x="1245" y="34"/>
                    </a:cubicBezTo>
                    <a:cubicBezTo>
                      <a:pt x="911" y="130"/>
                      <a:pt x="666" y="390"/>
                      <a:pt x="498" y="682"/>
                    </a:cubicBezTo>
                    <a:cubicBezTo>
                      <a:pt x="288" y="1051"/>
                      <a:pt x="100" y="1503"/>
                      <a:pt x="35" y="1924"/>
                    </a:cubicBezTo>
                    <a:cubicBezTo>
                      <a:pt x="1" y="2124"/>
                      <a:pt x="1" y="2327"/>
                      <a:pt x="33" y="2528"/>
                    </a:cubicBezTo>
                    <a:lnTo>
                      <a:pt x="33" y="2535"/>
                    </a:lnTo>
                    <a:cubicBezTo>
                      <a:pt x="33" y="2537"/>
                      <a:pt x="33" y="2542"/>
                      <a:pt x="35" y="2547"/>
                    </a:cubicBezTo>
                    <a:cubicBezTo>
                      <a:pt x="48" y="2703"/>
                      <a:pt x="95" y="2854"/>
                      <a:pt x="174" y="2988"/>
                    </a:cubicBezTo>
                    <a:cubicBezTo>
                      <a:pt x="335" y="3245"/>
                      <a:pt x="614" y="3411"/>
                      <a:pt x="914" y="3450"/>
                    </a:cubicBezTo>
                    <a:cubicBezTo>
                      <a:pt x="972" y="3458"/>
                      <a:pt x="1028" y="3462"/>
                      <a:pt x="1084" y="3462"/>
                    </a:cubicBezTo>
                    <a:cubicBezTo>
                      <a:pt x="1683" y="3462"/>
                      <a:pt x="2162" y="3017"/>
                      <a:pt x="2361" y="2458"/>
                    </a:cubicBezTo>
                    <a:cubicBezTo>
                      <a:pt x="2489" y="2100"/>
                      <a:pt x="2532" y="1696"/>
                      <a:pt x="2519" y="1320"/>
                    </a:cubicBezTo>
                    <a:cubicBezTo>
                      <a:pt x="2504" y="952"/>
                      <a:pt x="2418" y="583"/>
                      <a:pt x="2163" y="306"/>
                    </a:cubicBezTo>
                    <a:cubicBezTo>
                      <a:pt x="1984" y="113"/>
                      <a:pt x="1739" y="0"/>
                      <a:pt x="1484" y="0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5"/>
              <p:cNvSpPr/>
              <p:nvPr/>
            </p:nvSpPr>
            <p:spPr>
              <a:xfrm>
                <a:off x="4115975" y="1082250"/>
                <a:ext cx="456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102" extrusionOk="0">
                    <a:moveTo>
                      <a:pt x="1608" y="466"/>
                    </a:moveTo>
                    <a:lnTo>
                      <a:pt x="1608" y="466"/>
                    </a:lnTo>
                    <a:cubicBezTo>
                      <a:pt x="1606" y="466"/>
                      <a:pt x="1605" y="467"/>
                      <a:pt x="1603" y="468"/>
                    </a:cubicBezTo>
                    <a:cubicBezTo>
                      <a:pt x="1605" y="467"/>
                      <a:pt x="1606" y="467"/>
                      <a:pt x="1608" y="466"/>
                    </a:cubicBezTo>
                    <a:close/>
                    <a:moveTo>
                      <a:pt x="1390" y="0"/>
                    </a:moveTo>
                    <a:cubicBezTo>
                      <a:pt x="1336" y="5"/>
                      <a:pt x="1287" y="15"/>
                      <a:pt x="1235" y="25"/>
                    </a:cubicBezTo>
                    <a:cubicBezTo>
                      <a:pt x="1084" y="60"/>
                      <a:pt x="938" y="112"/>
                      <a:pt x="802" y="186"/>
                    </a:cubicBezTo>
                    <a:cubicBezTo>
                      <a:pt x="547" y="319"/>
                      <a:pt x="309" y="483"/>
                      <a:pt x="94" y="673"/>
                    </a:cubicBezTo>
                    <a:cubicBezTo>
                      <a:pt x="0" y="757"/>
                      <a:pt x="3" y="911"/>
                      <a:pt x="74" y="1002"/>
                    </a:cubicBezTo>
                    <a:cubicBezTo>
                      <a:pt x="122" y="1062"/>
                      <a:pt x="202" y="1102"/>
                      <a:pt x="280" y="1102"/>
                    </a:cubicBezTo>
                    <a:cubicBezTo>
                      <a:pt x="321" y="1102"/>
                      <a:pt x="361" y="1091"/>
                      <a:pt x="396" y="1066"/>
                    </a:cubicBezTo>
                    <a:lnTo>
                      <a:pt x="396" y="1066"/>
                    </a:lnTo>
                    <a:lnTo>
                      <a:pt x="394" y="1069"/>
                    </a:lnTo>
                    <a:cubicBezTo>
                      <a:pt x="500" y="995"/>
                      <a:pt x="609" y="928"/>
                      <a:pt x="723" y="866"/>
                    </a:cubicBezTo>
                    <a:cubicBezTo>
                      <a:pt x="782" y="836"/>
                      <a:pt x="841" y="804"/>
                      <a:pt x="901" y="779"/>
                    </a:cubicBezTo>
                    <a:lnTo>
                      <a:pt x="945" y="760"/>
                    </a:lnTo>
                    <a:cubicBezTo>
                      <a:pt x="958" y="754"/>
                      <a:pt x="963" y="751"/>
                      <a:pt x="962" y="751"/>
                    </a:cubicBezTo>
                    <a:lnTo>
                      <a:pt x="962" y="751"/>
                    </a:lnTo>
                    <a:cubicBezTo>
                      <a:pt x="960" y="751"/>
                      <a:pt x="952" y="754"/>
                      <a:pt x="940" y="760"/>
                    </a:cubicBezTo>
                    <a:cubicBezTo>
                      <a:pt x="970" y="745"/>
                      <a:pt x="1005" y="732"/>
                      <a:pt x="1037" y="720"/>
                    </a:cubicBezTo>
                    <a:cubicBezTo>
                      <a:pt x="1069" y="708"/>
                      <a:pt x="1099" y="695"/>
                      <a:pt x="1131" y="683"/>
                    </a:cubicBezTo>
                    <a:cubicBezTo>
                      <a:pt x="1139" y="679"/>
                      <a:pt x="1142" y="678"/>
                      <a:pt x="1141" y="678"/>
                    </a:cubicBezTo>
                    <a:lnTo>
                      <a:pt x="1141" y="678"/>
                    </a:lnTo>
                    <a:cubicBezTo>
                      <a:pt x="1141" y="678"/>
                      <a:pt x="1141" y="678"/>
                      <a:pt x="1141" y="678"/>
                    </a:cubicBezTo>
                    <a:lnTo>
                      <a:pt x="1141" y="678"/>
                    </a:lnTo>
                    <a:cubicBezTo>
                      <a:pt x="1165" y="668"/>
                      <a:pt x="1189" y="659"/>
                      <a:pt x="1212" y="651"/>
                    </a:cubicBezTo>
                    <a:cubicBezTo>
                      <a:pt x="1289" y="619"/>
                      <a:pt x="1368" y="591"/>
                      <a:pt x="1445" y="557"/>
                    </a:cubicBezTo>
                    <a:cubicBezTo>
                      <a:pt x="1472" y="544"/>
                      <a:pt x="1502" y="535"/>
                      <a:pt x="1529" y="522"/>
                    </a:cubicBezTo>
                    <a:cubicBezTo>
                      <a:pt x="1556" y="505"/>
                      <a:pt x="1581" y="488"/>
                      <a:pt x="1603" y="468"/>
                    </a:cubicBezTo>
                    <a:cubicBezTo>
                      <a:pt x="1612" y="461"/>
                      <a:pt x="1616" y="459"/>
                      <a:pt x="1617" y="459"/>
                    </a:cubicBezTo>
                    <a:lnTo>
                      <a:pt x="1617" y="459"/>
                    </a:lnTo>
                    <a:cubicBezTo>
                      <a:pt x="1618" y="459"/>
                      <a:pt x="1614" y="463"/>
                      <a:pt x="1608" y="466"/>
                    </a:cubicBezTo>
                    <a:lnTo>
                      <a:pt x="1608" y="466"/>
                    </a:lnTo>
                    <a:cubicBezTo>
                      <a:pt x="1687" y="433"/>
                      <a:pt x="1735" y="370"/>
                      <a:pt x="1779" y="300"/>
                    </a:cubicBezTo>
                    <a:cubicBezTo>
                      <a:pt x="1826" y="223"/>
                      <a:pt x="1789" y="129"/>
                      <a:pt x="1720" y="82"/>
                    </a:cubicBezTo>
                    <a:cubicBezTo>
                      <a:pt x="1662" y="36"/>
                      <a:pt x="1591" y="9"/>
                      <a:pt x="1519" y="9"/>
                    </a:cubicBezTo>
                    <a:cubicBezTo>
                      <a:pt x="1510" y="9"/>
                      <a:pt x="1501" y="9"/>
                      <a:pt x="1492" y="10"/>
                    </a:cubicBezTo>
                    <a:cubicBezTo>
                      <a:pt x="1490" y="10"/>
                      <a:pt x="1489" y="10"/>
                      <a:pt x="1488" y="11"/>
                    </a:cubicBezTo>
                    <a:lnTo>
                      <a:pt x="1488" y="11"/>
                    </a:lnTo>
                    <a:cubicBezTo>
                      <a:pt x="1487" y="10"/>
                      <a:pt x="1486" y="10"/>
                      <a:pt x="1484" y="10"/>
                    </a:cubicBezTo>
                    <a:cubicBezTo>
                      <a:pt x="1452" y="5"/>
                      <a:pt x="1420" y="0"/>
                      <a:pt x="1390" y="0"/>
                    </a:cubicBezTo>
                    <a:close/>
                  </a:path>
                </a:pathLst>
              </a:custGeom>
              <a:solidFill>
                <a:srgbClr val="EC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5"/>
              <p:cNvSpPr/>
              <p:nvPr/>
            </p:nvSpPr>
            <p:spPr>
              <a:xfrm>
                <a:off x="4141950" y="1124000"/>
                <a:ext cx="475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584" extrusionOk="0">
                    <a:moveTo>
                      <a:pt x="898" y="1"/>
                    </a:moveTo>
                    <a:cubicBezTo>
                      <a:pt x="665" y="1"/>
                      <a:pt x="433" y="33"/>
                      <a:pt x="208" y="94"/>
                    </a:cubicBezTo>
                    <a:cubicBezTo>
                      <a:pt x="87" y="129"/>
                      <a:pt x="0" y="267"/>
                      <a:pt x="40" y="391"/>
                    </a:cubicBezTo>
                    <a:cubicBezTo>
                      <a:pt x="71" y="495"/>
                      <a:pt x="169" y="564"/>
                      <a:pt x="274" y="564"/>
                    </a:cubicBezTo>
                    <a:cubicBezTo>
                      <a:pt x="294" y="564"/>
                      <a:pt x="314" y="562"/>
                      <a:pt x="334" y="557"/>
                    </a:cubicBezTo>
                    <a:lnTo>
                      <a:pt x="337" y="559"/>
                    </a:lnTo>
                    <a:cubicBezTo>
                      <a:pt x="450" y="532"/>
                      <a:pt x="567" y="517"/>
                      <a:pt x="683" y="515"/>
                    </a:cubicBezTo>
                    <a:cubicBezTo>
                      <a:pt x="720" y="513"/>
                      <a:pt x="756" y="512"/>
                      <a:pt x="793" y="512"/>
                    </a:cubicBezTo>
                    <a:cubicBezTo>
                      <a:pt x="878" y="512"/>
                      <a:pt x="962" y="517"/>
                      <a:pt x="1047" y="527"/>
                    </a:cubicBezTo>
                    <a:cubicBezTo>
                      <a:pt x="1056" y="528"/>
                      <a:pt x="1062" y="528"/>
                      <a:pt x="1067" y="529"/>
                    </a:cubicBezTo>
                    <a:lnTo>
                      <a:pt x="1067" y="529"/>
                    </a:lnTo>
                    <a:lnTo>
                      <a:pt x="1094" y="532"/>
                    </a:lnTo>
                    <a:cubicBezTo>
                      <a:pt x="1123" y="537"/>
                      <a:pt x="1153" y="542"/>
                      <a:pt x="1183" y="549"/>
                    </a:cubicBezTo>
                    <a:cubicBezTo>
                      <a:pt x="1230" y="557"/>
                      <a:pt x="1279" y="564"/>
                      <a:pt x="1329" y="569"/>
                    </a:cubicBezTo>
                    <a:cubicBezTo>
                      <a:pt x="1337" y="569"/>
                      <a:pt x="1384" y="575"/>
                      <a:pt x="1379" y="575"/>
                    </a:cubicBezTo>
                    <a:cubicBezTo>
                      <a:pt x="1377" y="575"/>
                      <a:pt x="1373" y="575"/>
                      <a:pt x="1363" y="574"/>
                    </a:cubicBezTo>
                    <a:lnTo>
                      <a:pt x="1363" y="574"/>
                    </a:lnTo>
                    <a:cubicBezTo>
                      <a:pt x="1407" y="580"/>
                      <a:pt x="1450" y="583"/>
                      <a:pt x="1494" y="583"/>
                    </a:cubicBezTo>
                    <a:cubicBezTo>
                      <a:pt x="1522" y="583"/>
                      <a:pt x="1550" y="582"/>
                      <a:pt x="1579" y="579"/>
                    </a:cubicBezTo>
                    <a:cubicBezTo>
                      <a:pt x="1583" y="579"/>
                      <a:pt x="1588" y="580"/>
                      <a:pt x="1592" y="580"/>
                    </a:cubicBezTo>
                    <a:cubicBezTo>
                      <a:pt x="1611" y="580"/>
                      <a:pt x="1629" y="576"/>
                      <a:pt x="1647" y="568"/>
                    </a:cubicBezTo>
                    <a:lnTo>
                      <a:pt x="1647" y="568"/>
                    </a:lnTo>
                    <a:cubicBezTo>
                      <a:pt x="1651" y="568"/>
                      <a:pt x="1655" y="569"/>
                      <a:pt x="1660" y="569"/>
                    </a:cubicBezTo>
                    <a:cubicBezTo>
                      <a:pt x="1675" y="572"/>
                      <a:pt x="1691" y="573"/>
                      <a:pt x="1706" y="573"/>
                    </a:cubicBezTo>
                    <a:cubicBezTo>
                      <a:pt x="1732" y="573"/>
                      <a:pt x="1759" y="569"/>
                      <a:pt x="1784" y="562"/>
                    </a:cubicBezTo>
                    <a:cubicBezTo>
                      <a:pt x="1865" y="539"/>
                      <a:pt x="1903" y="445"/>
                      <a:pt x="1861" y="371"/>
                    </a:cubicBezTo>
                    <a:cubicBezTo>
                      <a:pt x="1830" y="326"/>
                      <a:pt x="1790" y="286"/>
                      <a:pt x="1745" y="257"/>
                    </a:cubicBezTo>
                    <a:lnTo>
                      <a:pt x="1745" y="257"/>
                    </a:lnTo>
                    <a:cubicBezTo>
                      <a:pt x="1726" y="234"/>
                      <a:pt x="1705" y="214"/>
                      <a:pt x="1682" y="195"/>
                    </a:cubicBezTo>
                    <a:cubicBezTo>
                      <a:pt x="1658" y="176"/>
                      <a:pt x="1635" y="158"/>
                      <a:pt x="1611" y="144"/>
                    </a:cubicBezTo>
                    <a:cubicBezTo>
                      <a:pt x="1544" y="101"/>
                      <a:pt x="1472" y="72"/>
                      <a:pt x="1395" y="52"/>
                    </a:cubicBezTo>
                    <a:cubicBezTo>
                      <a:pt x="1269" y="15"/>
                      <a:pt x="1126" y="7"/>
                      <a:pt x="992" y="2"/>
                    </a:cubicBezTo>
                    <a:cubicBezTo>
                      <a:pt x="961" y="1"/>
                      <a:pt x="929" y="1"/>
                      <a:pt x="898" y="1"/>
                    </a:cubicBezTo>
                    <a:close/>
                  </a:path>
                </a:pathLst>
              </a:custGeom>
              <a:solidFill>
                <a:srgbClr val="EC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5"/>
              <p:cNvSpPr/>
              <p:nvPr/>
            </p:nvSpPr>
            <p:spPr>
              <a:xfrm>
                <a:off x="3826550" y="994250"/>
                <a:ext cx="1602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255" extrusionOk="0">
                    <a:moveTo>
                      <a:pt x="115" y="763"/>
                    </a:moveTo>
                    <a:lnTo>
                      <a:pt x="115" y="763"/>
                    </a:lnTo>
                    <a:cubicBezTo>
                      <a:pt x="116" y="771"/>
                      <a:pt x="118" y="781"/>
                      <a:pt x="118" y="788"/>
                    </a:cubicBezTo>
                    <a:lnTo>
                      <a:pt x="118" y="788"/>
                    </a:lnTo>
                    <a:cubicBezTo>
                      <a:pt x="117" y="780"/>
                      <a:pt x="116" y="772"/>
                      <a:pt x="115" y="763"/>
                    </a:cubicBezTo>
                    <a:close/>
                    <a:moveTo>
                      <a:pt x="192" y="0"/>
                    </a:moveTo>
                    <a:cubicBezTo>
                      <a:pt x="180" y="0"/>
                      <a:pt x="169" y="2"/>
                      <a:pt x="158" y="5"/>
                    </a:cubicBezTo>
                    <a:cubicBezTo>
                      <a:pt x="116" y="15"/>
                      <a:pt x="81" y="49"/>
                      <a:pt x="71" y="91"/>
                    </a:cubicBezTo>
                    <a:cubicBezTo>
                      <a:pt x="67" y="116"/>
                      <a:pt x="64" y="141"/>
                      <a:pt x="60" y="166"/>
                    </a:cubicBezTo>
                    <a:lnTo>
                      <a:pt x="60" y="166"/>
                    </a:lnTo>
                    <a:cubicBezTo>
                      <a:pt x="0" y="312"/>
                      <a:pt x="66" y="491"/>
                      <a:pt x="94" y="638"/>
                    </a:cubicBezTo>
                    <a:cubicBezTo>
                      <a:pt x="101" y="673"/>
                      <a:pt x="106" y="705"/>
                      <a:pt x="111" y="737"/>
                    </a:cubicBezTo>
                    <a:cubicBezTo>
                      <a:pt x="112" y="746"/>
                      <a:pt x="114" y="755"/>
                      <a:pt x="115" y="763"/>
                    </a:cubicBezTo>
                    <a:lnTo>
                      <a:pt x="115" y="763"/>
                    </a:lnTo>
                    <a:cubicBezTo>
                      <a:pt x="114" y="759"/>
                      <a:pt x="113" y="756"/>
                      <a:pt x="113" y="756"/>
                    </a:cubicBezTo>
                    <a:lnTo>
                      <a:pt x="113" y="756"/>
                    </a:lnTo>
                    <a:cubicBezTo>
                      <a:pt x="113" y="756"/>
                      <a:pt x="114" y="764"/>
                      <a:pt x="118" y="789"/>
                    </a:cubicBezTo>
                    <a:lnTo>
                      <a:pt x="118" y="789"/>
                    </a:lnTo>
                    <a:cubicBezTo>
                      <a:pt x="118" y="788"/>
                      <a:pt x="118" y="788"/>
                      <a:pt x="118" y="788"/>
                    </a:cubicBezTo>
                    <a:lnTo>
                      <a:pt x="118" y="788"/>
                    </a:lnTo>
                    <a:cubicBezTo>
                      <a:pt x="118" y="789"/>
                      <a:pt x="118" y="789"/>
                      <a:pt x="118" y="789"/>
                    </a:cubicBezTo>
                    <a:cubicBezTo>
                      <a:pt x="118" y="789"/>
                      <a:pt x="118" y="789"/>
                      <a:pt x="118" y="789"/>
                    </a:cubicBezTo>
                    <a:lnTo>
                      <a:pt x="118" y="789"/>
                    </a:lnTo>
                    <a:cubicBezTo>
                      <a:pt x="118" y="790"/>
                      <a:pt x="118" y="791"/>
                      <a:pt x="118" y="792"/>
                    </a:cubicBezTo>
                    <a:cubicBezTo>
                      <a:pt x="128" y="863"/>
                      <a:pt x="133" y="935"/>
                      <a:pt x="136" y="1007"/>
                    </a:cubicBezTo>
                    <a:cubicBezTo>
                      <a:pt x="143" y="1133"/>
                      <a:pt x="243" y="1254"/>
                      <a:pt x="375" y="1254"/>
                    </a:cubicBezTo>
                    <a:cubicBezTo>
                      <a:pt x="378" y="1254"/>
                      <a:pt x="381" y="1254"/>
                      <a:pt x="383" y="1254"/>
                    </a:cubicBezTo>
                    <a:cubicBezTo>
                      <a:pt x="507" y="1249"/>
                      <a:pt x="640" y="1145"/>
                      <a:pt x="631" y="1007"/>
                    </a:cubicBezTo>
                    <a:cubicBezTo>
                      <a:pt x="618" y="844"/>
                      <a:pt x="593" y="680"/>
                      <a:pt x="559" y="519"/>
                    </a:cubicBezTo>
                    <a:cubicBezTo>
                      <a:pt x="544" y="448"/>
                      <a:pt x="524" y="378"/>
                      <a:pt x="497" y="309"/>
                    </a:cubicBezTo>
                    <a:cubicBezTo>
                      <a:pt x="477" y="262"/>
                      <a:pt x="455" y="218"/>
                      <a:pt x="428" y="176"/>
                    </a:cubicBezTo>
                    <a:cubicBezTo>
                      <a:pt x="413" y="151"/>
                      <a:pt x="396" y="129"/>
                      <a:pt x="376" y="109"/>
                    </a:cubicBezTo>
                    <a:cubicBezTo>
                      <a:pt x="360" y="96"/>
                      <a:pt x="343" y="85"/>
                      <a:pt x="325" y="75"/>
                    </a:cubicBezTo>
                    <a:lnTo>
                      <a:pt x="325" y="75"/>
                    </a:lnTo>
                    <a:cubicBezTo>
                      <a:pt x="310" y="61"/>
                      <a:pt x="295" y="47"/>
                      <a:pt x="279" y="35"/>
                    </a:cubicBezTo>
                    <a:cubicBezTo>
                      <a:pt x="256" y="13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rgbClr val="EC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5"/>
              <p:cNvSpPr/>
              <p:nvPr/>
            </p:nvSpPr>
            <p:spPr>
              <a:xfrm>
                <a:off x="3784900" y="1010850"/>
                <a:ext cx="260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430" extrusionOk="0">
                    <a:moveTo>
                      <a:pt x="145" y="560"/>
                    </a:moveTo>
                    <a:cubicBezTo>
                      <a:pt x="159" y="579"/>
                      <a:pt x="172" y="597"/>
                      <a:pt x="186" y="615"/>
                    </a:cubicBezTo>
                    <a:lnTo>
                      <a:pt x="145" y="560"/>
                    </a:lnTo>
                    <a:close/>
                    <a:moveTo>
                      <a:pt x="414" y="993"/>
                    </a:moveTo>
                    <a:lnTo>
                      <a:pt x="414" y="993"/>
                    </a:lnTo>
                    <a:cubicBezTo>
                      <a:pt x="416" y="996"/>
                      <a:pt x="417" y="1000"/>
                      <a:pt x="419" y="1003"/>
                    </a:cubicBezTo>
                    <a:cubicBezTo>
                      <a:pt x="417" y="1000"/>
                      <a:pt x="416" y="996"/>
                      <a:pt x="414" y="993"/>
                    </a:cubicBezTo>
                    <a:close/>
                    <a:moveTo>
                      <a:pt x="255" y="1"/>
                    </a:moveTo>
                    <a:cubicBezTo>
                      <a:pt x="218" y="1"/>
                      <a:pt x="181" y="7"/>
                      <a:pt x="147" y="21"/>
                    </a:cubicBezTo>
                    <a:cubicBezTo>
                      <a:pt x="90" y="39"/>
                      <a:pt x="26" y="86"/>
                      <a:pt x="16" y="150"/>
                    </a:cubicBezTo>
                    <a:cubicBezTo>
                      <a:pt x="8" y="184"/>
                      <a:pt x="3" y="217"/>
                      <a:pt x="1" y="251"/>
                    </a:cubicBezTo>
                    <a:cubicBezTo>
                      <a:pt x="1" y="313"/>
                      <a:pt x="21" y="372"/>
                      <a:pt x="55" y="424"/>
                    </a:cubicBezTo>
                    <a:cubicBezTo>
                      <a:pt x="82" y="470"/>
                      <a:pt x="112" y="515"/>
                      <a:pt x="143" y="558"/>
                    </a:cubicBezTo>
                    <a:lnTo>
                      <a:pt x="143" y="558"/>
                    </a:lnTo>
                    <a:lnTo>
                      <a:pt x="139" y="553"/>
                    </a:lnTo>
                    <a:lnTo>
                      <a:pt x="145" y="560"/>
                    </a:lnTo>
                    <a:lnTo>
                      <a:pt x="145" y="560"/>
                    </a:lnTo>
                    <a:cubicBezTo>
                      <a:pt x="144" y="560"/>
                      <a:pt x="144" y="559"/>
                      <a:pt x="143" y="558"/>
                    </a:cubicBezTo>
                    <a:lnTo>
                      <a:pt x="143" y="558"/>
                    </a:lnTo>
                    <a:lnTo>
                      <a:pt x="224" y="662"/>
                    </a:lnTo>
                    <a:lnTo>
                      <a:pt x="224" y="662"/>
                    </a:lnTo>
                    <a:cubicBezTo>
                      <a:pt x="218" y="653"/>
                      <a:pt x="212" y="645"/>
                      <a:pt x="206" y="637"/>
                    </a:cubicBezTo>
                    <a:lnTo>
                      <a:pt x="206" y="637"/>
                    </a:lnTo>
                    <a:cubicBezTo>
                      <a:pt x="214" y="647"/>
                      <a:pt x="221" y="657"/>
                      <a:pt x="228" y="667"/>
                    </a:cubicBezTo>
                    <a:lnTo>
                      <a:pt x="228" y="667"/>
                    </a:lnTo>
                    <a:lnTo>
                      <a:pt x="224" y="662"/>
                    </a:lnTo>
                    <a:lnTo>
                      <a:pt x="224" y="662"/>
                    </a:lnTo>
                    <a:cubicBezTo>
                      <a:pt x="228" y="667"/>
                      <a:pt x="231" y="672"/>
                      <a:pt x="235" y="677"/>
                    </a:cubicBezTo>
                    <a:lnTo>
                      <a:pt x="235" y="677"/>
                    </a:lnTo>
                    <a:cubicBezTo>
                      <a:pt x="233" y="673"/>
                      <a:pt x="230" y="670"/>
                      <a:pt x="228" y="667"/>
                    </a:cubicBezTo>
                    <a:lnTo>
                      <a:pt x="228" y="667"/>
                    </a:lnTo>
                    <a:lnTo>
                      <a:pt x="253" y="699"/>
                    </a:lnTo>
                    <a:cubicBezTo>
                      <a:pt x="247" y="692"/>
                      <a:pt x="241" y="684"/>
                      <a:pt x="235" y="677"/>
                    </a:cubicBezTo>
                    <a:lnTo>
                      <a:pt x="235" y="677"/>
                    </a:lnTo>
                    <a:cubicBezTo>
                      <a:pt x="299" y="767"/>
                      <a:pt x="356" y="865"/>
                      <a:pt x="403" y="968"/>
                    </a:cubicBezTo>
                    <a:lnTo>
                      <a:pt x="403" y="968"/>
                    </a:lnTo>
                    <a:cubicBezTo>
                      <a:pt x="436" y="1051"/>
                      <a:pt x="464" y="1136"/>
                      <a:pt x="483" y="1223"/>
                    </a:cubicBezTo>
                    <a:cubicBezTo>
                      <a:pt x="508" y="1343"/>
                      <a:pt x="634" y="1430"/>
                      <a:pt x="755" y="1430"/>
                    </a:cubicBezTo>
                    <a:cubicBezTo>
                      <a:pt x="780" y="1430"/>
                      <a:pt x="804" y="1426"/>
                      <a:pt x="827" y="1419"/>
                    </a:cubicBezTo>
                    <a:cubicBezTo>
                      <a:pt x="896" y="1399"/>
                      <a:pt x="958" y="1352"/>
                      <a:pt x="995" y="1290"/>
                    </a:cubicBezTo>
                    <a:cubicBezTo>
                      <a:pt x="1030" y="1223"/>
                      <a:pt x="1040" y="1147"/>
                      <a:pt x="1023" y="1073"/>
                    </a:cubicBezTo>
                    <a:lnTo>
                      <a:pt x="1023" y="1073"/>
                    </a:lnTo>
                    <a:lnTo>
                      <a:pt x="1025" y="1078"/>
                    </a:lnTo>
                    <a:cubicBezTo>
                      <a:pt x="985" y="857"/>
                      <a:pt x="906" y="647"/>
                      <a:pt x="795" y="454"/>
                    </a:cubicBezTo>
                    <a:cubicBezTo>
                      <a:pt x="738" y="348"/>
                      <a:pt x="666" y="251"/>
                      <a:pt x="585" y="165"/>
                    </a:cubicBezTo>
                    <a:cubicBezTo>
                      <a:pt x="533" y="118"/>
                      <a:pt x="476" y="78"/>
                      <a:pt x="416" y="46"/>
                    </a:cubicBezTo>
                    <a:cubicBezTo>
                      <a:pt x="367" y="16"/>
                      <a:pt x="311" y="1"/>
                      <a:pt x="255" y="1"/>
                    </a:cubicBezTo>
                    <a:close/>
                  </a:path>
                </a:pathLst>
              </a:custGeom>
              <a:solidFill>
                <a:srgbClr val="EC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5"/>
              <p:cNvSpPr/>
              <p:nvPr/>
            </p:nvSpPr>
            <p:spPr>
              <a:xfrm>
                <a:off x="3663575" y="541100"/>
                <a:ext cx="185750" cy="37005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14802" extrusionOk="0">
                    <a:moveTo>
                      <a:pt x="7429" y="11479"/>
                    </a:moveTo>
                    <a:cubicBezTo>
                      <a:pt x="6967" y="8411"/>
                      <a:pt x="6234" y="5388"/>
                      <a:pt x="5242" y="2449"/>
                    </a:cubicBezTo>
                    <a:cubicBezTo>
                      <a:pt x="4945" y="1574"/>
                      <a:pt x="4611" y="681"/>
                      <a:pt x="3986" y="0"/>
                    </a:cubicBezTo>
                    <a:cubicBezTo>
                      <a:pt x="3622" y="154"/>
                      <a:pt x="3483" y="587"/>
                      <a:pt x="3399" y="972"/>
                    </a:cubicBezTo>
                    <a:cubicBezTo>
                      <a:pt x="2645" y="4409"/>
                      <a:pt x="2947" y="7976"/>
                      <a:pt x="3253" y="11479"/>
                    </a:cubicBezTo>
                    <a:cubicBezTo>
                      <a:pt x="2177" y="10816"/>
                      <a:pt x="1091" y="10168"/>
                      <a:pt x="0" y="9532"/>
                    </a:cubicBezTo>
                    <a:cubicBezTo>
                      <a:pt x="13" y="10230"/>
                      <a:pt x="337" y="10900"/>
                      <a:pt x="807" y="11419"/>
                    </a:cubicBezTo>
                    <a:cubicBezTo>
                      <a:pt x="1277" y="11936"/>
                      <a:pt x="1880" y="12312"/>
                      <a:pt x="2516" y="12607"/>
                    </a:cubicBezTo>
                    <a:cubicBezTo>
                      <a:pt x="1564" y="12901"/>
                      <a:pt x="834" y="13809"/>
                      <a:pt x="750" y="14801"/>
                    </a:cubicBezTo>
                    <a:cubicBezTo>
                      <a:pt x="1710" y="14727"/>
                      <a:pt x="2575" y="14442"/>
                      <a:pt x="3476" y="14146"/>
                    </a:cubicBezTo>
                    <a:cubicBezTo>
                      <a:pt x="3036" y="14690"/>
                      <a:pt x="3627" y="14507"/>
                      <a:pt x="3877" y="14314"/>
                    </a:cubicBezTo>
                    <a:cubicBezTo>
                      <a:pt x="4263" y="14019"/>
                      <a:pt x="4592" y="13621"/>
                      <a:pt x="4960" y="13302"/>
                    </a:cubicBezTo>
                    <a:cubicBezTo>
                      <a:pt x="5735" y="12629"/>
                      <a:pt x="6558" y="12021"/>
                      <a:pt x="7429" y="11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5"/>
              <p:cNvSpPr/>
              <p:nvPr/>
            </p:nvSpPr>
            <p:spPr>
              <a:xfrm>
                <a:off x="4200325" y="750200"/>
                <a:ext cx="283100" cy="376350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5054" extrusionOk="0">
                    <a:moveTo>
                      <a:pt x="4107" y="3164"/>
                    </a:moveTo>
                    <a:cubicBezTo>
                      <a:pt x="6306" y="1447"/>
                      <a:pt x="8552" y="332"/>
                      <a:pt x="11323" y="0"/>
                    </a:cubicBezTo>
                    <a:cubicBezTo>
                      <a:pt x="11251" y="1814"/>
                      <a:pt x="7751" y="8980"/>
                      <a:pt x="5094" y="11278"/>
                    </a:cubicBezTo>
                    <a:cubicBezTo>
                      <a:pt x="5628" y="11194"/>
                      <a:pt x="6168" y="11145"/>
                      <a:pt x="6707" y="11130"/>
                    </a:cubicBezTo>
                    <a:cubicBezTo>
                      <a:pt x="7162" y="11115"/>
                      <a:pt x="7657" y="11142"/>
                      <a:pt x="8006" y="11437"/>
                    </a:cubicBezTo>
                    <a:cubicBezTo>
                      <a:pt x="8058" y="11481"/>
                      <a:pt x="8110" y="11538"/>
                      <a:pt x="8117" y="11605"/>
                    </a:cubicBezTo>
                    <a:cubicBezTo>
                      <a:pt x="8137" y="11761"/>
                      <a:pt x="7951" y="11850"/>
                      <a:pt x="7798" y="11887"/>
                    </a:cubicBezTo>
                    <a:cubicBezTo>
                      <a:pt x="7147" y="12048"/>
                      <a:pt x="6482" y="12149"/>
                      <a:pt x="5811" y="12191"/>
                    </a:cubicBezTo>
                    <a:cubicBezTo>
                      <a:pt x="6472" y="12231"/>
                      <a:pt x="7068" y="12778"/>
                      <a:pt x="7165" y="13431"/>
                    </a:cubicBezTo>
                    <a:cubicBezTo>
                      <a:pt x="7261" y="14086"/>
                      <a:pt x="6848" y="14781"/>
                      <a:pt x="6227" y="15009"/>
                    </a:cubicBezTo>
                    <a:cubicBezTo>
                      <a:pt x="6158" y="15034"/>
                      <a:pt x="6086" y="15053"/>
                      <a:pt x="6017" y="15034"/>
                    </a:cubicBezTo>
                    <a:cubicBezTo>
                      <a:pt x="5938" y="15009"/>
                      <a:pt x="5883" y="14940"/>
                      <a:pt x="5834" y="14873"/>
                    </a:cubicBezTo>
                    <a:cubicBezTo>
                      <a:pt x="5294" y="14123"/>
                      <a:pt x="4837" y="13319"/>
                      <a:pt x="4330" y="12547"/>
                    </a:cubicBezTo>
                    <a:cubicBezTo>
                      <a:pt x="3813" y="11758"/>
                      <a:pt x="3244" y="11004"/>
                      <a:pt x="2630" y="10286"/>
                    </a:cubicBezTo>
                    <a:cubicBezTo>
                      <a:pt x="2311" y="9915"/>
                      <a:pt x="1980" y="9554"/>
                      <a:pt x="1638" y="9205"/>
                    </a:cubicBezTo>
                    <a:cubicBezTo>
                      <a:pt x="1334" y="8896"/>
                      <a:pt x="817" y="8572"/>
                      <a:pt x="602" y="8203"/>
                    </a:cubicBezTo>
                    <a:cubicBezTo>
                      <a:pt x="0" y="7174"/>
                      <a:pt x="3353" y="3753"/>
                      <a:pt x="4107" y="31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5"/>
              <p:cNvSpPr/>
              <p:nvPr/>
            </p:nvSpPr>
            <p:spPr>
              <a:xfrm>
                <a:off x="4442525" y="2976250"/>
                <a:ext cx="3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6" extrusionOk="0">
                    <a:moveTo>
                      <a:pt x="1" y="1"/>
                    </a:moveTo>
                    <a:cubicBezTo>
                      <a:pt x="1" y="1"/>
                      <a:pt x="4" y="6"/>
                      <a:pt x="12" y="16"/>
                    </a:cubicBezTo>
                    <a:cubicBezTo>
                      <a:pt x="6" y="6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AE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5"/>
              <p:cNvSpPr/>
              <p:nvPr/>
            </p:nvSpPr>
            <p:spPr>
              <a:xfrm>
                <a:off x="3625650" y="1365925"/>
                <a:ext cx="876875" cy="1756050"/>
              </a:xfrm>
              <a:custGeom>
                <a:avLst/>
                <a:gdLst/>
                <a:ahLst/>
                <a:cxnLst/>
                <a:rect l="l" t="t" r="r" b="b"/>
                <a:pathLst>
                  <a:path w="35075" h="70242" extrusionOk="0">
                    <a:moveTo>
                      <a:pt x="4848" y="0"/>
                    </a:moveTo>
                    <a:cubicBezTo>
                      <a:pt x="4731" y="0"/>
                      <a:pt x="4671" y="88"/>
                      <a:pt x="4666" y="184"/>
                    </a:cubicBezTo>
                    <a:cubicBezTo>
                      <a:pt x="3917" y="916"/>
                      <a:pt x="3640" y="1997"/>
                      <a:pt x="3820" y="3024"/>
                    </a:cubicBezTo>
                    <a:cubicBezTo>
                      <a:pt x="4033" y="4233"/>
                      <a:pt x="4837" y="5228"/>
                      <a:pt x="5747" y="6007"/>
                    </a:cubicBezTo>
                    <a:cubicBezTo>
                      <a:pt x="4152" y="8560"/>
                      <a:pt x="3014" y="11378"/>
                      <a:pt x="2428" y="14331"/>
                    </a:cubicBezTo>
                    <a:cubicBezTo>
                      <a:pt x="2284" y="15051"/>
                      <a:pt x="2168" y="15781"/>
                      <a:pt x="2094" y="16513"/>
                    </a:cubicBezTo>
                    <a:cubicBezTo>
                      <a:pt x="2032" y="17095"/>
                      <a:pt x="1871" y="17864"/>
                      <a:pt x="2027" y="18438"/>
                    </a:cubicBezTo>
                    <a:cubicBezTo>
                      <a:pt x="2136" y="18846"/>
                      <a:pt x="2473" y="18987"/>
                      <a:pt x="2886" y="18987"/>
                    </a:cubicBezTo>
                    <a:cubicBezTo>
                      <a:pt x="3442" y="18987"/>
                      <a:pt x="4134" y="18732"/>
                      <a:pt x="4595" y="18522"/>
                    </a:cubicBezTo>
                    <a:lnTo>
                      <a:pt x="4595" y="18522"/>
                    </a:lnTo>
                    <a:cubicBezTo>
                      <a:pt x="3147" y="21043"/>
                      <a:pt x="2042" y="23643"/>
                      <a:pt x="1478" y="26518"/>
                    </a:cubicBezTo>
                    <a:cubicBezTo>
                      <a:pt x="1159" y="28160"/>
                      <a:pt x="983" y="29850"/>
                      <a:pt x="1238" y="31517"/>
                    </a:cubicBezTo>
                    <a:cubicBezTo>
                      <a:pt x="1262" y="31675"/>
                      <a:pt x="1292" y="31841"/>
                      <a:pt x="1381" y="31977"/>
                    </a:cubicBezTo>
                    <a:cubicBezTo>
                      <a:pt x="1503" y="32161"/>
                      <a:pt x="1715" y="32209"/>
                      <a:pt x="1924" y="32209"/>
                    </a:cubicBezTo>
                    <a:cubicBezTo>
                      <a:pt x="1981" y="32209"/>
                      <a:pt x="2039" y="32205"/>
                      <a:pt x="2094" y="32200"/>
                    </a:cubicBezTo>
                    <a:cubicBezTo>
                      <a:pt x="2346" y="32175"/>
                      <a:pt x="2906" y="32071"/>
                      <a:pt x="2935" y="31743"/>
                    </a:cubicBezTo>
                    <a:lnTo>
                      <a:pt x="2935" y="31743"/>
                    </a:lnTo>
                    <a:cubicBezTo>
                      <a:pt x="2838" y="32883"/>
                      <a:pt x="2836" y="34033"/>
                      <a:pt x="2823" y="35176"/>
                    </a:cubicBezTo>
                    <a:cubicBezTo>
                      <a:pt x="2801" y="37145"/>
                      <a:pt x="2814" y="39117"/>
                      <a:pt x="2831" y="41086"/>
                    </a:cubicBezTo>
                    <a:cubicBezTo>
                      <a:pt x="2875" y="45695"/>
                      <a:pt x="2967" y="50303"/>
                      <a:pt x="3103" y="54912"/>
                    </a:cubicBezTo>
                    <a:cubicBezTo>
                      <a:pt x="3155" y="56782"/>
                      <a:pt x="3217" y="58652"/>
                      <a:pt x="3296" y="60525"/>
                    </a:cubicBezTo>
                    <a:cubicBezTo>
                      <a:pt x="3323" y="61176"/>
                      <a:pt x="3353" y="61829"/>
                      <a:pt x="3392" y="62479"/>
                    </a:cubicBezTo>
                    <a:cubicBezTo>
                      <a:pt x="3405" y="62690"/>
                      <a:pt x="3373" y="62969"/>
                      <a:pt x="3437" y="63170"/>
                    </a:cubicBezTo>
                    <a:cubicBezTo>
                      <a:pt x="3439" y="63192"/>
                      <a:pt x="3442" y="63217"/>
                      <a:pt x="3444" y="63239"/>
                    </a:cubicBezTo>
                    <a:lnTo>
                      <a:pt x="3331" y="63348"/>
                    </a:lnTo>
                    <a:cubicBezTo>
                      <a:pt x="2200" y="64451"/>
                      <a:pt x="916" y="65846"/>
                      <a:pt x="525" y="67420"/>
                    </a:cubicBezTo>
                    <a:cubicBezTo>
                      <a:pt x="0" y="69545"/>
                      <a:pt x="2255" y="70241"/>
                      <a:pt x="3975" y="70241"/>
                    </a:cubicBezTo>
                    <a:cubicBezTo>
                      <a:pt x="4070" y="70241"/>
                      <a:pt x="4164" y="70239"/>
                      <a:pt x="4256" y="70235"/>
                    </a:cubicBezTo>
                    <a:cubicBezTo>
                      <a:pt x="5441" y="70183"/>
                      <a:pt x="6626" y="69903"/>
                      <a:pt x="7731" y="69480"/>
                    </a:cubicBezTo>
                    <a:cubicBezTo>
                      <a:pt x="8347" y="69245"/>
                      <a:pt x="9349" y="68919"/>
                      <a:pt x="9715" y="68313"/>
                    </a:cubicBezTo>
                    <a:cubicBezTo>
                      <a:pt x="10000" y="67840"/>
                      <a:pt x="9928" y="67024"/>
                      <a:pt x="9960" y="66497"/>
                    </a:cubicBezTo>
                    <a:cubicBezTo>
                      <a:pt x="10153" y="63340"/>
                      <a:pt x="10185" y="60171"/>
                      <a:pt x="10225" y="57010"/>
                    </a:cubicBezTo>
                    <a:cubicBezTo>
                      <a:pt x="10277" y="53037"/>
                      <a:pt x="10294" y="49064"/>
                      <a:pt x="10317" y="45091"/>
                    </a:cubicBezTo>
                    <a:cubicBezTo>
                      <a:pt x="10329" y="43043"/>
                      <a:pt x="10336" y="40997"/>
                      <a:pt x="10339" y="38948"/>
                    </a:cubicBezTo>
                    <a:cubicBezTo>
                      <a:pt x="10381" y="39023"/>
                      <a:pt x="10438" y="39089"/>
                      <a:pt x="10507" y="39139"/>
                    </a:cubicBezTo>
                    <a:cubicBezTo>
                      <a:pt x="10613" y="39213"/>
                      <a:pt x="10733" y="39243"/>
                      <a:pt x="10858" y="39243"/>
                    </a:cubicBezTo>
                    <a:cubicBezTo>
                      <a:pt x="11091" y="39243"/>
                      <a:pt x="11342" y="39138"/>
                      <a:pt x="11554" y="39020"/>
                    </a:cubicBezTo>
                    <a:cubicBezTo>
                      <a:pt x="12719" y="38360"/>
                      <a:pt x="13659" y="37365"/>
                      <a:pt x="14250" y="36165"/>
                    </a:cubicBezTo>
                    <a:lnTo>
                      <a:pt x="14250" y="36165"/>
                    </a:lnTo>
                    <a:cubicBezTo>
                      <a:pt x="13812" y="38379"/>
                      <a:pt x="14173" y="40678"/>
                      <a:pt x="15264" y="42654"/>
                    </a:cubicBezTo>
                    <a:cubicBezTo>
                      <a:pt x="15603" y="43265"/>
                      <a:pt x="16078" y="43884"/>
                      <a:pt x="16763" y="44037"/>
                    </a:cubicBezTo>
                    <a:cubicBezTo>
                      <a:pt x="16869" y="44060"/>
                      <a:pt x="16975" y="44071"/>
                      <a:pt x="17081" y="44071"/>
                    </a:cubicBezTo>
                    <a:cubicBezTo>
                      <a:pt x="17643" y="44071"/>
                      <a:pt x="18195" y="43766"/>
                      <a:pt x="18626" y="43386"/>
                    </a:cubicBezTo>
                    <a:cubicBezTo>
                      <a:pt x="19675" y="42469"/>
                      <a:pt x="20274" y="41056"/>
                      <a:pt x="20202" y="39663"/>
                    </a:cubicBezTo>
                    <a:lnTo>
                      <a:pt x="20202" y="39663"/>
                    </a:lnTo>
                    <a:cubicBezTo>
                      <a:pt x="20400" y="40277"/>
                      <a:pt x="20605" y="40908"/>
                      <a:pt x="21008" y="41410"/>
                    </a:cubicBezTo>
                    <a:cubicBezTo>
                      <a:pt x="21353" y="41834"/>
                      <a:pt x="21879" y="42151"/>
                      <a:pt x="22414" y="42151"/>
                    </a:cubicBezTo>
                    <a:cubicBezTo>
                      <a:pt x="22510" y="42151"/>
                      <a:pt x="22606" y="42141"/>
                      <a:pt x="22701" y="42120"/>
                    </a:cubicBezTo>
                    <a:cubicBezTo>
                      <a:pt x="23109" y="42028"/>
                      <a:pt x="23445" y="41749"/>
                      <a:pt x="23735" y="41447"/>
                    </a:cubicBezTo>
                    <a:cubicBezTo>
                      <a:pt x="24482" y="40660"/>
                      <a:pt x="24971" y="39705"/>
                      <a:pt x="25251" y="38671"/>
                    </a:cubicBezTo>
                    <a:cubicBezTo>
                      <a:pt x="26139" y="40084"/>
                      <a:pt x="26560" y="41751"/>
                      <a:pt x="26612" y="43471"/>
                    </a:cubicBezTo>
                    <a:cubicBezTo>
                      <a:pt x="26666" y="45333"/>
                      <a:pt x="26518" y="47213"/>
                      <a:pt x="26411" y="49071"/>
                    </a:cubicBezTo>
                    <a:cubicBezTo>
                      <a:pt x="26278" y="51429"/>
                      <a:pt x="26124" y="53786"/>
                      <a:pt x="25993" y="56144"/>
                    </a:cubicBezTo>
                    <a:cubicBezTo>
                      <a:pt x="25865" y="58455"/>
                      <a:pt x="25743" y="60770"/>
                      <a:pt x="25716" y="63086"/>
                    </a:cubicBezTo>
                    <a:cubicBezTo>
                      <a:pt x="25696" y="64666"/>
                      <a:pt x="25647" y="66311"/>
                      <a:pt x="25949" y="67872"/>
                    </a:cubicBezTo>
                    <a:cubicBezTo>
                      <a:pt x="26023" y="68248"/>
                      <a:pt x="26119" y="68679"/>
                      <a:pt x="26401" y="68958"/>
                    </a:cubicBezTo>
                    <a:cubicBezTo>
                      <a:pt x="26978" y="69530"/>
                      <a:pt x="27965" y="69720"/>
                      <a:pt x="28729" y="69849"/>
                    </a:cubicBezTo>
                    <a:cubicBezTo>
                      <a:pt x="29490" y="69977"/>
                      <a:pt x="30259" y="70040"/>
                      <a:pt x="31029" y="70040"/>
                    </a:cubicBezTo>
                    <a:cubicBezTo>
                      <a:pt x="31348" y="70040"/>
                      <a:pt x="31668" y="70029"/>
                      <a:pt x="31987" y="70007"/>
                    </a:cubicBezTo>
                    <a:cubicBezTo>
                      <a:pt x="32764" y="69953"/>
                      <a:pt x="33704" y="69884"/>
                      <a:pt x="34379" y="69446"/>
                    </a:cubicBezTo>
                    <a:cubicBezTo>
                      <a:pt x="35075" y="69000"/>
                      <a:pt x="34817" y="68231"/>
                      <a:pt x="34555" y="67588"/>
                    </a:cubicBezTo>
                    <a:cubicBezTo>
                      <a:pt x="34149" y="66601"/>
                      <a:pt x="33566" y="65683"/>
                      <a:pt x="32964" y="64805"/>
                    </a:cubicBezTo>
                    <a:cubicBezTo>
                      <a:pt x="32895" y="64706"/>
                      <a:pt x="32821" y="64533"/>
                      <a:pt x="32722" y="64459"/>
                    </a:cubicBezTo>
                    <a:cubicBezTo>
                      <a:pt x="32717" y="64456"/>
                      <a:pt x="32719" y="64454"/>
                      <a:pt x="32715" y="64451"/>
                    </a:cubicBezTo>
                    <a:cubicBezTo>
                      <a:pt x="32715" y="64412"/>
                      <a:pt x="32717" y="64374"/>
                      <a:pt x="32719" y="64335"/>
                    </a:cubicBezTo>
                    <a:cubicBezTo>
                      <a:pt x="32757" y="63961"/>
                      <a:pt x="32764" y="63583"/>
                      <a:pt x="32786" y="63209"/>
                    </a:cubicBezTo>
                    <a:cubicBezTo>
                      <a:pt x="32994" y="59649"/>
                      <a:pt x="33199" y="56090"/>
                      <a:pt x="33397" y="52530"/>
                    </a:cubicBezTo>
                    <a:cubicBezTo>
                      <a:pt x="33615" y="48695"/>
                      <a:pt x="33835" y="44863"/>
                      <a:pt x="34063" y="41031"/>
                    </a:cubicBezTo>
                    <a:cubicBezTo>
                      <a:pt x="34073" y="40858"/>
                      <a:pt x="34085" y="40688"/>
                      <a:pt x="34092" y="40519"/>
                    </a:cubicBezTo>
                    <a:cubicBezTo>
                      <a:pt x="34384" y="38958"/>
                      <a:pt x="34347" y="37345"/>
                      <a:pt x="34263" y="35767"/>
                    </a:cubicBezTo>
                    <a:cubicBezTo>
                      <a:pt x="34164" y="33850"/>
                      <a:pt x="34008" y="31940"/>
                      <a:pt x="33731" y="30040"/>
                    </a:cubicBezTo>
                    <a:cubicBezTo>
                      <a:pt x="33476" y="28299"/>
                      <a:pt x="33189" y="26527"/>
                      <a:pt x="32685" y="24840"/>
                    </a:cubicBezTo>
                    <a:cubicBezTo>
                      <a:pt x="32138" y="23012"/>
                      <a:pt x="31302" y="21233"/>
                      <a:pt x="30273" y="19630"/>
                    </a:cubicBezTo>
                    <a:cubicBezTo>
                      <a:pt x="29308" y="18129"/>
                      <a:pt x="28148" y="16778"/>
                      <a:pt x="26852" y="15561"/>
                    </a:cubicBezTo>
                    <a:lnTo>
                      <a:pt x="26852" y="15561"/>
                    </a:lnTo>
                    <a:cubicBezTo>
                      <a:pt x="27846" y="15850"/>
                      <a:pt x="28801" y="16268"/>
                      <a:pt x="29689" y="16805"/>
                    </a:cubicBezTo>
                    <a:cubicBezTo>
                      <a:pt x="29731" y="16831"/>
                      <a:pt x="29778" y="16843"/>
                      <a:pt x="29826" y="16843"/>
                    </a:cubicBezTo>
                    <a:cubicBezTo>
                      <a:pt x="29976" y="16843"/>
                      <a:pt x="30130" y="16726"/>
                      <a:pt x="30115" y="16560"/>
                    </a:cubicBezTo>
                    <a:cubicBezTo>
                      <a:pt x="29889" y="13916"/>
                      <a:pt x="28892" y="11383"/>
                      <a:pt x="27715" y="9025"/>
                    </a:cubicBezTo>
                    <a:cubicBezTo>
                      <a:pt x="27213" y="8016"/>
                      <a:pt x="26612" y="7058"/>
                      <a:pt x="25961" y="6138"/>
                    </a:cubicBezTo>
                    <a:cubicBezTo>
                      <a:pt x="25630" y="5673"/>
                      <a:pt x="25286" y="5218"/>
                      <a:pt x="24934" y="4765"/>
                    </a:cubicBezTo>
                    <a:cubicBezTo>
                      <a:pt x="24608" y="4347"/>
                      <a:pt x="24279" y="3820"/>
                      <a:pt x="23883" y="3474"/>
                    </a:cubicBezTo>
                    <a:lnTo>
                      <a:pt x="23883" y="3474"/>
                    </a:lnTo>
                    <a:cubicBezTo>
                      <a:pt x="24044" y="3615"/>
                      <a:pt x="24086" y="4444"/>
                      <a:pt x="24120" y="4676"/>
                    </a:cubicBezTo>
                    <a:cubicBezTo>
                      <a:pt x="24182" y="5094"/>
                      <a:pt x="24205" y="5510"/>
                      <a:pt x="24106" y="5925"/>
                    </a:cubicBezTo>
                    <a:cubicBezTo>
                      <a:pt x="24078" y="6034"/>
                      <a:pt x="24044" y="6146"/>
                      <a:pt x="23960" y="6222"/>
                    </a:cubicBezTo>
                    <a:cubicBezTo>
                      <a:pt x="23903" y="6274"/>
                      <a:pt x="23842" y="6296"/>
                      <a:pt x="23780" y="6296"/>
                    </a:cubicBezTo>
                    <a:cubicBezTo>
                      <a:pt x="23548" y="6296"/>
                      <a:pt x="23298" y="5992"/>
                      <a:pt x="23163" y="5851"/>
                    </a:cubicBezTo>
                    <a:cubicBezTo>
                      <a:pt x="22475" y="5136"/>
                      <a:pt x="21934" y="4295"/>
                      <a:pt x="21572" y="3370"/>
                    </a:cubicBezTo>
                    <a:lnTo>
                      <a:pt x="21572" y="3370"/>
                    </a:lnTo>
                    <a:cubicBezTo>
                      <a:pt x="21686" y="3667"/>
                      <a:pt x="21783" y="3971"/>
                      <a:pt x="21862" y="4278"/>
                    </a:cubicBezTo>
                    <a:cubicBezTo>
                      <a:pt x="21971" y="4711"/>
                      <a:pt x="22092" y="5144"/>
                      <a:pt x="22183" y="5584"/>
                    </a:cubicBezTo>
                    <a:cubicBezTo>
                      <a:pt x="22268" y="5992"/>
                      <a:pt x="22352" y="6440"/>
                      <a:pt x="22300" y="6858"/>
                    </a:cubicBezTo>
                    <a:cubicBezTo>
                      <a:pt x="22273" y="7098"/>
                      <a:pt x="22181" y="7335"/>
                      <a:pt x="22003" y="7499"/>
                    </a:cubicBezTo>
                    <a:cubicBezTo>
                      <a:pt x="21857" y="7633"/>
                      <a:pt x="21695" y="7687"/>
                      <a:pt x="21528" y="7687"/>
                    </a:cubicBezTo>
                    <a:cubicBezTo>
                      <a:pt x="21012" y="7687"/>
                      <a:pt x="20441" y="7171"/>
                      <a:pt x="20103" y="6885"/>
                    </a:cubicBezTo>
                    <a:cubicBezTo>
                      <a:pt x="18572" y="5579"/>
                      <a:pt x="17278" y="3956"/>
                      <a:pt x="16187" y="2274"/>
                    </a:cubicBezTo>
                    <a:cubicBezTo>
                      <a:pt x="16157" y="2230"/>
                      <a:pt x="16108" y="2202"/>
                      <a:pt x="16056" y="2202"/>
                    </a:cubicBezTo>
                    <a:lnTo>
                      <a:pt x="16014" y="2111"/>
                    </a:lnTo>
                    <a:cubicBezTo>
                      <a:pt x="15774" y="1571"/>
                      <a:pt x="15534" y="1032"/>
                      <a:pt x="15291" y="495"/>
                    </a:cubicBezTo>
                    <a:cubicBezTo>
                      <a:pt x="15252" y="401"/>
                      <a:pt x="15138" y="357"/>
                      <a:pt x="15044" y="352"/>
                    </a:cubicBezTo>
                    <a:cubicBezTo>
                      <a:pt x="12080" y="226"/>
                      <a:pt x="9114" y="72"/>
                      <a:pt x="6146" y="20"/>
                    </a:cubicBezTo>
                    <a:cubicBezTo>
                      <a:pt x="5718" y="15"/>
                      <a:pt x="5287" y="18"/>
                      <a:pt x="4862" y="1"/>
                    </a:cubicBezTo>
                    <a:cubicBezTo>
                      <a:pt x="4857" y="0"/>
                      <a:pt x="4852" y="0"/>
                      <a:pt x="4848" y="0"/>
                    </a:cubicBezTo>
                    <a:close/>
                  </a:path>
                </a:pathLst>
              </a:custGeom>
              <a:solidFill>
                <a:srgbClr val="EC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5"/>
              <p:cNvSpPr/>
              <p:nvPr/>
            </p:nvSpPr>
            <p:spPr>
              <a:xfrm>
                <a:off x="3689975" y="943025"/>
                <a:ext cx="420200" cy="558825"/>
              </a:xfrm>
              <a:custGeom>
                <a:avLst/>
                <a:gdLst/>
                <a:ahLst/>
                <a:cxnLst/>
                <a:rect l="l" t="t" r="r" b="b"/>
                <a:pathLst>
                  <a:path w="16808" h="22353" extrusionOk="0">
                    <a:moveTo>
                      <a:pt x="12271" y="0"/>
                    </a:moveTo>
                    <a:cubicBezTo>
                      <a:pt x="12255" y="0"/>
                      <a:pt x="12240" y="0"/>
                      <a:pt x="12224" y="1"/>
                    </a:cubicBezTo>
                    <a:cubicBezTo>
                      <a:pt x="11405" y="20"/>
                      <a:pt x="10522" y="456"/>
                      <a:pt x="9995" y="1084"/>
                    </a:cubicBezTo>
                    <a:cubicBezTo>
                      <a:pt x="9361" y="1846"/>
                      <a:pt x="9003" y="2816"/>
                      <a:pt x="8703" y="3748"/>
                    </a:cubicBezTo>
                    <a:cubicBezTo>
                      <a:pt x="8335" y="4889"/>
                      <a:pt x="7989" y="6007"/>
                      <a:pt x="7343" y="7029"/>
                    </a:cubicBezTo>
                    <a:cubicBezTo>
                      <a:pt x="6737" y="7989"/>
                      <a:pt x="5938" y="8805"/>
                      <a:pt x="5102" y="9564"/>
                    </a:cubicBezTo>
                    <a:cubicBezTo>
                      <a:pt x="3568" y="10957"/>
                      <a:pt x="1566" y="12219"/>
                      <a:pt x="592" y="14104"/>
                    </a:cubicBezTo>
                    <a:cubicBezTo>
                      <a:pt x="166" y="14928"/>
                      <a:pt x="1" y="15944"/>
                      <a:pt x="268" y="16845"/>
                    </a:cubicBezTo>
                    <a:cubicBezTo>
                      <a:pt x="525" y="17708"/>
                      <a:pt x="1099" y="18329"/>
                      <a:pt x="1797" y="18873"/>
                    </a:cubicBezTo>
                    <a:cubicBezTo>
                      <a:pt x="2506" y="19430"/>
                      <a:pt x="3397" y="19661"/>
                      <a:pt x="4286" y="19661"/>
                    </a:cubicBezTo>
                    <a:cubicBezTo>
                      <a:pt x="4504" y="19661"/>
                      <a:pt x="4721" y="19647"/>
                      <a:pt x="4936" y="19620"/>
                    </a:cubicBezTo>
                    <a:cubicBezTo>
                      <a:pt x="5648" y="19531"/>
                      <a:pt x="6432" y="19324"/>
                      <a:pt x="7110" y="18962"/>
                    </a:cubicBezTo>
                    <a:cubicBezTo>
                      <a:pt x="7630" y="20410"/>
                      <a:pt x="8644" y="21644"/>
                      <a:pt x="10195" y="22117"/>
                    </a:cubicBezTo>
                    <a:cubicBezTo>
                      <a:pt x="10700" y="22270"/>
                      <a:pt x="11281" y="22352"/>
                      <a:pt x="11865" y="22352"/>
                    </a:cubicBezTo>
                    <a:cubicBezTo>
                      <a:pt x="12334" y="22352"/>
                      <a:pt x="12806" y="22300"/>
                      <a:pt x="13243" y="22188"/>
                    </a:cubicBezTo>
                    <a:cubicBezTo>
                      <a:pt x="13282" y="22181"/>
                      <a:pt x="13322" y="22169"/>
                      <a:pt x="13362" y="22159"/>
                    </a:cubicBezTo>
                    <a:cubicBezTo>
                      <a:pt x="13401" y="22149"/>
                      <a:pt x="13436" y="22141"/>
                      <a:pt x="13473" y="22126"/>
                    </a:cubicBezTo>
                    <a:cubicBezTo>
                      <a:pt x="13945" y="22000"/>
                      <a:pt x="14388" y="21785"/>
                      <a:pt x="14779" y="21488"/>
                    </a:cubicBezTo>
                    <a:cubicBezTo>
                      <a:pt x="16808" y="19935"/>
                      <a:pt x="16350" y="17223"/>
                      <a:pt x="15544" y="15150"/>
                    </a:cubicBezTo>
                    <a:cubicBezTo>
                      <a:pt x="15049" y="13881"/>
                      <a:pt x="14517" y="12649"/>
                      <a:pt x="14237" y="11308"/>
                    </a:cubicBezTo>
                    <a:cubicBezTo>
                      <a:pt x="13950" y="9940"/>
                      <a:pt x="13894" y="8525"/>
                      <a:pt x="13985" y="7135"/>
                    </a:cubicBezTo>
                    <a:cubicBezTo>
                      <a:pt x="14037" y="6309"/>
                      <a:pt x="14136" y="5493"/>
                      <a:pt x="14270" y="4676"/>
                    </a:cubicBezTo>
                    <a:cubicBezTo>
                      <a:pt x="14388" y="3939"/>
                      <a:pt x="14529" y="3199"/>
                      <a:pt x="14458" y="2450"/>
                    </a:cubicBezTo>
                    <a:cubicBezTo>
                      <a:pt x="14343" y="1303"/>
                      <a:pt x="13566" y="0"/>
                      <a:pt x="12271" y="0"/>
                    </a:cubicBezTo>
                    <a:close/>
                  </a:path>
                </a:pathLst>
              </a:custGeom>
              <a:solidFill>
                <a:srgbClr val="ECD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5"/>
              <p:cNvSpPr/>
              <p:nvPr/>
            </p:nvSpPr>
            <p:spPr>
              <a:xfrm>
                <a:off x="3786250" y="1960825"/>
                <a:ext cx="1217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4868" h="15689" extrusionOk="0">
                    <a:moveTo>
                      <a:pt x="4726" y="0"/>
                    </a:moveTo>
                    <a:cubicBezTo>
                      <a:pt x="4703" y="0"/>
                      <a:pt x="4679" y="9"/>
                      <a:pt x="4657" y="30"/>
                    </a:cubicBezTo>
                    <a:cubicBezTo>
                      <a:pt x="2648" y="1927"/>
                      <a:pt x="1397" y="4369"/>
                      <a:pt x="721" y="7031"/>
                    </a:cubicBezTo>
                    <a:cubicBezTo>
                      <a:pt x="547" y="7713"/>
                      <a:pt x="1" y="9218"/>
                      <a:pt x="1035" y="9218"/>
                    </a:cubicBezTo>
                    <a:cubicBezTo>
                      <a:pt x="1103" y="9218"/>
                      <a:pt x="1178" y="9212"/>
                      <a:pt x="1260" y="9198"/>
                    </a:cubicBezTo>
                    <a:cubicBezTo>
                      <a:pt x="2279" y="9028"/>
                      <a:pt x="3213" y="8566"/>
                      <a:pt x="4059" y="7989"/>
                    </a:cubicBezTo>
                    <a:lnTo>
                      <a:pt x="4059" y="7989"/>
                    </a:lnTo>
                    <a:cubicBezTo>
                      <a:pt x="3408" y="9158"/>
                      <a:pt x="3039" y="10489"/>
                      <a:pt x="2945" y="11820"/>
                    </a:cubicBezTo>
                    <a:cubicBezTo>
                      <a:pt x="2854" y="13144"/>
                      <a:pt x="3012" y="14724"/>
                      <a:pt x="4088" y="15642"/>
                    </a:cubicBezTo>
                    <a:cubicBezTo>
                      <a:pt x="4125" y="15675"/>
                      <a:pt x="4166" y="15688"/>
                      <a:pt x="4203" y="15688"/>
                    </a:cubicBezTo>
                    <a:cubicBezTo>
                      <a:pt x="4330" y="15688"/>
                      <a:pt x="4432" y="15533"/>
                      <a:pt x="4323" y="15407"/>
                    </a:cubicBezTo>
                    <a:cubicBezTo>
                      <a:pt x="2408" y="13225"/>
                      <a:pt x="3534" y="9673"/>
                      <a:pt x="4773" y="7449"/>
                    </a:cubicBezTo>
                    <a:cubicBezTo>
                      <a:pt x="4840" y="7329"/>
                      <a:pt x="4742" y="7212"/>
                      <a:pt x="4632" y="7212"/>
                    </a:cubicBezTo>
                    <a:cubicBezTo>
                      <a:pt x="4595" y="7212"/>
                      <a:pt x="4557" y="7226"/>
                      <a:pt x="4523" y="7256"/>
                    </a:cubicBezTo>
                    <a:cubicBezTo>
                      <a:pt x="3682" y="8015"/>
                      <a:pt x="2619" y="8557"/>
                      <a:pt x="1530" y="8859"/>
                    </a:cubicBezTo>
                    <a:cubicBezTo>
                      <a:pt x="1390" y="8899"/>
                      <a:pt x="1315" y="8926"/>
                      <a:pt x="1249" y="8926"/>
                    </a:cubicBezTo>
                    <a:cubicBezTo>
                      <a:pt x="1166" y="8926"/>
                      <a:pt x="1096" y="8883"/>
                      <a:pt x="924" y="8768"/>
                    </a:cubicBezTo>
                    <a:cubicBezTo>
                      <a:pt x="597" y="8545"/>
                      <a:pt x="659" y="8547"/>
                      <a:pt x="719" y="8211"/>
                    </a:cubicBezTo>
                    <a:cubicBezTo>
                      <a:pt x="766" y="7951"/>
                      <a:pt x="820" y="7694"/>
                      <a:pt x="882" y="7439"/>
                    </a:cubicBezTo>
                    <a:cubicBezTo>
                      <a:pt x="1013" y="6900"/>
                      <a:pt x="1176" y="6368"/>
                      <a:pt x="1377" y="5851"/>
                    </a:cubicBezTo>
                    <a:cubicBezTo>
                      <a:pt x="2158" y="3775"/>
                      <a:pt x="3361" y="1861"/>
                      <a:pt x="4803" y="178"/>
                    </a:cubicBezTo>
                    <a:cubicBezTo>
                      <a:pt x="4868" y="100"/>
                      <a:pt x="4803" y="0"/>
                      <a:pt x="4726" y="0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5"/>
              <p:cNvSpPr/>
              <p:nvPr/>
            </p:nvSpPr>
            <p:spPr>
              <a:xfrm>
                <a:off x="4244300" y="2018150"/>
                <a:ext cx="100450" cy="339975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13599" extrusionOk="0">
                    <a:moveTo>
                      <a:pt x="238" y="0"/>
                    </a:moveTo>
                    <a:cubicBezTo>
                      <a:pt x="119" y="0"/>
                      <a:pt x="0" y="115"/>
                      <a:pt x="84" y="238"/>
                    </a:cubicBezTo>
                    <a:lnTo>
                      <a:pt x="87" y="238"/>
                    </a:lnTo>
                    <a:cubicBezTo>
                      <a:pt x="530" y="874"/>
                      <a:pt x="1114" y="1408"/>
                      <a:pt x="1566" y="2041"/>
                    </a:cubicBezTo>
                    <a:cubicBezTo>
                      <a:pt x="2059" y="2729"/>
                      <a:pt x="2482" y="3481"/>
                      <a:pt x="2783" y="4270"/>
                    </a:cubicBezTo>
                    <a:cubicBezTo>
                      <a:pt x="3053" y="4988"/>
                      <a:pt x="3385" y="5935"/>
                      <a:pt x="3295" y="6710"/>
                    </a:cubicBezTo>
                    <a:cubicBezTo>
                      <a:pt x="3232" y="7260"/>
                      <a:pt x="2863" y="7455"/>
                      <a:pt x="2417" y="7455"/>
                    </a:cubicBezTo>
                    <a:cubicBezTo>
                      <a:pt x="1833" y="7455"/>
                      <a:pt x="1119" y="7121"/>
                      <a:pt x="790" y="6811"/>
                    </a:cubicBezTo>
                    <a:lnTo>
                      <a:pt x="790" y="6811"/>
                    </a:lnTo>
                    <a:cubicBezTo>
                      <a:pt x="790" y="6811"/>
                      <a:pt x="790" y="6811"/>
                      <a:pt x="790" y="6811"/>
                    </a:cubicBezTo>
                    <a:cubicBezTo>
                      <a:pt x="753" y="6776"/>
                      <a:pt x="712" y="6762"/>
                      <a:pt x="674" y="6762"/>
                    </a:cubicBezTo>
                    <a:cubicBezTo>
                      <a:pt x="547" y="6762"/>
                      <a:pt x="443" y="6926"/>
                      <a:pt x="550" y="7053"/>
                    </a:cubicBezTo>
                    <a:cubicBezTo>
                      <a:pt x="1438" y="8105"/>
                      <a:pt x="2051" y="9371"/>
                      <a:pt x="2373" y="10707"/>
                    </a:cubicBezTo>
                    <a:cubicBezTo>
                      <a:pt x="2511" y="11284"/>
                      <a:pt x="2707" y="11964"/>
                      <a:pt x="2568" y="12555"/>
                    </a:cubicBezTo>
                    <a:cubicBezTo>
                      <a:pt x="2488" y="12893"/>
                      <a:pt x="2258" y="13124"/>
                      <a:pt x="1956" y="13124"/>
                    </a:cubicBezTo>
                    <a:cubicBezTo>
                      <a:pt x="1855" y="13124"/>
                      <a:pt x="1747" y="13098"/>
                      <a:pt x="1633" y="13043"/>
                    </a:cubicBezTo>
                    <a:cubicBezTo>
                      <a:pt x="1302" y="12882"/>
                      <a:pt x="1062" y="12590"/>
                      <a:pt x="802" y="12342"/>
                    </a:cubicBezTo>
                    <a:cubicBezTo>
                      <a:pt x="762" y="12304"/>
                      <a:pt x="713" y="12288"/>
                      <a:pt x="665" y="12288"/>
                    </a:cubicBezTo>
                    <a:cubicBezTo>
                      <a:pt x="517" y="12288"/>
                      <a:pt x="371" y="12441"/>
                      <a:pt x="475" y="12592"/>
                    </a:cubicBezTo>
                    <a:cubicBezTo>
                      <a:pt x="813" y="13076"/>
                      <a:pt x="1390" y="13598"/>
                      <a:pt x="2011" y="13598"/>
                    </a:cubicBezTo>
                    <a:cubicBezTo>
                      <a:pt x="2127" y="13598"/>
                      <a:pt x="2245" y="13580"/>
                      <a:pt x="2363" y="13540"/>
                    </a:cubicBezTo>
                    <a:cubicBezTo>
                      <a:pt x="3063" y="13302"/>
                      <a:pt x="3184" y="12525"/>
                      <a:pt x="3127" y="11875"/>
                    </a:cubicBezTo>
                    <a:cubicBezTo>
                      <a:pt x="2997" y="10393"/>
                      <a:pt x="2436" y="8941"/>
                      <a:pt x="1561" y="7730"/>
                    </a:cubicBezTo>
                    <a:lnTo>
                      <a:pt x="1561" y="7730"/>
                    </a:lnTo>
                    <a:cubicBezTo>
                      <a:pt x="1703" y="7805"/>
                      <a:pt x="1859" y="7864"/>
                      <a:pt x="2039" y="7894"/>
                    </a:cubicBezTo>
                    <a:cubicBezTo>
                      <a:pt x="2141" y="7912"/>
                      <a:pt x="2245" y="7921"/>
                      <a:pt x="2351" y="7921"/>
                    </a:cubicBezTo>
                    <a:cubicBezTo>
                      <a:pt x="2625" y="7921"/>
                      <a:pt x="2902" y="7859"/>
                      <a:pt x="3142" y="7729"/>
                    </a:cubicBezTo>
                    <a:cubicBezTo>
                      <a:pt x="4018" y="7244"/>
                      <a:pt x="3793" y="6165"/>
                      <a:pt x="3637" y="5351"/>
                    </a:cubicBezTo>
                    <a:cubicBezTo>
                      <a:pt x="3441" y="4298"/>
                      <a:pt x="3068" y="3286"/>
                      <a:pt x="2531" y="2356"/>
                    </a:cubicBezTo>
                    <a:cubicBezTo>
                      <a:pt x="2019" y="1477"/>
                      <a:pt x="1257" y="451"/>
                      <a:pt x="310" y="15"/>
                    </a:cubicBezTo>
                    <a:cubicBezTo>
                      <a:pt x="287" y="5"/>
                      <a:pt x="263" y="0"/>
                      <a:pt x="238" y="0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5"/>
              <p:cNvSpPr/>
              <p:nvPr/>
            </p:nvSpPr>
            <p:spPr>
              <a:xfrm>
                <a:off x="3784725" y="1409100"/>
                <a:ext cx="178450" cy="265000"/>
              </a:xfrm>
              <a:custGeom>
                <a:avLst/>
                <a:gdLst/>
                <a:ahLst/>
                <a:cxnLst/>
                <a:rect l="l" t="t" r="r" b="b"/>
                <a:pathLst>
                  <a:path w="7138" h="10600" extrusionOk="0">
                    <a:moveTo>
                      <a:pt x="3461" y="0"/>
                    </a:moveTo>
                    <a:cubicBezTo>
                      <a:pt x="3058" y="297"/>
                      <a:pt x="2613" y="530"/>
                      <a:pt x="2138" y="691"/>
                    </a:cubicBezTo>
                    <a:cubicBezTo>
                      <a:pt x="1752" y="822"/>
                      <a:pt x="1349" y="918"/>
                      <a:pt x="943" y="938"/>
                    </a:cubicBezTo>
                    <a:cubicBezTo>
                      <a:pt x="525" y="2388"/>
                      <a:pt x="0" y="4864"/>
                      <a:pt x="535" y="6875"/>
                    </a:cubicBezTo>
                    <a:cubicBezTo>
                      <a:pt x="1144" y="9173"/>
                      <a:pt x="2025" y="10600"/>
                      <a:pt x="3407" y="10600"/>
                    </a:cubicBezTo>
                    <a:cubicBezTo>
                      <a:pt x="3849" y="10600"/>
                      <a:pt x="4342" y="10454"/>
                      <a:pt x="4894" y="10143"/>
                    </a:cubicBezTo>
                    <a:cubicBezTo>
                      <a:pt x="6608" y="9181"/>
                      <a:pt x="7137" y="5638"/>
                      <a:pt x="6949" y="3461"/>
                    </a:cubicBezTo>
                    <a:cubicBezTo>
                      <a:pt x="6806" y="3436"/>
                      <a:pt x="6665" y="3402"/>
                      <a:pt x="6524" y="3360"/>
                    </a:cubicBezTo>
                    <a:cubicBezTo>
                      <a:pt x="5952" y="3189"/>
                      <a:pt x="5433" y="2877"/>
                      <a:pt x="4973" y="2504"/>
                    </a:cubicBezTo>
                    <a:cubicBezTo>
                      <a:pt x="4231" y="1898"/>
                      <a:pt x="3538" y="990"/>
                      <a:pt x="3461" y="0"/>
                    </a:cubicBezTo>
                    <a:close/>
                  </a:path>
                </a:pathLst>
              </a:custGeom>
              <a:solidFill>
                <a:srgbClr val="FF6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5"/>
              <p:cNvSpPr/>
              <p:nvPr/>
            </p:nvSpPr>
            <p:spPr>
              <a:xfrm>
                <a:off x="3714425" y="1404850"/>
                <a:ext cx="3567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039" extrusionOk="0">
                    <a:moveTo>
                      <a:pt x="157" y="1"/>
                    </a:moveTo>
                    <a:cubicBezTo>
                      <a:pt x="74" y="1"/>
                      <a:pt x="1" y="113"/>
                      <a:pt x="81" y="175"/>
                    </a:cubicBezTo>
                    <a:cubicBezTo>
                      <a:pt x="989" y="879"/>
                      <a:pt x="2123" y="1214"/>
                      <a:pt x="3264" y="1214"/>
                    </a:cubicBezTo>
                    <a:cubicBezTo>
                      <a:pt x="4267" y="1214"/>
                      <a:pt x="5276" y="955"/>
                      <a:pt x="6141" y="459"/>
                    </a:cubicBezTo>
                    <a:lnTo>
                      <a:pt x="6141" y="459"/>
                    </a:lnTo>
                    <a:cubicBezTo>
                      <a:pt x="6662" y="1996"/>
                      <a:pt x="7766" y="3236"/>
                      <a:pt x="9351" y="3760"/>
                    </a:cubicBezTo>
                    <a:cubicBezTo>
                      <a:pt x="9872" y="3933"/>
                      <a:pt x="10507" y="4038"/>
                      <a:pt x="11152" y="4038"/>
                    </a:cubicBezTo>
                    <a:cubicBezTo>
                      <a:pt x="12349" y="4038"/>
                      <a:pt x="13582" y="3676"/>
                      <a:pt x="14194" y="2718"/>
                    </a:cubicBezTo>
                    <a:cubicBezTo>
                      <a:pt x="14270" y="2603"/>
                      <a:pt x="14165" y="2482"/>
                      <a:pt x="14051" y="2482"/>
                    </a:cubicBezTo>
                    <a:cubicBezTo>
                      <a:pt x="14026" y="2482"/>
                      <a:pt x="14001" y="2488"/>
                      <a:pt x="13977" y="2501"/>
                    </a:cubicBezTo>
                    <a:cubicBezTo>
                      <a:pt x="13225" y="2892"/>
                      <a:pt x="12596" y="3280"/>
                      <a:pt x="11728" y="3367"/>
                    </a:cubicBezTo>
                    <a:cubicBezTo>
                      <a:pt x="11556" y="3383"/>
                      <a:pt x="11384" y="3391"/>
                      <a:pt x="11213" y="3391"/>
                    </a:cubicBezTo>
                    <a:cubicBezTo>
                      <a:pt x="10642" y="3391"/>
                      <a:pt x="10077" y="3302"/>
                      <a:pt x="9521" y="3144"/>
                    </a:cubicBezTo>
                    <a:cubicBezTo>
                      <a:pt x="8111" y="2741"/>
                      <a:pt x="6845" y="1588"/>
                      <a:pt x="6395" y="168"/>
                    </a:cubicBezTo>
                    <a:cubicBezTo>
                      <a:pt x="6373" y="98"/>
                      <a:pt x="6303" y="46"/>
                      <a:pt x="6231" y="46"/>
                    </a:cubicBezTo>
                    <a:cubicBezTo>
                      <a:pt x="6204" y="46"/>
                      <a:pt x="6177" y="53"/>
                      <a:pt x="6152" y="69"/>
                    </a:cubicBezTo>
                    <a:cubicBezTo>
                      <a:pt x="5264" y="643"/>
                      <a:pt x="4283" y="912"/>
                      <a:pt x="3299" y="912"/>
                    </a:cubicBezTo>
                    <a:cubicBezTo>
                      <a:pt x="2235" y="912"/>
                      <a:pt x="1166" y="598"/>
                      <a:pt x="205" y="14"/>
                    </a:cubicBezTo>
                    <a:cubicBezTo>
                      <a:pt x="189" y="5"/>
                      <a:pt x="173" y="1"/>
                      <a:pt x="157" y="1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5"/>
              <p:cNvSpPr/>
              <p:nvPr/>
            </p:nvSpPr>
            <p:spPr>
              <a:xfrm>
                <a:off x="3806925" y="1284225"/>
                <a:ext cx="182600" cy="12122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849" extrusionOk="0">
                    <a:moveTo>
                      <a:pt x="1736" y="1"/>
                    </a:moveTo>
                    <a:cubicBezTo>
                      <a:pt x="1218" y="1"/>
                      <a:pt x="705" y="106"/>
                      <a:pt x="416" y="513"/>
                    </a:cubicBezTo>
                    <a:cubicBezTo>
                      <a:pt x="245" y="753"/>
                      <a:pt x="194" y="1052"/>
                      <a:pt x="149" y="1344"/>
                    </a:cubicBezTo>
                    <a:cubicBezTo>
                      <a:pt x="60" y="1940"/>
                      <a:pt x="1" y="2569"/>
                      <a:pt x="231" y="3125"/>
                    </a:cubicBezTo>
                    <a:cubicBezTo>
                      <a:pt x="448" y="3647"/>
                      <a:pt x="903" y="4040"/>
                      <a:pt x="1406" y="4298"/>
                    </a:cubicBezTo>
                    <a:cubicBezTo>
                      <a:pt x="2107" y="4654"/>
                      <a:pt x="2801" y="4848"/>
                      <a:pt x="3517" y="4848"/>
                    </a:cubicBezTo>
                    <a:cubicBezTo>
                      <a:pt x="3940" y="4848"/>
                      <a:pt x="4372" y="4780"/>
                      <a:pt x="4817" y="4637"/>
                    </a:cubicBezTo>
                    <a:cubicBezTo>
                      <a:pt x="5448" y="4431"/>
                      <a:pt x="6061" y="4132"/>
                      <a:pt x="6529" y="3664"/>
                    </a:cubicBezTo>
                    <a:cubicBezTo>
                      <a:pt x="6997" y="3194"/>
                      <a:pt x="7303" y="2536"/>
                      <a:pt x="7244" y="1878"/>
                    </a:cubicBezTo>
                    <a:cubicBezTo>
                      <a:pt x="7229" y="1740"/>
                      <a:pt x="7199" y="1599"/>
                      <a:pt x="7123" y="1485"/>
                    </a:cubicBezTo>
                    <a:cubicBezTo>
                      <a:pt x="7039" y="1364"/>
                      <a:pt x="6907" y="1285"/>
                      <a:pt x="6779" y="1213"/>
                    </a:cubicBezTo>
                    <a:cubicBezTo>
                      <a:pt x="5411" y="451"/>
                      <a:pt x="3823" y="189"/>
                      <a:pt x="2264" y="30"/>
                    </a:cubicBezTo>
                    <a:cubicBezTo>
                      <a:pt x="2093" y="13"/>
                      <a:pt x="1914" y="1"/>
                      <a:pt x="1736" y="1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5"/>
              <p:cNvSpPr/>
              <p:nvPr/>
            </p:nvSpPr>
            <p:spPr>
              <a:xfrm>
                <a:off x="3853425" y="1413500"/>
                <a:ext cx="15775" cy="1817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7269" extrusionOk="0">
                    <a:moveTo>
                      <a:pt x="515" y="1"/>
                    </a:moveTo>
                    <a:cubicBezTo>
                      <a:pt x="453" y="1"/>
                      <a:pt x="386" y="43"/>
                      <a:pt x="374" y="121"/>
                    </a:cubicBezTo>
                    <a:cubicBezTo>
                      <a:pt x="216" y="1319"/>
                      <a:pt x="142" y="2521"/>
                      <a:pt x="92" y="3726"/>
                    </a:cubicBezTo>
                    <a:cubicBezTo>
                      <a:pt x="45" y="4893"/>
                      <a:pt x="1" y="6061"/>
                      <a:pt x="199" y="7216"/>
                    </a:cubicBezTo>
                    <a:cubicBezTo>
                      <a:pt x="205" y="7251"/>
                      <a:pt x="238" y="7268"/>
                      <a:pt x="270" y="7268"/>
                    </a:cubicBezTo>
                    <a:cubicBezTo>
                      <a:pt x="303" y="7268"/>
                      <a:pt x="335" y="7251"/>
                      <a:pt x="340" y="7216"/>
                    </a:cubicBezTo>
                    <a:cubicBezTo>
                      <a:pt x="515" y="6058"/>
                      <a:pt x="493" y="4891"/>
                      <a:pt x="520" y="3726"/>
                    </a:cubicBezTo>
                    <a:cubicBezTo>
                      <a:pt x="548" y="2523"/>
                      <a:pt x="607" y="1323"/>
                      <a:pt x="629" y="121"/>
                    </a:cubicBezTo>
                    <a:cubicBezTo>
                      <a:pt x="630" y="39"/>
                      <a:pt x="575" y="1"/>
                      <a:pt x="515" y="1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3637975" y="3022975"/>
                <a:ext cx="5910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53" extrusionOk="0">
                    <a:moveTo>
                      <a:pt x="2126" y="1"/>
                    </a:moveTo>
                    <a:cubicBezTo>
                      <a:pt x="2119" y="1"/>
                      <a:pt x="2112" y="1"/>
                      <a:pt x="2105" y="2"/>
                    </a:cubicBezTo>
                    <a:cubicBezTo>
                      <a:pt x="1588" y="76"/>
                      <a:pt x="1126" y="438"/>
                      <a:pt x="787" y="821"/>
                    </a:cubicBezTo>
                    <a:cubicBezTo>
                      <a:pt x="438" y="1222"/>
                      <a:pt x="183" y="1694"/>
                      <a:pt x="40" y="2206"/>
                    </a:cubicBezTo>
                    <a:cubicBezTo>
                      <a:pt x="0" y="2341"/>
                      <a:pt x="130" y="2453"/>
                      <a:pt x="247" y="2453"/>
                    </a:cubicBezTo>
                    <a:cubicBezTo>
                      <a:pt x="307" y="2453"/>
                      <a:pt x="363" y="2424"/>
                      <a:pt x="393" y="2355"/>
                    </a:cubicBezTo>
                    <a:cubicBezTo>
                      <a:pt x="579" y="1919"/>
                      <a:pt x="844" y="1524"/>
                      <a:pt x="1170" y="1182"/>
                    </a:cubicBezTo>
                    <a:cubicBezTo>
                      <a:pt x="1499" y="831"/>
                      <a:pt x="1893" y="566"/>
                      <a:pt x="2249" y="247"/>
                    </a:cubicBezTo>
                    <a:cubicBezTo>
                      <a:pt x="2364" y="144"/>
                      <a:pt x="2250" y="1"/>
                      <a:pt x="2126" y="1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3658900" y="3047900"/>
                <a:ext cx="57525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125" extrusionOk="0">
                    <a:moveTo>
                      <a:pt x="2124" y="0"/>
                    </a:moveTo>
                    <a:cubicBezTo>
                      <a:pt x="2110" y="0"/>
                      <a:pt x="2095" y="2"/>
                      <a:pt x="2080" y="7"/>
                    </a:cubicBezTo>
                    <a:cubicBezTo>
                      <a:pt x="1639" y="141"/>
                      <a:pt x="1263" y="442"/>
                      <a:pt x="932" y="757"/>
                    </a:cubicBezTo>
                    <a:cubicBezTo>
                      <a:pt x="603" y="1071"/>
                      <a:pt x="328" y="1444"/>
                      <a:pt x="86" y="1828"/>
                    </a:cubicBezTo>
                    <a:cubicBezTo>
                      <a:pt x="1" y="1963"/>
                      <a:pt x="136" y="2125"/>
                      <a:pt x="267" y="2125"/>
                    </a:cubicBezTo>
                    <a:cubicBezTo>
                      <a:pt x="312" y="2125"/>
                      <a:pt x="355" y="2106"/>
                      <a:pt x="390" y="2063"/>
                    </a:cubicBezTo>
                    <a:cubicBezTo>
                      <a:pt x="660" y="1724"/>
                      <a:pt x="967" y="1422"/>
                      <a:pt x="1281" y="1125"/>
                    </a:cubicBezTo>
                    <a:cubicBezTo>
                      <a:pt x="1592" y="826"/>
                      <a:pt x="1936" y="569"/>
                      <a:pt x="2218" y="247"/>
                    </a:cubicBezTo>
                    <a:cubicBezTo>
                      <a:pt x="2300" y="156"/>
                      <a:pt x="2241" y="0"/>
                      <a:pt x="2124" y="0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396275" y="3056425"/>
                <a:ext cx="392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2356" extrusionOk="0">
                    <a:moveTo>
                      <a:pt x="298" y="1"/>
                    </a:moveTo>
                    <a:cubicBezTo>
                      <a:pt x="154" y="1"/>
                      <a:pt x="1" y="175"/>
                      <a:pt x="101" y="322"/>
                    </a:cubicBezTo>
                    <a:cubicBezTo>
                      <a:pt x="316" y="633"/>
                      <a:pt x="509" y="960"/>
                      <a:pt x="682" y="1299"/>
                    </a:cubicBezTo>
                    <a:cubicBezTo>
                      <a:pt x="769" y="1467"/>
                      <a:pt x="851" y="1640"/>
                      <a:pt x="925" y="1813"/>
                    </a:cubicBezTo>
                    <a:cubicBezTo>
                      <a:pt x="1004" y="1994"/>
                      <a:pt x="1093" y="2162"/>
                      <a:pt x="1234" y="2301"/>
                    </a:cubicBezTo>
                    <a:cubicBezTo>
                      <a:pt x="1272" y="2339"/>
                      <a:pt x="1318" y="2355"/>
                      <a:pt x="1363" y="2355"/>
                    </a:cubicBezTo>
                    <a:cubicBezTo>
                      <a:pt x="1459" y="2355"/>
                      <a:pt x="1552" y="2279"/>
                      <a:pt x="1556" y="2170"/>
                    </a:cubicBezTo>
                    <a:cubicBezTo>
                      <a:pt x="1570" y="1764"/>
                      <a:pt x="1308" y="1383"/>
                      <a:pt x="1110" y="1049"/>
                    </a:cubicBezTo>
                    <a:cubicBezTo>
                      <a:pt x="905" y="708"/>
                      <a:pt x="677" y="379"/>
                      <a:pt x="430" y="67"/>
                    </a:cubicBezTo>
                    <a:cubicBezTo>
                      <a:pt x="393" y="20"/>
                      <a:pt x="346" y="1"/>
                      <a:pt x="298" y="1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4428175" y="3040425"/>
                <a:ext cx="443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2629" extrusionOk="0">
                    <a:moveTo>
                      <a:pt x="334" y="1"/>
                    </a:moveTo>
                    <a:cubicBezTo>
                      <a:pt x="255" y="1"/>
                      <a:pt x="176" y="30"/>
                      <a:pt x="121" y="86"/>
                    </a:cubicBezTo>
                    <a:cubicBezTo>
                      <a:pt x="0" y="205"/>
                      <a:pt x="20" y="378"/>
                      <a:pt x="121" y="499"/>
                    </a:cubicBezTo>
                    <a:cubicBezTo>
                      <a:pt x="371" y="801"/>
                      <a:pt x="591" y="1125"/>
                      <a:pt x="777" y="1466"/>
                    </a:cubicBezTo>
                    <a:cubicBezTo>
                      <a:pt x="967" y="1818"/>
                      <a:pt x="1131" y="2186"/>
                      <a:pt x="1343" y="2525"/>
                    </a:cubicBezTo>
                    <a:cubicBezTo>
                      <a:pt x="1387" y="2595"/>
                      <a:pt x="1466" y="2629"/>
                      <a:pt x="1543" y="2629"/>
                    </a:cubicBezTo>
                    <a:cubicBezTo>
                      <a:pt x="1659" y="2629"/>
                      <a:pt x="1772" y="2553"/>
                      <a:pt x="1759" y="2414"/>
                    </a:cubicBezTo>
                    <a:cubicBezTo>
                      <a:pt x="1719" y="1959"/>
                      <a:pt x="1546" y="1543"/>
                      <a:pt x="1316" y="1152"/>
                    </a:cubicBezTo>
                    <a:cubicBezTo>
                      <a:pt x="1091" y="771"/>
                      <a:pt x="831" y="415"/>
                      <a:pt x="537" y="86"/>
                    </a:cubicBezTo>
                    <a:cubicBezTo>
                      <a:pt x="485" y="28"/>
                      <a:pt x="410" y="1"/>
                      <a:pt x="334" y="1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3497475" y="2949050"/>
                <a:ext cx="73025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737" extrusionOk="0">
                    <a:moveTo>
                      <a:pt x="2776" y="1"/>
                    </a:moveTo>
                    <a:cubicBezTo>
                      <a:pt x="2769" y="1"/>
                      <a:pt x="2762" y="1"/>
                      <a:pt x="2755" y="3"/>
                    </a:cubicBezTo>
                    <a:cubicBezTo>
                      <a:pt x="1541" y="278"/>
                      <a:pt x="628" y="1336"/>
                      <a:pt x="86" y="2410"/>
                    </a:cubicBezTo>
                    <a:cubicBezTo>
                      <a:pt x="1" y="2581"/>
                      <a:pt x="145" y="2736"/>
                      <a:pt x="290" y="2736"/>
                    </a:cubicBezTo>
                    <a:cubicBezTo>
                      <a:pt x="354" y="2736"/>
                      <a:pt x="419" y="2705"/>
                      <a:pt x="462" y="2630"/>
                    </a:cubicBezTo>
                    <a:lnTo>
                      <a:pt x="460" y="2630"/>
                    </a:lnTo>
                    <a:cubicBezTo>
                      <a:pt x="752" y="2126"/>
                      <a:pt x="1118" y="1685"/>
                      <a:pt x="1536" y="1282"/>
                    </a:cubicBezTo>
                    <a:cubicBezTo>
                      <a:pt x="1946" y="881"/>
                      <a:pt x="2409" y="530"/>
                      <a:pt x="2849" y="164"/>
                    </a:cubicBezTo>
                    <a:cubicBezTo>
                      <a:pt x="2920" y="102"/>
                      <a:pt x="2854" y="1"/>
                      <a:pt x="2776" y="1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3523250" y="2992475"/>
                <a:ext cx="4637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961" extrusionOk="0">
                    <a:moveTo>
                      <a:pt x="1714" y="0"/>
                    </a:moveTo>
                    <a:cubicBezTo>
                      <a:pt x="1702" y="0"/>
                      <a:pt x="1690" y="3"/>
                      <a:pt x="1677" y="8"/>
                    </a:cubicBezTo>
                    <a:cubicBezTo>
                      <a:pt x="1586" y="42"/>
                      <a:pt x="1499" y="87"/>
                      <a:pt x="1420" y="141"/>
                    </a:cubicBezTo>
                    <a:cubicBezTo>
                      <a:pt x="1334" y="203"/>
                      <a:pt x="1244" y="252"/>
                      <a:pt x="1163" y="319"/>
                    </a:cubicBezTo>
                    <a:cubicBezTo>
                      <a:pt x="1014" y="440"/>
                      <a:pt x="876" y="572"/>
                      <a:pt x="750" y="715"/>
                    </a:cubicBezTo>
                    <a:cubicBezTo>
                      <a:pt x="488" y="1009"/>
                      <a:pt x="252" y="1329"/>
                      <a:pt x="50" y="1665"/>
                    </a:cubicBezTo>
                    <a:cubicBezTo>
                      <a:pt x="0" y="1752"/>
                      <a:pt x="22" y="1860"/>
                      <a:pt x="99" y="1920"/>
                    </a:cubicBezTo>
                    <a:cubicBezTo>
                      <a:pt x="134" y="1945"/>
                      <a:pt x="182" y="1961"/>
                      <a:pt x="229" y="1961"/>
                    </a:cubicBezTo>
                    <a:cubicBezTo>
                      <a:pt x="278" y="1961"/>
                      <a:pt x="326" y="1944"/>
                      <a:pt x="359" y="1905"/>
                    </a:cubicBezTo>
                    <a:cubicBezTo>
                      <a:pt x="591" y="1611"/>
                      <a:pt x="841" y="1334"/>
                      <a:pt x="1094" y="1059"/>
                    </a:cubicBezTo>
                    <a:cubicBezTo>
                      <a:pt x="1217" y="920"/>
                      <a:pt x="1346" y="787"/>
                      <a:pt x="1467" y="646"/>
                    </a:cubicBezTo>
                    <a:cubicBezTo>
                      <a:pt x="1529" y="574"/>
                      <a:pt x="1578" y="495"/>
                      <a:pt x="1640" y="426"/>
                    </a:cubicBezTo>
                    <a:cubicBezTo>
                      <a:pt x="1705" y="351"/>
                      <a:pt x="1764" y="270"/>
                      <a:pt x="1813" y="183"/>
                    </a:cubicBezTo>
                    <a:cubicBezTo>
                      <a:pt x="1855" y="112"/>
                      <a:pt x="1797" y="0"/>
                      <a:pt x="1714" y="0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4588025" y="2937025"/>
                <a:ext cx="737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2083" extrusionOk="0">
                    <a:moveTo>
                      <a:pt x="291" y="0"/>
                    </a:moveTo>
                    <a:cubicBezTo>
                      <a:pt x="204" y="0"/>
                      <a:pt x="119" y="41"/>
                      <a:pt x="70" y="125"/>
                    </a:cubicBezTo>
                    <a:cubicBezTo>
                      <a:pt x="1" y="246"/>
                      <a:pt x="43" y="402"/>
                      <a:pt x="164" y="477"/>
                    </a:cubicBezTo>
                    <a:lnTo>
                      <a:pt x="162" y="474"/>
                    </a:lnTo>
                    <a:lnTo>
                      <a:pt x="162" y="474"/>
                    </a:lnTo>
                    <a:cubicBezTo>
                      <a:pt x="582" y="707"/>
                      <a:pt x="988" y="961"/>
                      <a:pt x="1379" y="1238"/>
                    </a:cubicBezTo>
                    <a:cubicBezTo>
                      <a:pt x="1767" y="1518"/>
                      <a:pt x="2143" y="1803"/>
                      <a:pt x="2554" y="2047"/>
                    </a:cubicBezTo>
                    <a:cubicBezTo>
                      <a:pt x="2594" y="2071"/>
                      <a:pt x="2633" y="2082"/>
                      <a:pt x="2670" y="2082"/>
                    </a:cubicBezTo>
                    <a:cubicBezTo>
                      <a:pt x="2839" y="2082"/>
                      <a:pt x="2947" y="1854"/>
                      <a:pt x="2821" y="1704"/>
                    </a:cubicBezTo>
                    <a:cubicBezTo>
                      <a:pt x="2499" y="1318"/>
                      <a:pt x="2111" y="1018"/>
                      <a:pt x="1690" y="749"/>
                    </a:cubicBezTo>
                    <a:cubicBezTo>
                      <a:pt x="1280" y="486"/>
                      <a:pt x="857" y="246"/>
                      <a:pt x="421" y="31"/>
                    </a:cubicBezTo>
                    <a:cubicBezTo>
                      <a:pt x="380" y="11"/>
                      <a:pt x="335" y="0"/>
                      <a:pt x="291" y="0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4634225" y="2925125"/>
                <a:ext cx="66475" cy="68975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2759" extrusionOk="0">
                    <a:moveTo>
                      <a:pt x="281" y="1"/>
                    </a:moveTo>
                    <a:cubicBezTo>
                      <a:pt x="219" y="1"/>
                      <a:pt x="158" y="23"/>
                      <a:pt x="107" y="74"/>
                    </a:cubicBezTo>
                    <a:cubicBezTo>
                      <a:pt x="11" y="168"/>
                      <a:pt x="1" y="346"/>
                      <a:pt x="107" y="440"/>
                    </a:cubicBezTo>
                    <a:cubicBezTo>
                      <a:pt x="488" y="787"/>
                      <a:pt x="849" y="1155"/>
                      <a:pt x="1188" y="1544"/>
                    </a:cubicBezTo>
                    <a:cubicBezTo>
                      <a:pt x="1525" y="1930"/>
                      <a:pt x="1849" y="2333"/>
                      <a:pt x="2217" y="2689"/>
                    </a:cubicBezTo>
                    <a:cubicBezTo>
                      <a:pt x="2267" y="2738"/>
                      <a:pt x="2322" y="2759"/>
                      <a:pt x="2374" y="2759"/>
                    </a:cubicBezTo>
                    <a:cubicBezTo>
                      <a:pt x="2527" y="2759"/>
                      <a:pt x="2659" y="2583"/>
                      <a:pt x="2576" y="2412"/>
                    </a:cubicBezTo>
                    <a:cubicBezTo>
                      <a:pt x="2348" y="1932"/>
                      <a:pt x="2002" y="1509"/>
                      <a:pt x="1633" y="1128"/>
                    </a:cubicBezTo>
                    <a:cubicBezTo>
                      <a:pt x="1270" y="752"/>
                      <a:pt x="881" y="401"/>
                      <a:pt x="473" y="74"/>
                    </a:cubicBezTo>
                    <a:cubicBezTo>
                      <a:pt x="416" y="28"/>
                      <a:pt x="348" y="1"/>
                      <a:pt x="281" y="1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4598900" y="2725100"/>
                <a:ext cx="22425" cy="7130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2852" extrusionOk="0">
                    <a:moveTo>
                      <a:pt x="198" y="0"/>
                    </a:moveTo>
                    <a:cubicBezTo>
                      <a:pt x="103" y="0"/>
                      <a:pt x="1" y="86"/>
                      <a:pt x="38" y="194"/>
                    </a:cubicBezTo>
                    <a:cubicBezTo>
                      <a:pt x="182" y="602"/>
                      <a:pt x="283" y="1025"/>
                      <a:pt x="340" y="1455"/>
                    </a:cubicBezTo>
                    <a:cubicBezTo>
                      <a:pt x="367" y="1666"/>
                      <a:pt x="397" y="1878"/>
                      <a:pt x="412" y="2091"/>
                    </a:cubicBezTo>
                    <a:cubicBezTo>
                      <a:pt x="429" y="2314"/>
                      <a:pt x="447" y="2539"/>
                      <a:pt x="528" y="2747"/>
                    </a:cubicBezTo>
                    <a:cubicBezTo>
                      <a:pt x="550" y="2806"/>
                      <a:pt x="619" y="2851"/>
                      <a:pt x="681" y="2851"/>
                    </a:cubicBezTo>
                    <a:cubicBezTo>
                      <a:pt x="723" y="2851"/>
                      <a:pt x="762" y="2831"/>
                      <a:pt x="783" y="2781"/>
                    </a:cubicBezTo>
                    <a:cubicBezTo>
                      <a:pt x="879" y="2559"/>
                      <a:pt x="897" y="2331"/>
                      <a:pt x="877" y="2091"/>
                    </a:cubicBezTo>
                    <a:cubicBezTo>
                      <a:pt x="860" y="1859"/>
                      <a:pt x="827" y="1624"/>
                      <a:pt x="778" y="1396"/>
                    </a:cubicBezTo>
                    <a:cubicBezTo>
                      <a:pt x="672" y="941"/>
                      <a:pt x="516" y="498"/>
                      <a:pt x="318" y="75"/>
                    </a:cubicBezTo>
                    <a:cubicBezTo>
                      <a:pt x="293" y="22"/>
                      <a:pt x="246" y="0"/>
                      <a:pt x="198" y="0"/>
                    </a:cubicBezTo>
                    <a:close/>
                  </a:path>
                </a:pathLst>
              </a:custGeom>
              <a:solidFill>
                <a:srgbClr val="443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" name="Google Shape;585;p35"/>
            <p:cNvGrpSpPr/>
            <p:nvPr/>
          </p:nvGrpSpPr>
          <p:grpSpPr>
            <a:xfrm>
              <a:off x="7237471" y="2183492"/>
              <a:ext cx="819850" cy="585450"/>
              <a:chOff x="3663575" y="541100"/>
              <a:chExt cx="819850" cy="585450"/>
            </a:xfrm>
          </p:grpSpPr>
          <p:sp>
            <p:nvSpPr>
              <p:cNvPr id="586" name="Google Shape;586;p35"/>
              <p:cNvSpPr/>
              <p:nvPr/>
            </p:nvSpPr>
            <p:spPr>
              <a:xfrm>
                <a:off x="3663575" y="541100"/>
                <a:ext cx="185750" cy="37005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14802" extrusionOk="0">
                    <a:moveTo>
                      <a:pt x="7429" y="11479"/>
                    </a:moveTo>
                    <a:cubicBezTo>
                      <a:pt x="6967" y="8411"/>
                      <a:pt x="6234" y="5388"/>
                      <a:pt x="5242" y="2449"/>
                    </a:cubicBezTo>
                    <a:cubicBezTo>
                      <a:pt x="4945" y="1574"/>
                      <a:pt x="4611" y="681"/>
                      <a:pt x="3986" y="0"/>
                    </a:cubicBezTo>
                    <a:cubicBezTo>
                      <a:pt x="3622" y="154"/>
                      <a:pt x="3483" y="587"/>
                      <a:pt x="3399" y="972"/>
                    </a:cubicBezTo>
                    <a:cubicBezTo>
                      <a:pt x="2645" y="4409"/>
                      <a:pt x="2947" y="7976"/>
                      <a:pt x="3253" y="11479"/>
                    </a:cubicBezTo>
                    <a:cubicBezTo>
                      <a:pt x="2177" y="10816"/>
                      <a:pt x="1091" y="10168"/>
                      <a:pt x="0" y="9532"/>
                    </a:cubicBezTo>
                    <a:cubicBezTo>
                      <a:pt x="13" y="10230"/>
                      <a:pt x="337" y="10900"/>
                      <a:pt x="807" y="11419"/>
                    </a:cubicBezTo>
                    <a:cubicBezTo>
                      <a:pt x="1277" y="11936"/>
                      <a:pt x="1880" y="12312"/>
                      <a:pt x="2516" y="12607"/>
                    </a:cubicBezTo>
                    <a:cubicBezTo>
                      <a:pt x="1564" y="12901"/>
                      <a:pt x="834" y="13809"/>
                      <a:pt x="750" y="14801"/>
                    </a:cubicBezTo>
                    <a:cubicBezTo>
                      <a:pt x="1710" y="14727"/>
                      <a:pt x="2575" y="14442"/>
                      <a:pt x="3476" y="14146"/>
                    </a:cubicBezTo>
                    <a:cubicBezTo>
                      <a:pt x="3036" y="14690"/>
                      <a:pt x="3627" y="14507"/>
                      <a:pt x="3877" y="14314"/>
                    </a:cubicBezTo>
                    <a:cubicBezTo>
                      <a:pt x="4263" y="14019"/>
                      <a:pt x="4592" y="13621"/>
                      <a:pt x="4960" y="13302"/>
                    </a:cubicBezTo>
                    <a:cubicBezTo>
                      <a:pt x="5735" y="12629"/>
                      <a:pt x="6558" y="12021"/>
                      <a:pt x="7429" y="1147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21000">
                    <a:schemeClr val="accent1"/>
                  </a:gs>
                  <a:gs pos="76000">
                    <a:schemeClr val="accent6"/>
                  </a:gs>
                  <a:gs pos="100000">
                    <a:schemeClr val="accent6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4200325" y="750200"/>
                <a:ext cx="283100" cy="376350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5054" extrusionOk="0">
                    <a:moveTo>
                      <a:pt x="4107" y="3164"/>
                    </a:moveTo>
                    <a:cubicBezTo>
                      <a:pt x="6306" y="1447"/>
                      <a:pt x="8552" y="332"/>
                      <a:pt x="11323" y="0"/>
                    </a:cubicBezTo>
                    <a:cubicBezTo>
                      <a:pt x="11251" y="1814"/>
                      <a:pt x="7751" y="8980"/>
                      <a:pt x="5094" y="11278"/>
                    </a:cubicBezTo>
                    <a:cubicBezTo>
                      <a:pt x="5628" y="11194"/>
                      <a:pt x="6168" y="11145"/>
                      <a:pt x="6707" y="11130"/>
                    </a:cubicBezTo>
                    <a:cubicBezTo>
                      <a:pt x="7162" y="11115"/>
                      <a:pt x="7657" y="11142"/>
                      <a:pt x="8006" y="11437"/>
                    </a:cubicBezTo>
                    <a:cubicBezTo>
                      <a:pt x="8058" y="11481"/>
                      <a:pt x="8110" y="11538"/>
                      <a:pt x="8117" y="11605"/>
                    </a:cubicBezTo>
                    <a:cubicBezTo>
                      <a:pt x="8137" y="11761"/>
                      <a:pt x="7951" y="11850"/>
                      <a:pt x="7798" y="11887"/>
                    </a:cubicBezTo>
                    <a:cubicBezTo>
                      <a:pt x="7147" y="12048"/>
                      <a:pt x="6482" y="12149"/>
                      <a:pt x="5811" y="12191"/>
                    </a:cubicBezTo>
                    <a:cubicBezTo>
                      <a:pt x="6472" y="12231"/>
                      <a:pt x="7068" y="12778"/>
                      <a:pt x="7165" y="13431"/>
                    </a:cubicBezTo>
                    <a:cubicBezTo>
                      <a:pt x="7261" y="14086"/>
                      <a:pt x="6848" y="14781"/>
                      <a:pt x="6227" y="15009"/>
                    </a:cubicBezTo>
                    <a:cubicBezTo>
                      <a:pt x="6158" y="15034"/>
                      <a:pt x="6086" y="15053"/>
                      <a:pt x="6017" y="15034"/>
                    </a:cubicBezTo>
                    <a:cubicBezTo>
                      <a:pt x="5938" y="15009"/>
                      <a:pt x="5883" y="14940"/>
                      <a:pt x="5834" y="14873"/>
                    </a:cubicBezTo>
                    <a:cubicBezTo>
                      <a:pt x="5294" y="14123"/>
                      <a:pt x="4837" y="13319"/>
                      <a:pt x="4330" y="12547"/>
                    </a:cubicBezTo>
                    <a:cubicBezTo>
                      <a:pt x="3813" y="11758"/>
                      <a:pt x="3244" y="11004"/>
                      <a:pt x="2630" y="10286"/>
                    </a:cubicBezTo>
                    <a:cubicBezTo>
                      <a:pt x="2311" y="9915"/>
                      <a:pt x="1980" y="9554"/>
                      <a:pt x="1638" y="9205"/>
                    </a:cubicBezTo>
                    <a:cubicBezTo>
                      <a:pt x="1334" y="8896"/>
                      <a:pt x="817" y="8572"/>
                      <a:pt x="602" y="8203"/>
                    </a:cubicBezTo>
                    <a:cubicBezTo>
                      <a:pt x="0" y="7174"/>
                      <a:pt x="3353" y="3753"/>
                      <a:pt x="4107" y="31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21000">
                    <a:schemeClr val="accent1"/>
                  </a:gs>
                  <a:gs pos="76000">
                    <a:schemeClr val="accent6"/>
                  </a:gs>
                  <a:gs pos="100000">
                    <a:schemeClr val="accent6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8" name="Google Shape;588;p35"/>
          <p:cNvGrpSpPr/>
          <p:nvPr/>
        </p:nvGrpSpPr>
        <p:grpSpPr>
          <a:xfrm>
            <a:off x="8561778" y="2349980"/>
            <a:ext cx="357063" cy="355270"/>
            <a:chOff x="8140166" y="2287204"/>
            <a:chExt cx="357063" cy="355270"/>
          </a:xfrm>
        </p:grpSpPr>
        <p:sp>
          <p:nvSpPr>
            <p:cNvPr id="589" name="Google Shape;589;p35"/>
            <p:cNvSpPr/>
            <p:nvPr/>
          </p:nvSpPr>
          <p:spPr>
            <a:xfrm rot="6745560">
              <a:off x="8273379" y="2401291"/>
              <a:ext cx="163765" cy="239580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0" name="Google Shape;590;p35"/>
            <p:cNvSpPr/>
            <p:nvPr/>
          </p:nvSpPr>
          <p:spPr>
            <a:xfrm rot="4784258">
              <a:off x="8167776" y="2288513"/>
              <a:ext cx="163752" cy="192886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591" name="Google Shape;591;p35"/>
          <p:cNvGrpSpPr/>
          <p:nvPr/>
        </p:nvGrpSpPr>
        <p:grpSpPr>
          <a:xfrm>
            <a:off x="942022" y="3555446"/>
            <a:ext cx="1259758" cy="1357339"/>
            <a:chOff x="292025" y="2938625"/>
            <a:chExt cx="619350" cy="667325"/>
          </a:xfrm>
        </p:grpSpPr>
        <p:sp>
          <p:nvSpPr>
            <p:cNvPr id="592" name="Google Shape;592;p35"/>
            <p:cNvSpPr/>
            <p:nvPr/>
          </p:nvSpPr>
          <p:spPr>
            <a:xfrm>
              <a:off x="435175" y="3321075"/>
              <a:ext cx="289000" cy="284875"/>
            </a:xfrm>
            <a:custGeom>
              <a:avLst/>
              <a:gdLst/>
              <a:ahLst/>
              <a:cxnLst/>
              <a:rect l="l" t="t" r="r" b="b"/>
              <a:pathLst>
                <a:path w="11560" h="11395" extrusionOk="0">
                  <a:moveTo>
                    <a:pt x="3285" y="0"/>
                  </a:moveTo>
                  <a:cubicBezTo>
                    <a:pt x="501" y="0"/>
                    <a:pt x="0" y="4563"/>
                    <a:pt x="278" y="7451"/>
                  </a:cubicBezTo>
                  <a:cubicBezTo>
                    <a:pt x="591" y="10699"/>
                    <a:pt x="3573" y="11395"/>
                    <a:pt x="6334" y="11395"/>
                  </a:cubicBezTo>
                  <a:cubicBezTo>
                    <a:pt x="7768" y="11395"/>
                    <a:pt x="9142" y="11207"/>
                    <a:pt x="10053" y="11091"/>
                  </a:cubicBezTo>
                  <a:cubicBezTo>
                    <a:pt x="10837" y="10992"/>
                    <a:pt x="11559" y="10797"/>
                    <a:pt x="11090" y="9982"/>
                  </a:cubicBezTo>
                  <a:cubicBezTo>
                    <a:pt x="10771" y="9430"/>
                    <a:pt x="6677" y="10118"/>
                    <a:pt x="7085" y="7627"/>
                  </a:cubicBezTo>
                  <a:cubicBezTo>
                    <a:pt x="7656" y="4153"/>
                    <a:pt x="6211" y="83"/>
                    <a:pt x="3360" y="2"/>
                  </a:cubicBezTo>
                  <a:cubicBezTo>
                    <a:pt x="3335" y="1"/>
                    <a:pt x="3310" y="0"/>
                    <a:pt x="3285" y="0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742625" y="2938625"/>
              <a:ext cx="105000" cy="239250"/>
            </a:xfrm>
            <a:custGeom>
              <a:avLst/>
              <a:gdLst/>
              <a:ahLst/>
              <a:cxnLst/>
              <a:rect l="l" t="t" r="r" b="b"/>
              <a:pathLst>
                <a:path w="4200" h="9570" extrusionOk="0">
                  <a:moveTo>
                    <a:pt x="1261" y="0"/>
                  </a:moveTo>
                  <a:cubicBezTo>
                    <a:pt x="1195" y="0"/>
                    <a:pt x="1129" y="12"/>
                    <a:pt x="1066" y="36"/>
                  </a:cubicBezTo>
                  <a:cubicBezTo>
                    <a:pt x="1" y="443"/>
                    <a:pt x="1096" y="2398"/>
                    <a:pt x="711" y="4130"/>
                  </a:cubicBezTo>
                  <a:cubicBezTo>
                    <a:pt x="325" y="5860"/>
                    <a:pt x="488" y="7700"/>
                    <a:pt x="2004" y="9570"/>
                  </a:cubicBezTo>
                  <a:lnTo>
                    <a:pt x="3302" y="9211"/>
                  </a:lnTo>
                  <a:cubicBezTo>
                    <a:pt x="3302" y="9211"/>
                    <a:pt x="4200" y="6668"/>
                    <a:pt x="3985" y="4735"/>
                  </a:cubicBezTo>
                  <a:cubicBezTo>
                    <a:pt x="3784" y="2918"/>
                    <a:pt x="2322" y="0"/>
                    <a:pt x="1261" y="0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633025" y="2955400"/>
              <a:ext cx="133550" cy="231225"/>
            </a:xfrm>
            <a:custGeom>
              <a:avLst/>
              <a:gdLst/>
              <a:ahLst/>
              <a:cxnLst/>
              <a:rect l="l" t="t" r="r" b="b"/>
              <a:pathLst>
                <a:path w="5342" h="9249" extrusionOk="0">
                  <a:moveTo>
                    <a:pt x="1272" y="0"/>
                  </a:moveTo>
                  <a:cubicBezTo>
                    <a:pt x="1159" y="0"/>
                    <a:pt x="1056" y="27"/>
                    <a:pt x="964" y="86"/>
                  </a:cubicBezTo>
                  <a:cubicBezTo>
                    <a:pt x="0" y="695"/>
                    <a:pt x="1458" y="2396"/>
                    <a:pt x="1421" y="4170"/>
                  </a:cubicBezTo>
                  <a:cubicBezTo>
                    <a:pt x="1383" y="5942"/>
                    <a:pt x="1905" y="7714"/>
                    <a:pt x="3759" y="9248"/>
                  </a:cubicBezTo>
                  <a:lnTo>
                    <a:pt x="4960" y="8641"/>
                  </a:lnTo>
                  <a:cubicBezTo>
                    <a:pt x="4960" y="8641"/>
                    <a:pt x="5341" y="5972"/>
                    <a:pt x="4751" y="4119"/>
                  </a:cubicBezTo>
                  <a:cubicBezTo>
                    <a:pt x="4217" y="2443"/>
                    <a:pt x="2340" y="0"/>
                    <a:pt x="1272" y="0"/>
                  </a:cubicBezTo>
                  <a:close/>
                </a:path>
              </a:pathLst>
            </a:custGeom>
            <a:solidFill>
              <a:srgbClr val="D6C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675550" y="2984775"/>
              <a:ext cx="71525" cy="203300"/>
            </a:xfrm>
            <a:custGeom>
              <a:avLst/>
              <a:gdLst/>
              <a:ahLst/>
              <a:cxnLst/>
              <a:rect l="l" t="t" r="r" b="b"/>
              <a:pathLst>
                <a:path w="2861" h="8132" extrusionOk="0">
                  <a:moveTo>
                    <a:pt x="2861" y="8132"/>
                  </a:moveTo>
                  <a:cubicBezTo>
                    <a:pt x="2861" y="8132"/>
                    <a:pt x="2723" y="4250"/>
                    <a:pt x="2392" y="3136"/>
                  </a:cubicBezTo>
                  <a:cubicBezTo>
                    <a:pt x="2061" y="2023"/>
                    <a:pt x="329" y="1"/>
                    <a:pt x="165" y="109"/>
                  </a:cubicBezTo>
                  <a:cubicBezTo>
                    <a:pt x="0" y="216"/>
                    <a:pt x="873" y="2480"/>
                    <a:pt x="759" y="3053"/>
                  </a:cubicBezTo>
                  <a:cubicBezTo>
                    <a:pt x="647" y="3627"/>
                    <a:pt x="1280" y="7452"/>
                    <a:pt x="2861" y="813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1000">
                  <a:schemeClr val="accent1"/>
                </a:gs>
                <a:gs pos="76000">
                  <a:schemeClr val="accent6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697875" y="3355525"/>
              <a:ext cx="158425" cy="249000"/>
            </a:xfrm>
            <a:custGeom>
              <a:avLst/>
              <a:gdLst/>
              <a:ahLst/>
              <a:cxnLst/>
              <a:rect l="l" t="t" r="r" b="b"/>
              <a:pathLst>
                <a:path w="6337" h="9960" extrusionOk="0">
                  <a:moveTo>
                    <a:pt x="1892" y="0"/>
                  </a:moveTo>
                  <a:cubicBezTo>
                    <a:pt x="965" y="0"/>
                    <a:pt x="263" y="660"/>
                    <a:pt x="263" y="660"/>
                  </a:cubicBezTo>
                  <a:cubicBezTo>
                    <a:pt x="263" y="660"/>
                    <a:pt x="0" y="3974"/>
                    <a:pt x="263" y="4825"/>
                  </a:cubicBezTo>
                  <a:cubicBezTo>
                    <a:pt x="528" y="5676"/>
                    <a:pt x="2639" y="9372"/>
                    <a:pt x="3110" y="9724"/>
                  </a:cubicBezTo>
                  <a:cubicBezTo>
                    <a:pt x="3316" y="9879"/>
                    <a:pt x="3964" y="9960"/>
                    <a:pt x="4626" y="9960"/>
                  </a:cubicBezTo>
                  <a:cubicBezTo>
                    <a:pt x="5470" y="9960"/>
                    <a:pt x="6337" y="9828"/>
                    <a:pt x="6337" y="9548"/>
                  </a:cubicBezTo>
                  <a:cubicBezTo>
                    <a:pt x="6337" y="9050"/>
                    <a:pt x="5456" y="8697"/>
                    <a:pt x="4752" y="8463"/>
                  </a:cubicBezTo>
                  <a:cubicBezTo>
                    <a:pt x="4048" y="8228"/>
                    <a:pt x="3344" y="5559"/>
                    <a:pt x="3021" y="4620"/>
                  </a:cubicBezTo>
                  <a:cubicBezTo>
                    <a:pt x="2698" y="3681"/>
                    <a:pt x="3227" y="512"/>
                    <a:pt x="3227" y="512"/>
                  </a:cubicBezTo>
                  <a:cubicBezTo>
                    <a:pt x="2765" y="132"/>
                    <a:pt x="2306" y="0"/>
                    <a:pt x="1892" y="0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378850" y="3141325"/>
              <a:ext cx="527550" cy="432700"/>
            </a:xfrm>
            <a:custGeom>
              <a:avLst/>
              <a:gdLst/>
              <a:ahLst/>
              <a:cxnLst/>
              <a:rect l="l" t="t" r="r" b="b"/>
              <a:pathLst>
                <a:path w="21102" h="17308" extrusionOk="0">
                  <a:moveTo>
                    <a:pt x="15945" y="1"/>
                  </a:moveTo>
                  <a:cubicBezTo>
                    <a:pt x="15905" y="1"/>
                    <a:pt x="15865" y="1"/>
                    <a:pt x="15825" y="3"/>
                  </a:cubicBezTo>
                  <a:cubicBezTo>
                    <a:pt x="13890" y="61"/>
                    <a:pt x="12802" y="2282"/>
                    <a:pt x="12743" y="3576"/>
                  </a:cubicBezTo>
                  <a:cubicBezTo>
                    <a:pt x="12743" y="3577"/>
                    <a:pt x="12742" y="3579"/>
                    <a:pt x="12742" y="3580"/>
                  </a:cubicBezTo>
                  <a:cubicBezTo>
                    <a:pt x="12742" y="3585"/>
                    <a:pt x="12740" y="3591"/>
                    <a:pt x="12736" y="3596"/>
                  </a:cubicBezTo>
                  <a:cubicBezTo>
                    <a:pt x="12729" y="3608"/>
                    <a:pt x="12715" y="3614"/>
                    <a:pt x="12693" y="3614"/>
                  </a:cubicBezTo>
                  <a:cubicBezTo>
                    <a:pt x="12397" y="3614"/>
                    <a:pt x="10739" y="2506"/>
                    <a:pt x="8232" y="2506"/>
                  </a:cubicBezTo>
                  <a:cubicBezTo>
                    <a:pt x="7737" y="2506"/>
                    <a:pt x="7208" y="2549"/>
                    <a:pt x="6651" y="2653"/>
                  </a:cubicBezTo>
                  <a:cubicBezTo>
                    <a:pt x="2975" y="3334"/>
                    <a:pt x="510" y="7054"/>
                    <a:pt x="159" y="9253"/>
                  </a:cubicBezTo>
                  <a:cubicBezTo>
                    <a:pt x="58" y="9885"/>
                    <a:pt x="0" y="10814"/>
                    <a:pt x="67" y="11823"/>
                  </a:cubicBezTo>
                  <a:lnTo>
                    <a:pt x="67" y="11824"/>
                  </a:lnTo>
                  <a:cubicBezTo>
                    <a:pt x="238" y="14330"/>
                    <a:pt x="1182" y="17307"/>
                    <a:pt x="4162" y="17307"/>
                  </a:cubicBezTo>
                  <a:cubicBezTo>
                    <a:pt x="4172" y="17307"/>
                    <a:pt x="4181" y="17307"/>
                    <a:pt x="4191" y="17307"/>
                  </a:cubicBezTo>
                  <a:cubicBezTo>
                    <a:pt x="4772" y="17307"/>
                    <a:pt x="5353" y="17271"/>
                    <a:pt x="5930" y="17202"/>
                  </a:cubicBezTo>
                  <a:cubicBezTo>
                    <a:pt x="8974" y="16832"/>
                    <a:pt x="10778" y="15600"/>
                    <a:pt x="13184" y="15413"/>
                  </a:cubicBezTo>
                  <a:cubicBezTo>
                    <a:pt x="14967" y="15276"/>
                    <a:pt x="16438" y="14053"/>
                    <a:pt x="17349" y="12784"/>
                  </a:cubicBezTo>
                  <a:cubicBezTo>
                    <a:pt x="17889" y="12036"/>
                    <a:pt x="18147" y="11248"/>
                    <a:pt x="18332" y="10706"/>
                  </a:cubicBezTo>
                  <a:cubicBezTo>
                    <a:pt x="18909" y="9009"/>
                    <a:pt x="19565" y="5290"/>
                    <a:pt x="19565" y="5290"/>
                  </a:cubicBezTo>
                  <a:lnTo>
                    <a:pt x="21101" y="4200"/>
                  </a:lnTo>
                  <a:cubicBezTo>
                    <a:pt x="20485" y="3631"/>
                    <a:pt x="19821" y="2985"/>
                    <a:pt x="19493" y="2347"/>
                  </a:cubicBezTo>
                  <a:cubicBezTo>
                    <a:pt x="18971" y="1343"/>
                    <a:pt x="17811" y="1"/>
                    <a:pt x="15945" y="1"/>
                  </a:cubicBezTo>
                  <a:close/>
                </a:path>
              </a:pathLst>
            </a:custGeom>
            <a:solidFill>
              <a:srgbClr val="D6C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508725" y="3339725"/>
              <a:ext cx="322225" cy="231650"/>
            </a:xfrm>
            <a:custGeom>
              <a:avLst/>
              <a:gdLst/>
              <a:ahLst/>
              <a:cxnLst/>
              <a:rect l="l" t="t" r="r" b="b"/>
              <a:pathLst>
                <a:path w="12889" h="9266" extrusionOk="0">
                  <a:moveTo>
                    <a:pt x="10663" y="0"/>
                  </a:moveTo>
                  <a:cubicBezTo>
                    <a:pt x="8807" y="0"/>
                    <a:pt x="8731" y="4313"/>
                    <a:pt x="8175" y="4699"/>
                  </a:cubicBezTo>
                  <a:cubicBezTo>
                    <a:pt x="7600" y="5099"/>
                    <a:pt x="1071" y="6823"/>
                    <a:pt x="1071" y="6823"/>
                  </a:cubicBezTo>
                  <a:cubicBezTo>
                    <a:pt x="76" y="7448"/>
                    <a:pt x="0" y="8476"/>
                    <a:pt x="735" y="9266"/>
                  </a:cubicBezTo>
                  <a:cubicBezTo>
                    <a:pt x="3779" y="8896"/>
                    <a:pt x="5583" y="7664"/>
                    <a:pt x="7989" y="7477"/>
                  </a:cubicBezTo>
                  <a:cubicBezTo>
                    <a:pt x="9772" y="7340"/>
                    <a:pt x="11243" y="6117"/>
                    <a:pt x="12154" y="4848"/>
                  </a:cubicBezTo>
                  <a:cubicBezTo>
                    <a:pt x="12889" y="3463"/>
                    <a:pt x="12410" y="261"/>
                    <a:pt x="10866" y="17"/>
                  </a:cubicBezTo>
                  <a:cubicBezTo>
                    <a:pt x="10796" y="6"/>
                    <a:pt x="10728" y="0"/>
                    <a:pt x="10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843125" y="3240575"/>
              <a:ext cx="68250" cy="47325"/>
            </a:xfrm>
            <a:custGeom>
              <a:avLst/>
              <a:gdLst/>
              <a:ahLst/>
              <a:cxnLst/>
              <a:rect l="l" t="t" r="r" b="b"/>
              <a:pathLst>
                <a:path w="2730" h="1893" extrusionOk="0">
                  <a:moveTo>
                    <a:pt x="1765" y="0"/>
                  </a:moveTo>
                  <a:cubicBezTo>
                    <a:pt x="1728" y="0"/>
                    <a:pt x="1690" y="1"/>
                    <a:pt x="1651" y="3"/>
                  </a:cubicBezTo>
                  <a:cubicBezTo>
                    <a:pt x="0" y="87"/>
                    <a:pt x="189" y="1530"/>
                    <a:pt x="696" y="1808"/>
                  </a:cubicBezTo>
                  <a:cubicBezTo>
                    <a:pt x="807" y="1869"/>
                    <a:pt x="929" y="1893"/>
                    <a:pt x="1050" y="1893"/>
                  </a:cubicBezTo>
                  <a:cubicBezTo>
                    <a:pt x="1481" y="1893"/>
                    <a:pt x="1914" y="1595"/>
                    <a:pt x="1914" y="1595"/>
                  </a:cubicBezTo>
                  <a:cubicBezTo>
                    <a:pt x="2015" y="1707"/>
                    <a:pt x="2117" y="1755"/>
                    <a:pt x="2214" y="1755"/>
                  </a:cubicBezTo>
                  <a:cubicBezTo>
                    <a:pt x="2496" y="1755"/>
                    <a:pt x="2729" y="1345"/>
                    <a:pt x="2729" y="938"/>
                  </a:cubicBezTo>
                  <a:cubicBezTo>
                    <a:pt x="2729" y="418"/>
                    <a:pt x="2528" y="0"/>
                    <a:pt x="1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646525" y="3355175"/>
              <a:ext cx="158425" cy="249350"/>
            </a:xfrm>
            <a:custGeom>
              <a:avLst/>
              <a:gdLst/>
              <a:ahLst/>
              <a:cxnLst/>
              <a:rect l="l" t="t" r="r" b="b"/>
              <a:pathLst>
                <a:path w="6337" h="9974" extrusionOk="0">
                  <a:moveTo>
                    <a:pt x="2197" y="0"/>
                  </a:moveTo>
                  <a:cubicBezTo>
                    <a:pt x="1153" y="0"/>
                    <a:pt x="263" y="674"/>
                    <a:pt x="263" y="674"/>
                  </a:cubicBezTo>
                  <a:cubicBezTo>
                    <a:pt x="263" y="674"/>
                    <a:pt x="0" y="3988"/>
                    <a:pt x="263" y="4839"/>
                  </a:cubicBezTo>
                  <a:cubicBezTo>
                    <a:pt x="528" y="5690"/>
                    <a:pt x="2641" y="9386"/>
                    <a:pt x="3110" y="9738"/>
                  </a:cubicBezTo>
                  <a:cubicBezTo>
                    <a:pt x="3316" y="9893"/>
                    <a:pt x="3964" y="9974"/>
                    <a:pt x="4626" y="9974"/>
                  </a:cubicBezTo>
                  <a:cubicBezTo>
                    <a:pt x="5470" y="9974"/>
                    <a:pt x="6337" y="9842"/>
                    <a:pt x="6337" y="9562"/>
                  </a:cubicBezTo>
                  <a:cubicBezTo>
                    <a:pt x="6337" y="9064"/>
                    <a:pt x="5457" y="8711"/>
                    <a:pt x="4752" y="8477"/>
                  </a:cubicBezTo>
                  <a:cubicBezTo>
                    <a:pt x="4048" y="8242"/>
                    <a:pt x="3344" y="5573"/>
                    <a:pt x="3021" y="4634"/>
                  </a:cubicBezTo>
                  <a:cubicBezTo>
                    <a:pt x="2699" y="3695"/>
                    <a:pt x="3607" y="508"/>
                    <a:pt x="3607" y="508"/>
                  </a:cubicBezTo>
                  <a:cubicBezTo>
                    <a:pt x="3149" y="131"/>
                    <a:pt x="2658" y="0"/>
                    <a:pt x="2197" y="0"/>
                  </a:cubicBezTo>
                  <a:close/>
                </a:path>
              </a:pathLst>
            </a:custGeom>
            <a:solidFill>
              <a:srgbClr val="D6C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874250" y="3232025"/>
              <a:ext cx="33225" cy="17075"/>
            </a:xfrm>
            <a:custGeom>
              <a:avLst/>
              <a:gdLst/>
              <a:ahLst/>
              <a:cxnLst/>
              <a:rect l="l" t="t" r="r" b="b"/>
              <a:pathLst>
                <a:path w="1329" h="683" extrusionOk="0">
                  <a:moveTo>
                    <a:pt x="547" y="1"/>
                  </a:moveTo>
                  <a:cubicBezTo>
                    <a:pt x="315" y="1"/>
                    <a:pt x="112" y="28"/>
                    <a:pt x="87" y="83"/>
                  </a:cubicBezTo>
                  <a:cubicBezTo>
                    <a:pt x="0" y="278"/>
                    <a:pt x="480" y="683"/>
                    <a:pt x="681" y="683"/>
                  </a:cubicBezTo>
                  <a:cubicBezTo>
                    <a:pt x="682" y="683"/>
                    <a:pt x="682" y="683"/>
                    <a:pt x="682" y="683"/>
                  </a:cubicBezTo>
                  <a:cubicBezTo>
                    <a:pt x="869" y="683"/>
                    <a:pt x="1329" y="428"/>
                    <a:pt x="1271" y="163"/>
                  </a:cubicBezTo>
                  <a:cubicBezTo>
                    <a:pt x="1247" y="54"/>
                    <a:pt x="870" y="1"/>
                    <a:pt x="547" y="1"/>
                  </a:cubicBezTo>
                  <a:close/>
                </a:path>
              </a:pathLst>
            </a:custGeom>
            <a:solidFill>
              <a:srgbClr val="F27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796575" y="3194125"/>
              <a:ext cx="16725" cy="19725"/>
            </a:xfrm>
            <a:custGeom>
              <a:avLst/>
              <a:gdLst/>
              <a:ahLst/>
              <a:cxnLst/>
              <a:rect l="l" t="t" r="r" b="b"/>
              <a:pathLst>
                <a:path w="669" h="789" extrusionOk="0">
                  <a:moveTo>
                    <a:pt x="335" y="1"/>
                  </a:moveTo>
                  <a:cubicBezTo>
                    <a:pt x="150" y="1"/>
                    <a:pt x="1" y="177"/>
                    <a:pt x="1" y="395"/>
                  </a:cubicBezTo>
                  <a:cubicBezTo>
                    <a:pt x="1" y="613"/>
                    <a:pt x="150" y="788"/>
                    <a:pt x="335" y="788"/>
                  </a:cubicBezTo>
                  <a:cubicBezTo>
                    <a:pt x="519" y="788"/>
                    <a:pt x="669" y="611"/>
                    <a:pt x="669" y="395"/>
                  </a:cubicBezTo>
                  <a:cubicBezTo>
                    <a:pt x="669" y="178"/>
                    <a:pt x="519" y="1"/>
                    <a:pt x="335" y="1"/>
                  </a:cubicBezTo>
                  <a:close/>
                </a:path>
              </a:pathLst>
            </a:custGeom>
            <a:solidFill>
              <a:srgbClr val="00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386650" y="3321075"/>
              <a:ext cx="289000" cy="284875"/>
            </a:xfrm>
            <a:custGeom>
              <a:avLst/>
              <a:gdLst/>
              <a:ahLst/>
              <a:cxnLst/>
              <a:rect l="l" t="t" r="r" b="b"/>
              <a:pathLst>
                <a:path w="11560" h="11395" extrusionOk="0">
                  <a:moveTo>
                    <a:pt x="3287" y="0"/>
                  </a:moveTo>
                  <a:cubicBezTo>
                    <a:pt x="502" y="0"/>
                    <a:pt x="1" y="4563"/>
                    <a:pt x="280" y="7451"/>
                  </a:cubicBezTo>
                  <a:cubicBezTo>
                    <a:pt x="592" y="10699"/>
                    <a:pt x="3573" y="11395"/>
                    <a:pt x="6335" y="11395"/>
                  </a:cubicBezTo>
                  <a:cubicBezTo>
                    <a:pt x="7768" y="11395"/>
                    <a:pt x="9143" y="11207"/>
                    <a:pt x="10054" y="11091"/>
                  </a:cubicBezTo>
                  <a:cubicBezTo>
                    <a:pt x="10839" y="10992"/>
                    <a:pt x="11560" y="10797"/>
                    <a:pt x="11091" y="9982"/>
                  </a:cubicBezTo>
                  <a:cubicBezTo>
                    <a:pt x="10772" y="9430"/>
                    <a:pt x="6164" y="9977"/>
                    <a:pt x="7086" y="7627"/>
                  </a:cubicBezTo>
                  <a:cubicBezTo>
                    <a:pt x="8789" y="3291"/>
                    <a:pt x="6213" y="83"/>
                    <a:pt x="3362" y="2"/>
                  </a:cubicBezTo>
                  <a:cubicBezTo>
                    <a:pt x="3337" y="1"/>
                    <a:pt x="3312" y="0"/>
                    <a:pt x="3287" y="0"/>
                  </a:cubicBezTo>
                  <a:close/>
                </a:path>
              </a:pathLst>
            </a:custGeom>
            <a:solidFill>
              <a:srgbClr val="D6C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378850" y="3203950"/>
              <a:ext cx="337300" cy="232950"/>
            </a:xfrm>
            <a:custGeom>
              <a:avLst/>
              <a:gdLst/>
              <a:ahLst/>
              <a:cxnLst/>
              <a:rect l="l" t="t" r="r" b="b"/>
              <a:pathLst>
                <a:path w="13492" h="9318" extrusionOk="0">
                  <a:moveTo>
                    <a:pt x="8231" y="1"/>
                  </a:moveTo>
                  <a:cubicBezTo>
                    <a:pt x="7736" y="1"/>
                    <a:pt x="7208" y="44"/>
                    <a:pt x="6651" y="148"/>
                  </a:cubicBezTo>
                  <a:cubicBezTo>
                    <a:pt x="2976" y="830"/>
                    <a:pt x="510" y="4549"/>
                    <a:pt x="159" y="6749"/>
                  </a:cubicBezTo>
                  <a:cubicBezTo>
                    <a:pt x="58" y="7380"/>
                    <a:pt x="0" y="8309"/>
                    <a:pt x="67" y="9318"/>
                  </a:cubicBezTo>
                  <a:cubicBezTo>
                    <a:pt x="1747" y="6337"/>
                    <a:pt x="3113" y="5692"/>
                    <a:pt x="4449" y="5692"/>
                  </a:cubicBezTo>
                  <a:cubicBezTo>
                    <a:pt x="5468" y="5692"/>
                    <a:pt x="6469" y="6067"/>
                    <a:pt x="7580" y="6067"/>
                  </a:cubicBezTo>
                  <a:cubicBezTo>
                    <a:pt x="7630" y="6067"/>
                    <a:pt x="7681" y="6066"/>
                    <a:pt x="7731" y="6064"/>
                  </a:cubicBezTo>
                  <a:cubicBezTo>
                    <a:pt x="9929" y="5647"/>
                    <a:pt x="8197" y="3348"/>
                    <a:pt x="9942" y="3062"/>
                  </a:cubicBezTo>
                  <a:cubicBezTo>
                    <a:pt x="10009" y="3051"/>
                    <a:pt x="10084" y="3046"/>
                    <a:pt x="10165" y="3046"/>
                  </a:cubicBezTo>
                  <a:cubicBezTo>
                    <a:pt x="11251" y="3046"/>
                    <a:pt x="13491" y="3952"/>
                    <a:pt x="13491" y="3952"/>
                  </a:cubicBezTo>
                  <a:cubicBezTo>
                    <a:pt x="12058" y="2786"/>
                    <a:pt x="12329" y="1806"/>
                    <a:pt x="12736" y="1091"/>
                  </a:cubicBezTo>
                  <a:lnTo>
                    <a:pt x="12736" y="1091"/>
                  </a:lnTo>
                  <a:cubicBezTo>
                    <a:pt x="12729" y="1103"/>
                    <a:pt x="12714" y="1109"/>
                    <a:pt x="12693" y="1109"/>
                  </a:cubicBezTo>
                  <a:cubicBezTo>
                    <a:pt x="12396" y="1109"/>
                    <a:pt x="10737" y="1"/>
                    <a:pt x="8231" y="1"/>
                  </a:cubicBezTo>
                  <a:close/>
                </a:path>
              </a:pathLst>
            </a:custGeom>
            <a:solidFill>
              <a:srgbClr val="8A9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293575" y="3410950"/>
              <a:ext cx="165900" cy="109900"/>
            </a:xfrm>
            <a:custGeom>
              <a:avLst/>
              <a:gdLst/>
              <a:ahLst/>
              <a:cxnLst/>
              <a:rect l="l" t="t" r="r" b="b"/>
              <a:pathLst>
                <a:path w="6636" h="4396" extrusionOk="0">
                  <a:moveTo>
                    <a:pt x="1107" y="1"/>
                  </a:moveTo>
                  <a:cubicBezTo>
                    <a:pt x="503" y="1"/>
                    <a:pt x="1" y="4396"/>
                    <a:pt x="3258" y="4396"/>
                  </a:cubicBezTo>
                  <a:cubicBezTo>
                    <a:pt x="3586" y="4396"/>
                    <a:pt x="3953" y="4351"/>
                    <a:pt x="4362" y="4253"/>
                  </a:cubicBezTo>
                  <a:cubicBezTo>
                    <a:pt x="6635" y="3705"/>
                    <a:pt x="4635" y="1020"/>
                    <a:pt x="3612" y="1020"/>
                  </a:cubicBezTo>
                  <a:cubicBezTo>
                    <a:pt x="3565" y="1020"/>
                    <a:pt x="3520" y="1026"/>
                    <a:pt x="3478" y="1038"/>
                  </a:cubicBezTo>
                  <a:cubicBezTo>
                    <a:pt x="3478" y="1038"/>
                    <a:pt x="1941" y="864"/>
                    <a:pt x="1238" y="72"/>
                  </a:cubicBezTo>
                  <a:cubicBezTo>
                    <a:pt x="1195" y="23"/>
                    <a:pt x="1151" y="1"/>
                    <a:pt x="1107" y="1"/>
                  </a:cubicBezTo>
                  <a:close/>
                </a:path>
              </a:pathLst>
            </a:custGeom>
            <a:solidFill>
              <a:srgbClr val="D6C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292025" y="3436725"/>
              <a:ext cx="129400" cy="92250"/>
            </a:xfrm>
            <a:custGeom>
              <a:avLst/>
              <a:gdLst/>
              <a:ahLst/>
              <a:cxnLst/>
              <a:rect l="l" t="t" r="r" b="b"/>
              <a:pathLst>
                <a:path w="5176" h="3690" extrusionOk="0">
                  <a:moveTo>
                    <a:pt x="459" y="0"/>
                  </a:moveTo>
                  <a:cubicBezTo>
                    <a:pt x="447" y="0"/>
                    <a:pt x="436" y="1"/>
                    <a:pt x="425" y="3"/>
                  </a:cubicBezTo>
                  <a:cubicBezTo>
                    <a:pt x="178" y="43"/>
                    <a:pt x="1" y="1985"/>
                    <a:pt x="725" y="2290"/>
                  </a:cubicBezTo>
                  <a:cubicBezTo>
                    <a:pt x="725" y="2290"/>
                    <a:pt x="484" y="2465"/>
                    <a:pt x="477" y="2642"/>
                  </a:cubicBezTo>
                  <a:cubicBezTo>
                    <a:pt x="469" y="2840"/>
                    <a:pt x="1487" y="3689"/>
                    <a:pt x="2875" y="3689"/>
                  </a:cubicBezTo>
                  <a:cubicBezTo>
                    <a:pt x="3576" y="3689"/>
                    <a:pt x="4371" y="3473"/>
                    <a:pt x="5175" y="2848"/>
                  </a:cubicBezTo>
                  <a:lnTo>
                    <a:pt x="986" y="361"/>
                  </a:lnTo>
                  <a:cubicBezTo>
                    <a:pt x="986" y="361"/>
                    <a:pt x="698" y="0"/>
                    <a:pt x="459" y="0"/>
                  </a:cubicBezTo>
                  <a:close/>
                </a:path>
              </a:pathLst>
            </a:custGeom>
            <a:solidFill>
              <a:srgbClr val="D6C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733450" y="3226400"/>
              <a:ext cx="64575" cy="38325"/>
            </a:xfrm>
            <a:custGeom>
              <a:avLst/>
              <a:gdLst/>
              <a:ahLst/>
              <a:cxnLst/>
              <a:rect l="l" t="t" r="r" b="b"/>
              <a:pathLst>
                <a:path w="2583" h="1533" extrusionOk="0">
                  <a:moveTo>
                    <a:pt x="1513" y="0"/>
                  </a:moveTo>
                  <a:cubicBezTo>
                    <a:pt x="1399" y="0"/>
                    <a:pt x="1280" y="11"/>
                    <a:pt x="1159" y="33"/>
                  </a:cubicBezTo>
                  <a:cubicBezTo>
                    <a:pt x="486" y="153"/>
                    <a:pt x="0" y="581"/>
                    <a:pt x="73" y="985"/>
                  </a:cubicBezTo>
                  <a:cubicBezTo>
                    <a:pt x="133" y="1317"/>
                    <a:pt x="550" y="1532"/>
                    <a:pt x="1068" y="1532"/>
                  </a:cubicBezTo>
                  <a:cubicBezTo>
                    <a:pt x="1182" y="1532"/>
                    <a:pt x="1301" y="1522"/>
                    <a:pt x="1422" y="1500"/>
                  </a:cubicBezTo>
                  <a:cubicBezTo>
                    <a:pt x="2095" y="1379"/>
                    <a:pt x="2582" y="953"/>
                    <a:pt x="2509" y="547"/>
                  </a:cubicBezTo>
                  <a:cubicBezTo>
                    <a:pt x="2449" y="215"/>
                    <a:pt x="2032" y="0"/>
                    <a:pt x="1513" y="0"/>
                  </a:cubicBezTo>
                  <a:close/>
                </a:path>
              </a:pathLst>
            </a:custGeom>
            <a:solidFill>
              <a:srgbClr val="FFA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5"/>
          <p:cNvGrpSpPr/>
          <p:nvPr/>
        </p:nvGrpSpPr>
        <p:grpSpPr>
          <a:xfrm>
            <a:off x="586261" y="2574305"/>
            <a:ext cx="205959" cy="278735"/>
            <a:chOff x="893990" y="2644493"/>
            <a:chExt cx="291519" cy="394418"/>
          </a:xfrm>
        </p:grpSpPr>
        <p:sp>
          <p:nvSpPr>
            <p:cNvPr id="609" name="Google Shape;609;p35"/>
            <p:cNvSpPr/>
            <p:nvPr/>
          </p:nvSpPr>
          <p:spPr>
            <a:xfrm rot="46532">
              <a:off x="1020154" y="2645590"/>
              <a:ext cx="163752" cy="239576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10" name="Google Shape;610;p35"/>
            <p:cNvSpPr/>
            <p:nvPr/>
          </p:nvSpPr>
          <p:spPr>
            <a:xfrm rot="-1915083">
              <a:off x="932595" y="2817320"/>
              <a:ext cx="163755" cy="192881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611" name="Google Shape;611;p35"/>
          <p:cNvGrpSpPr/>
          <p:nvPr/>
        </p:nvGrpSpPr>
        <p:grpSpPr>
          <a:xfrm>
            <a:off x="2035780" y="3267302"/>
            <a:ext cx="361788" cy="281970"/>
            <a:chOff x="2035780" y="3267302"/>
            <a:chExt cx="361788" cy="281970"/>
          </a:xfrm>
        </p:grpSpPr>
        <p:sp>
          <p:nvSpPr>
            <p:cNvPr id="612" name="Google Shape;612;p35"/>
            <p:cNvSpPr/>
            <p:nvPr/>
          </p:nvSpPr>
          <p:spPr>
            <a:xfrm rot="3306960">
              <a:off x="2154032" y="3283196"/>
              <a:ext cx="163735" cy="239569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13" name="Google Shape;613;p35"/>
            <p:cNvSpPr/>
            <p:nvPr/>
          </p:nvSpPr>
          <p:spPr>
            <a:xfrm rot="4557590">
              <a:off x="2267149" y="3412685"/>
              <a:ext cx="97983" cy="143362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14" name="Google Shape;614;p35"/>
            <p:cNvSpPr/>
            <p:nvPr/>
          </p:nvSpPr>
          <p:spPr>
            <a:xfrm rot="1737802">
              <a:off x="2064375" y="3347169"/>
              <a:ext cx="98004" cy="143369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44"/>
          <p:cNvGrpSpPr/>
          <p:nvPr/>
        </p:nvGrpSpPr>
        <p:grpSpPr>
          <a:xfrm rot="1509799">
            <a:off x="7954665" y="501895"/>
            <a:ext cx="340596" cy="327377"/>
            <a:chOff x="427198" y="876398"/>
            <a:chExt cx="340596" cy="327377"/>
          </a:xfrm>
        </p:grpSpPr>
        <p:sp>
          <p:nvSpPr>
            <p:cNvPr id="1204" name="Google Shape;1204;p44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44"/>
          <p:cNvGrpSpPr/>
          <p:nvPr/>
        </p:nvGrpSpPr>
        <p:grpSpPr>
          <a:xfrm rot="-318100">
            <a:off x="8192698" y="4197850"/>
            <a:ext cx="214163" cy="205851"/>
            <a:chOff x="427198" y="876398"/>
            <a:chExt cx="340596" cy="327377"/>
          </a:xfrm>
        </p:grpSpPr>
        <p:sp>
          <p:nvSpPr>
            <p:cNvPr id="1214" name="Google Shape;1214;p44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44"/>
          <p:cNvGrpSpPr/>
          <p:nvPr/>
        </p:nvGrpSpPr>
        <p:grpSpPr>
          <a:xfrm rot="-2562875">
            <a:off x="1749055" y="4606547"/>
            <a:ext cx="254864" cy="244973"/>
            <a:chOff x="427198" y="876398"/>
            <a:chExt cx="340596" cy="327377"/>
          </a:xfrm>
        </p:grpSpPr>
        <p:sp>
          <p:nvSpPr>
            <p:cNvPr id="1224" name="Google Shape;1224;p44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1266375" y="573810"/>
            <a:ext cx="3631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 3</a:t>
            </a:r>
            <a:r>
              <a:rPr lang="en-US" sz="2000" dirty="0"/>
              <a:t>: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b="1" i="1" dirty="0" smtClean="0"/>
              <a:t>BT3</a:t>
            </a:r>
            <a:endParaRPr lang="en-US" sz="2000" i="1" dirty="0"/>
          </a:p>
        </p:txBody>
      </p:sp>
      <p:sp>
        <p:nvSpPr>
          <p:cNvPr id="98" name="Rounded Rectangle 97"/>
          <p:cNvSpPr/>
          <p:nvPr/>
        </p:nvSpPr>
        <p:spPr>
          <a:xfrm>
            <a:off x="1381433" y="1334411"/>
            <a:ext cx="787026" cy="534257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BT3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350813" y="1170381"/>
            <a:ext cx="5703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bến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65 </a:t>
            </a:r>
            <a:r>
              <a:rPr lang="en-US" sz="2000" dirty="0" err="1"/>
              <a:t>thuyền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chở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bến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thuyền</a:t>
            </a:r>
            <a:r>
              <a:rPr lang="en-US" sz="2000" dirty="0"/>
              <a:t>.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bến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 smtClean="0"/>
              <a:t>thuyền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2" name="Oval Callout 11"/>
          <p:cNvSpPr/>
          <p:nvPr/>
        </p:nvSpPr>
        <p:spPr>
          <a:xfrm>
            <a:off x="1537511" y="2709208"/>
            <a:ext cx="973391" cy="681618"/>
          </a:xfrm>
          <a:prstGeom prst="wedgeEllipseCallout">
            <a:avLst>
              <a:gd name="adj1" fmla="val 41781"/>
              <a:gd name="adj2" fmla="val 4591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13" y="2933745"/>
            <a:ext cx="4150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thuyền</a:t>
            </a:r>
            <a:r>
              <a:rPr lang="en-US" sz="2000" dirty="0">
                <a:solidFill>
                  <a:srgbClr val="002060"/>
                </a:solidFill>
              </a:rPr>
              <a:t> ở </a:t>
            </a:r>
            <a:r>
              <a:rPr lang="en-US" sz="2000" dirty="0" err="1">
                <a:solidFill>
                  <a:srgbClr val="002060"/>
                </a:solidFill>
              </a:rPr>
              <a:t>bến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thứ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hai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65 – 40 = 25 (</a:t>
            </a:r>
            <a:r>
              <a:rPr lang="en-US" sz="2000" dirty="0" err="1">
                <a:solidFill>
                  <a:srgbClr val="002060"/>
                </a:solidFill>
              </a:rPr>
              <a:t>thuyền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Đáp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: 25 </a:t>
            </a:r>
            <a:r>
              <a:rPr lang="en-US" sz="2000" dirty="0" err="1">
                <a:solidFill>
                  <a:srgbClr val="002060"/>
                </a:solidFill>
              </a:rPr>
              <a:t>thuyền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8" grpId="0" animBg="1"/>
      <p:bldP spid="10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50"/>
          <p:cNvSpPr txBox="1">
            <a:spLocks noGrp="1"/>
          </p:cNvSpPr>
          <p:nvPr>
            <p:ph type="title"/>
          </p:nvPr>
        </p:nvSpPr>
        <p:spPr>
          <a:xfrm>
            <a:off x="710200" y="1525180"/>
            <a:ext cx="2638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01</a:t>
            </a:r>
            <a:endParaRPr sz="3200" b="1" dirty="0">
              <a:latin typeface="+mn-lt"/>
            </a:endParaRPr>
          </a:p>
        </p:txBody>
      </p:sp>
      <p:sp>
        <p:nvSpPr>
          <p:cNvPr id="1658" name="Google Shape;1658;p50"/>
          <p:cNvSpPr txBox="1">
            <a:spLocks noGrp="1"/>
          </p:cNvSpPr>
          <p:nvPr>
            <p:ph type="title" idx="2"/>
          </p:nvPr>
        </p:nvSpPr>
        <p:spPr>
          <a:xfrm>
            <a:off x="3247650" y="2719734"/>
            <a:ext cx="2638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02</a:t>
            </a:r>
            <a:endParaRPr sz="3200" b="1" dirty="0">
              <a:latin typeface="+mn-lt"/>
            </a:endParaRPr>
          </a:p>
        </p:txBody>
      </p:sp>
      <p:sp>
        <p:nvSpPr>
          <p:cNvPr id="1660" name="Google Shape;1660;p50"/>
          <p:cNvSpPr txBox="1">
            <a:spLocks noGrp="1"/>
          </p:cNvSpPr>
          <p:nvPr>
            <p:ph type="title" idx="4"/>
          </p:nvPr>
        </p:nvSpPr>
        <p:spPr>
          <a:xfrm>
            <a:off x="5785200" y="1525201"/>
            <a:ext cx="2638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03</a:t>
            </a:r>
            <a:endParaRPr sz="3200" b="1" dirty="0">
              <a:latin typeface="+mn-lt"/>
            </a:endParaRPr>
          </a:p>
        </p:txBody>
      </p:sp>
      <p:sp>
        <p:nvSpPr>
          <p:cNvPr id="1662" name="Google Shape;1662;p50"/>
          <p:cNvSpPr txBox="1">
            <a:spLocks noGrp="1"/>
          </p:cNvSpPr>
          <p:nvPr>
            <p:ph type="title" idx="6"/>
          </p:nvPr>
        </p:nvSpPr>
        <p:spPr>
          <a:xfrm>
            <a:off x="737995" y="56655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666" name="Google Shape;1666;p50"/>
          <p:cNvCxnSpPr/>
          <p:nvPr/>
        </p:nvCxnSpPr>
        <p:spPr>
          <a:xfrm>
            <a:off x="887000" y="2209075"/>
            <a:ext cx="229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7" name="Google Shape;1667;p50"/>
          <p:cNvCxnSpPr/>
          <p:nvPr/>
        </p:nvCxnSpPr>
        <p:spPr>
          <a:xfrm>
            <a:off x="5962000" y="2209075"/>
            <a:ext cx="229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8" name="Google Shape;1668;p50"/>
          <p:cNvCxnSpPr/>
          <p:nvPr/>
        </p:nvCxnSpPr>
        <p:spPr>
          <a:xfrm>
            <a:off x="3424450" y="3406554"/>
            <a:ext cx="229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69" name="Google Shape;1669;p50"/>
          <p:cNvGrpSpPr/>
          <p:nvPr/>
        </p:nvGrpSpPr>
        <p:grpSpPr>
          <a:xfrm rot="1509799">
            <a:off x="8213015" y="3694795"/>
            <a:ext cx="340596" cy="327377"/>
            <a:chOff x="427198" y="876398"/>
            <a:chExt cx="340596" cy="327377"/>
          </a:xfrm>
        </p:grpSpPr>
        <p:sp>
          <p:nvSpPr>
            <p:cNvPr id="1670" name="Google Shape;1670;p50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0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0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0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50"/>
          <p:cNvGrpSpPr/>
          <p:nvPr/>
        </p:nvGrpSpPr>
        <p:grpSpPr>
          <a:xfrm rot="1509646">
            <a:off x="1739618" y="730234"/>
            <a:ext cx="254830" cy="244940"/>
            <a:chOff x="427198" y="876398"/>
            <a:chExt cx="340596" cy="327377"/>
          </a:xfrm>
        </p:grpSpPr>
        <p:sp>
          <p:nvSpPr>
            <p:cNvPr id="1675" name="Google Shape;1675;p50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0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0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0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50"/>
          <p:cNvGrpSpPr/>
          <p:nvPr/>
        </p:nvGrpSpPr>
        <p:grpSpPr>
          <a:xfrm rot="1289827">
            <a:off x="8053839" y="608901"/>
            <a:ext cx="254851" cy="244960"/>
            <a:chOff x="427198" y="876398"/>
            <a:chExt cx="340596" cy="327377"/>
          </a:xfrm>
        </p:grpSpPr>
        <p:sp>
          <p:nvSpPr>
            <p:cNvPr id="1680" name="Google Shape;1680;p50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0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50"/>
          <p:cNvGrpSpPr/>
          <p:nvPr/>
        </p:nvGrpSpPr>
        <p:grpSpPr>
          <a:xfrm rot="1554292">
            <a:off x="2604053" y="4305023"/>
            <a:ext cx="214159" cy="205848"/>
            <a:chOff x="427198" y="876398"/>
            <a:chExt cx="340596" cy="327377"/>
          </a:xfrm>
        </p:grpSpPr>
        <p:sp>
          <p:nvSpPr>
            <p:cNvPr id="1685" name="Google Shape;1685;p50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0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0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0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50"/>
          <p:cNvGrpSpPr/>
          <p:nvPr/>
        </p:nvGrpSpPr>
        <p:grpSpPr>
          <a:xfrm rot="-2224879">
            <a:off x="7613976" y="4122807"/>
            <a:ext cx="214148" cy="205836"/>
            <a:chOff x="427198" y="876398"/>
            <a:chExt cx="340596" cy="327377"/>
          </a:xfrm>
        </p:grpSpPr>
        <p:sp>
          <p:nvSpPr>
            <p:cNvPr id="1690" name="Google Shape;1690;p50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0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0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0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50"/>
          <p:cNvGrpSpPr/>
          <p:nvPr/>
        </p:nvGrpSpPr>
        <p:grpSpPr>
          <a:xfrm rot="-2224879">
            <a:off x="7187751" y="768132"/>
            <a:ext cx="214148" cy="205836"/>
            <a:chOff x="427198" y="876398"/>
            <a:chExt cx="340596" cy="327377"/>
          </a:xfrm>
        </p:grpSpPr>
        <p:sp>
          <p:nvSpPr>
            <p:cNvPr id="1695" name="Google Shape;1695;p50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0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0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578375" y="2229687"/>
            <a:ext cx="2902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Học thuộc quy tắc tìm số hạng chưa biết trong phép cộng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024239" y="3606470"/>
            <a:ext cx="3217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46769" y="2236996"/>
            <a:ext cx="2936847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Đọc và xem trước các bài tập </a:t>
            </a:r>
            <a:r>
              <a:rPr lang="vi-VN" sz="2000" b="1" i="1" dirty="0"/>
              <a:t>Tiết 2</a:t>
            </a:r>
            <a:r>
              <a:rPr lang="vi-VN" sz="2000" dirty="0"/>
              <a:t> – </a:t>
            </a:r>
            <a:r>
              <a:rPr lang="vi-VN" sz="2000" i="1" dirty="0"/>
              <a:t>Tìm số bị trừ, số trừ.</a:t>
            </a:r>
            <a:endParaRPr lang="en-US" sz="2000" i="1" dirty="0"/>
          </a:p>
        </p:txBody>
      </p:sp>
      <p:grpSp>
        <p:nvGrpSpPr>
          <p:cNvPr id="54" name="Google Shape;2021;p53"/>
          <p:cNvGrpSpPr/>
          <p:nvPr/>
        </p:nvGrpSpPr>
        <p:grpSpPr>
          <a:xfrm flipH="1">
            <a:off x="3931158" y="1305535"/>
            <a:ext cx="1282805" cy="1290832"/>
            <a:chOff x="4622050" y="2741813"/>
            <a:chExt cx="1788258" cy="1799448"/>
          </a:xfrm>
        </p:grpSpPr>
        <p:grpSp>
          <p:nvGrpSpPr>
            <p:cNvPr id="55" name="Google Shape;2022;p53"/>
            <p:cNvGrpSpPr/>
            <p:nvPr/>
          </p:nvGrpSpPr>
          <p:grpSpPr>
            <a:xfrm>
              <a:off x="4622050" y="2741813"/>
              <a:ext cx="1788258" cy="1799448"/>
              <a:chOff x="4745000" y="2726438"/>
              <a:chExt cx="1788258" cy="1799448"/>
            </a:xfrm>
          </p:grpSpPr>
          <p:grpSp>
            <p:nvGrpSpPr>
              <p:cNvPr id="57" name="Google Shape;2023;p53"/>
              <p:cNvGrpSpPr/>
              <p:nvPr/>
            </p:nvGrpSpPr>
            <p:grpSpPr>
              <a:xfrm rot="2700000">
                <a:off x="5754221" y="3085307"/>
                <a:ext cx="276406" cy="339986"/>
                <a:chOff x="2295827" y="3941979"/>
                <a:chExt cx="276408" cy="339989"/>
              </a:xfrm>
            </p:grpSpPr>
            <p:sp>
              <p:nvSpPr>
                <p:cNvPr id="87" name="Google Shape;2024;p53"/>
                <p:cNvSpPr/>
                <p:nvPr/>
              </p:nvSpPr>
              <p:spPr>
                <a:xfrm rot="-4695998">
                  <a:off x="2335331" y="4111770"/>
                  <a:ext cx="124249" cy="181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2" h="12766" extrusionOk="0">
                      <a:moveTo>
                        <a:pt x="11082" y="12766"/>
                      </a:moveTo>
                      <a:lnTo>
                        <a:pt x="3016" y="0"/>
                      </a:lnTo>
                      <a:lnTo>
                        <a:pt x="0" y="491"/>
                      </a:lnTo>
                      <a:lnTo>
                        <a:pt x="10310" y="127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88" name="Google Shape;2025;p53"/>
                <p:cNvSpPr/>
                <p:nvPr/>
              </p:nvSpPr>
              <p:spPr>
                <a:xfrm rot="-2502596">
                  <a:off x="2353477" y="4019240"/>
                  <a:ext cx="124251" cy="14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2" h="12766" extrusionOk="0">
                      <a:moveTo>
                        <a:pt x="11082" y="12766"/>
                      </a:moveTo>
                      <a:lnTo>
                        <a:pt x="3016" y="0"/>
                      </a:lnTo>
                      <a:lnTo>
                        <a:pt x="0" y="491"/>
                      </a:lnTo>
                      <a:lnTo>
                        <a:pt x="10310" y="127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89" name="Google Shape;2026;p53"/>
                <p:cNvSpPr/>
                <p:nvPr/>
              </p:nvSpPr>
              <p:spPr>
                <a:xfrm rot="-435012">
                  <a:off x="2439223" y="3949232"/>
                  <a:ext cx="124253" cy="14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2" h="12766" extrusionOk="0">
                      <a:moveTo>
                        <a:pt x="11082" y="12766"/>
                      </a:moveTo>
                      <a:lnTo>
                        <a:pt x="3016" y="0"/>
                      </a:lnTo>
                      <a:lnTo>
                        <a:pt x="0" y="491"/>
                      </a:lnTo>
                      <a:lnTo>
                        <a:pt x="10310" y="127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</p:grpSp>
          <p:sp>
            <p:nvSpPr>
              <p:cNvPr id="58" name="Google Shape;2027;p53"/>
              <p:cNvSpPr/>
              <p:nvPr/>
            </p:nvSpPr>
            <p:spPr>
              <a:xfrm>
                <a:off x="4930208" y="3177484"/>
                <a:ext cx="1370866" cy="886174"/>
              </a:xfrm>
              <a:custGeom>
                <a:avLst/>
                <a:gdLst/>
                <a:ahLst/>
                <a:cxnLst/>
                <a:rect l="l" t="t" r="r" b="b"/>
                <a:pathLst>
                  <a:path w="41961" h="27125" fill="none" extrusionOk="0">
                    <a:moveTo>
                      <a:pt x="41961" y="1"/>
                    </a:moveTo>
                    <a:lnTo>
                      <a:pt x="0" y="27124"/>
                    </a:lnTo>
                  </a:path>
                </a:pathLst>
              </a:custGeom>
              <a:solidFill>
                <a:schemeClr val="dk1"/>
              </a:solidFill>
              <a:ln w="6100" cap="flat" cmpd="sng">
                <a:solidFill>
                  <a:schemeClr val="dk1"/>
                </a:solidFill>
                <a:prstDash val="solid"/>
                <a:miter lim="271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28;p53"/>
              <p:cNvSpPr/>
              <p:nvPr/>
            </p:nvSpPr>
            <p:spPr>
              <a:xfrm>
                <a:off x="4918676" y="3196988"/>
                <a:ext cx="1393931" cy="847166"/>
              </a:xfrm>
              <a:custGeom>
                <a:avLst/>
                <a:gdLst/>
                <a:ahLst/>
                <a:cxnLst/>
                <a:rect l="l" t="t" r="r" b="b"/>
                <a:pathLst>
                  <a:path w="42667" h="25931" fill="none" extrusionOk="0">
                    <a:moveTo>
                      <a:pt x="42667" y="25931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 w="6100" cap="flat" cmpd="sng">
                <a:solidFill>
                  <a:schemeClr val="dk1"/>
                </a:solidFill>
                <a:prstDash val="solid"/>
                <a:miter lim="271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29;p53"/>
              <p:cNvSpPr/>
              <p:nvPr/>
            </p:nvSpPr>
            <p:spPr>
              <a:xfrm>
                <a:off x="5615207" y="2804422"/>
                <a:ext cx="33" cy="1632291"/>
              </a:xfrm>
              <a:custGeom>
                <a:avLst/>
                <a:gdLst/>
                <a:ahLst/>
                <a:cxnLst/>
                <a:rect l="l" t="t" r="r" b="b"/>
                <a:pathLst>
                  <a:path w="1" h="49963" fill="none" extrusionOk="0">
                    <a:moveTo>
                      <a:pt x="0" y="0"/>
                    </a:moveTo>
                    <a:lnTo>
                      <a:pt x="0" y="49962"/>
                    </a:lnTo>
                  </a:path>
                </a:pathLst>
              </a:custGeom>
              <a:solidFill>
                <a:schemeClr val="dk1"/>
              </a:solidFill>
              <a:ln w="6100" cap="flat" cmpd="sng">
                <a:solidFill>
                  <a:schemeClr val="dk1"/>
                </a:solidFill>
                <a:prstDash val="solid"/>
                <a:miter lim="271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30;p53"/>
              <p:cNvSpPr/>
              <p:nvPr/>
            </p:nvSpPr>
            <p:spPr>
              <a:xfrm>
                <a:off x="4799952" y="3620560"/>
                <a:ext cx="1631409" cy="33"/>
              </a:xfrm>
              <a:custGeom>
                <a:avLst/>
                <a:gdLst/>
                <a:ahLst/>
                <a:cxnLst/>
                <a:rect l="l" t="t" r="r" b="b"/>
                <a:pathLst>
                  <a:path w="49936" h="1" fill="none" extrusionOk="0">
                    <a:moveTo>
                      <a:pt x="49935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 w="6100" cap="flat" cmpd="sng">
                <a:solidFill>
                  <a:schemeClr val="dk1"/>
                </a:solidFill>
                <a:prstDash val="solid"/>
                <a:miter lim="271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031;p53"/>
              <p:cNvSpPr/>
              <p:nvPr/>
            </p:nvSpPr>
            <p:spPr>
              <a:xfrm>
                <a:off x="5220844" y="2907203"/>
                <a:ext cx="789601" cy="1427614"/>
              </a:xfrm>
              <a:custGeom>
                <a:avLst/>
                <a:gdLst/>
                <a:ahLst/>
                <a:cxnLst/>
                <a:rect l="l" t="t" r="r" b="b"/>
                <a:pathLst>
                  <a:path w="24169" h="43698" fill="none" extrusionOk="0">
                    <a:moveTo>
                      <a:pt x="24168" y="1"/>
                    </a:moveTo>
                    <a:lnTo>
                      <a:pt x="1" y="43697"/>
                    </a:lnTo>
                  </a:path>
                </a:pathLst>
              </a:custGeom>
              <a:solidFill>
                <a:schemeClr val="dk1"/>
              </a:solidFill>
              <a:ln w="6100" cap="flat" cmpd="sng">
                <a:solidFill>
                  <a:schemeClr val="dk1"/>
                </a:solidFill>
                <a:prstDash val="solid"/>
                <a:miter lim="271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032;p53"/>
              <p:cNvSpPr/>
              <p:nvPr/>
            </p:nvSpPr>
            <p:spPr>
              <a:xfrm>
                <a:off x="5235937" y="2898349"/>
                <a:ext cx="759447" cy="1444439"/>
              </a:xfrm>
              <a:custGeom>
                <a:avLst/>
                <a:gdLst/>
                <a:ahLst/>
                <a:cxnLst/>
                <a:rect l="l" t="t" r="r" b="b"/>
                <a:pathLst>
                  <a:path w="23246" h="44213" fill="none" extrusionOk="0">
                    <a:moveTo>
                      <a:pt x="23245" y="44212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 w="6100" cap="flat" cmpd="sng">
                <a:solidFill>
                  <a:schemeClr val="dk1"/>
                </a:solidFill>
                <a:prstDash val="solid"/>
                <a:miter lim="271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033;p53"/>
              <p:cNvSpPr/>
              <p:nvPr/>
            </p:nvSpPr>
            <p:spPr>
              <a:xfrm>
                <a:off x="4745000" y="2726438"/>
                <a:ext cx="1788258" cy="1788258"/>
              </a:xfrm>
              <a:custGeom>
                <a:avLst/>
                <a:gdLst/>
                <a:ahLst/>
                <a:cxnLst/>
                <a:rect l="l" t="t" r="r" b="b"/>
                <a:pathLst>
                  <a:path w="54737" h="54737" fill="none" extrusionOk="0">
                    <a:moveTo>
                      <a:pt x="32766" y="3011"/>
                    </a:moveTo>
                    <a:cubicBezTo>
                      <a:pt x="46247" y="5995"/>
                      <a:pt x="54736" y="19340"/>
                      <a:pt x="51753" y="32793"/>
                    </a:cubicBezTo>
                    <a:cubicBezTo>
                      <a:pt x="48742" y="46247"/>
                      <a:pt x="35424" y="54736"/>
                      <a:pt x="21944" y="51753"/>
                    </a:cubicBezTo>
                    <a:cubicBezTo>
                      <a:pt x="8490" y="48769"/>
                      <a:pt x="0" y="35424"/>
                      <a:pt x="2984" y="21971"/>
                    </a:cubicBezTo>
                    <a:cubicBezTo>
                      <a:pt x="5968" y="8490"/>
                      <a:pt x="19313" y="1"/>
                      <a:pt x="32766" y="3011"/>
                    </a:cubicBezTo>
                    <a:close/>
                  </a:path>
                </a:pathLst>
              </a:custGeom>
              <a:solidFill>
                <a:schemeClr val="dk1"/>
              </a:solidFill>
              <a:ln w="18300" cap="flat" cmpd="sng">
                <a:solidFill>
                  <a:schemeClr val="dk1"/>
                </a:solidFill>
                <a:prstDash val="solid"/>
                <a:miter lim="271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34;p53"/>
              <p:cNvSpPr/>
              <p:nvPr/>
            </p:nvSpPr>
            <p:spPr>
              <a:xfrm>
                <a:off x="5092514" y="4296150"/>
                <a:ext cx="124669" cy="229735"/>
              </a:xfrm>
              <a:custGeom>
                <a:avLst/>
                <a:gdLst/>
                <a:ahLst/>
                <a:cxnLst/>
                <a:rect l="l" t="t" r="r" b="b"/>
                <a:pathLst>
                  <a:path w="3816" h="7032" extrusionOk="0">
                    <a:moveTo>
                      <a:pt x="3318" y="0"/>
                    </a:moveTo>
                    <a:cubicBezTo>
                      <a:pt x="3208" y="0"/>
                      <a:pt x="3101" y="53"/>
                      <a:pt x="3034" y="180"/>
                    </a:cubicBezTo>
                    <a:cubicBezTo>
                      <a:pt x="2085" y="2295"/>
                      <a:pt x="1108" y="4384"/>
                      <a:pt x="132" y="6472"/>
                    </a:cubicBezTo>
                    <a:cubicBezTo>
                      <a:pt x="1" y="6771"/>
                      <a:pt x="256" y="7032"/>
                      <a:pt x="499" y="7032"/>
                    </a:cubicBezTo>
                    <a:cubicBezTo>
                      <a:pt x="608" y="7032"/>
                      <a:pt x="715" y="6979"/>
                      <a:pt x="783" y="6852"/>
                    </a:cubicBezTo>
                    <a:lnTo>
                      <a:pt x="3685" y="559"/>
                    </a:lnTo>
                    <a:cubicBezTo>
                      <a:pt x="3816" y="260"/>
                      <a:pt x="3560" y="0"/>
                      <a:pt x="3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35;p53"/>
              <p:cNvSpPr/>
              <p:nvPr/>
            </p:nvSpPr>
            <p:spPr>
              <a:xfrm>
                <a:off x="6081479" y="4282853"/>
                <a:ext cx="124636" cy="229735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7032" extrusionOk="0">
                    <a:moveTo>
                      <a:pt x="489" y="0"/>
                    </a:moveTo>
                    <a:cubicBezTo>
                      <a:pt x="256" y="0"/>
                      <a:pt x="0" y="261"/>
                      <a:pt x="131" y="560"/>
                    </a:cubicBezTo>
                    <a:lnTo>
                      <a:pt x="3060" y="6852"/>
                    </a:lnTo>
                    <a:cubicBezTo>
                      <a:pt x="3119" y="6979"/>
                      <a:pt x="3220" y="7032"/>
                      <a:pt x="3326" y="7032"/>
                    </a:cubicBezTo>
                    <a:cubicBezTo>
                      <a:pt x="3560" y="7032"/>
                      <a:pt x="3815" y="6771"/>
                      <a:pt x="3684" y="6472"/>
                    </a:cubicBezTo>
                    <a:lnTo>
                      <a:pt x="755" y="180"/>
                    </a:lnTo>
                    <a:cubicBezTo>
                      <a:pt x="696" y="53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36;p53"/>
              <p:cNvSpPr/>
              <p:nvPr/>
            </p:nvSpPr>
            <p:spPr>
              <a:xfrm>
                <a:off x="6138913" y="4124990"/>
                <a:ext cx="101048" cy="65405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002" extrusionOk="0">
                    <a:moveTo>
                      <a:pt x="2621" y="1"/>
                    </a:moveTo>
                    <a:cubicBezTo>
                      <a:pt x="2557" y="1"/>
                      <a:pt x="2496" y="7"/>
                      <a:pt x="2441" y="21"/>
                    </a:cubicBezTo>
                    <a:cubicBezTo>
                      <a:pt x="2116" y="157"/>
                      <a:pt x="1845" y="374"/>
                      <a:pt x="1682" y="672"/>
                    </a:cubicBezTo>
                    <a:cubicBezTo>
                      <a:pt x="1628" y="753"/>
                      <a:pt x="1574" y="835"/>
                      <a:pt x="1492" y="835"/>
                    </a:cubicBezTo>
                    <a:cubicBezTo>
                      <a:pt x="1438" y="835"/>
                      <a:pt x="1384" y="835"/>
                      <a:pt x="1357" y="808"/>
                    </a:cubicBezTo>
                    <a:cubicBezTo>
                      <a:pt x="1140" y="672"/>
                      <a:pt x="950" y="563"/>
                      <a:pt x="760" y="428"/>
                    </a:cubicBezTo>
                    <a:lnTo>
                      <a:pt x="0" y="1459"/>
                    </a:lnTo>
                    <a:lnTo>
                      <a:pt x="1682" y="2001"/>
                    </a:lnTo>
                    <a:lnTo>
                      <a:pt x="1791" y="2001"/>
                    </a:lnTo>
                    <a:cubicBezTo>
                      <a:pt x="1818" y="1974"/>
                      <a:pt x="1872" y="1947"/>
                      <a:pt x="1899" y="1920"/>
                    </a:cubicBezTo>
                    <a:lnTo>
                      <a:pt x="2658" y="1133"/>
                    </a:lnTo>
                    <a:cubicBezTo>
                      <a:pt x="2821" y="970"/>
                      <a:pt x="2930" y="808"/>
                      <a:pt x="3011" y="591"/>
                    </a:cubicBezTo>
                    <a:cubicBezTo>
                      <a:pt x="3092" y="374"/>
                      <a:pt x="3011" y="157"/>
                      <a:pt x="2821" y="21"/>
                    </a:cubicBezTo>
                    <a:cubicBezTo>
                      <a:pt x="2753" y="7"/>
                      <a:pt x="2686" y="1"/>
                      <a:pt x="2621" y="1"/>
                    </a:cubicBezTo>
                    <a:close/>
                  </a:path>
                </a:pathLst>
              </a:custGeom>
              <a:solidFill>
                <a:srgbClr val="F4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37;p53"/>
              <p:cNvSpPr/>
              <p:nvPr/>
            </p:nvSpPr>
            <p:spPr>
              <a:xfrm>
                <a:off x="5932436" y="4251489"/>
                <a:ext cx="92195" cy="85334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612" extrusionOk="0">
                    <a:moveTo>
                      <a:pt x="1384" y="1"/>
                    </a:moveTo>
                    <a:lnTo>
                      <a:pt x="489" y="326"/>
                    </a:lnTo>
                    <a:lnTo>
                      <a:pt x="55" y="1438"/>
                    </a:lnTo>
                    <a:cubicBezTo>
                      <a:pt x="0" y="1520"/>
                      <a:pt x="0" y="1601"/>
                      <a:pt x="0" y="1682"/>
                    </a:cubicBezTo>
                    <a:cubicBezTo>
                      <a:pt x="55" y="1764"/>
                      <a:pt x="109" y="1818"/>
                      <a:pt x="190" y="1845"/>
                    </a:cubicBezTo>
                    <a:cubicBezTo>
                      <a:pt x="760" y="2170"/>
                      <a:pt x="1384" y="2387"/>
                      <a:pt x="2035" y="2550"/>
                    </a:cubicBezTo>
                    <a:cubicBezTo>
                      <a:pt x="2130" y="2591"/>
                      <a:pt x="2231" y="2611"/>
                      <a:pt x="2333" y="2611"/>
                    </a:cubicBezTo>
                    <a:cubicBezTo>
                      <a:pt x="2435" y="2611"/>
                      <a:pt x="2537" y="2591"/>
                      <a:pt x="2631" y="2550"/>
                    </a:cubicBezTo>
                    <a:cubicBezTo>
                      <a:pt x="2794" y="2387"/>
                      <a:pt x="2821" y="2116"/>
                      <a:pt x="2659" y="1926"/>
                    </a:cubicBezTo>
                    <a:cubicBezTo>
                      <a:pt x="2523" y="1764"/>
                      <a:pt x="2306" y="1628"/>
                      <a:pt x="2089" y="1601"/>
                    </a:cubicBezTo>
                    <a:cubicBezTo>
                      <a:pt x="1872" y="1547"/>
                      <a:pt x="1655" y="1465"/>
                      <a:pt x="1438" y="1384"/>
                    </a:cubicBezTo>
                    <a:cubicBezTo>
                      <a:pt x="1384" y="1330"/>
                      <a:pt x="1302" y="1275"/>
                      <a:pt x="1275" y="1221"/>
                    </a:cubicBezTo>
                    <a:cubicBezTo>
                      <a:pt x="1248" y="1140"/>
                      <a:pt x="1248" y="1058"/>
                      <a:pt x="1248" y="1004"/>
                    </a:cubicBezTo>
                    <a:cubicBezTo>
                      <a:pt x="1275" y="679"/>
                      <a:pt x="1302" y="326"/>
                      <a:pt x="1384" y="1"/>
                    </a:cubicBezTo>
                    <a:close/>
                  </a:path>
                </a:pathLst>
              </a:custGeom>
              <a:solidFill>
                <a:srgbClr val="F4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38;p53"/>
              <p:cNvSpPr/>
              <p:nvPr/>
            </p:nvSpPr>
            <p:spPr>
              <a:xfrm>
                <a:off x="5093266" y="4142501"/>
                <a:ext cx="78898" cy="103891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3180" extrusionOk="0">
                    <a:moveTo>
                      <a:pt x="1004" y="0"/>
                    </a:moveTo>
                    <a:cubicBezTo>
                      <a:pt x="705" y="597"/>
                      <a:pt x="380" y="1167"/>
                      <a:pt x="0" y="1736"/>
                    </a:cubicBezTo>
                    <a:cubicBezTo>
                      <a:pt x="353" y="2306"/>
                      <a:pt x="868" y="2767"/>
                      <a:pt x="1492" y="3065"/>
                    </a:cubicBezTo>
                    <a:cubicBezTo>
                      <a:pt x="1630" y="3127"/>
                      <a:pt x="1794" y="3179"/>
                      <a:pt x="1944" y="3179"/>
                    </a:cubicBezTo>
                    <a:cubicBezTo>
                      <a:pt x="2060" y="3179"/>
                      <a:pt x="2169" y="3148"/>
                      <a:pt x="2251" y="3065"/>
                    </a:cubicBezTo>
                    <a:cubicBezTo>
                      <a:pt x="2414" y="2875"/>
                      <a:pt x="2333" y="2523"/>
                      <a:pt x="2170" y="2306"/>
                    </a:cubicBezTo>
                    <a:cubicBezTo>
                      <a:pt x="2007" y="2062"/>
                      <a:pt x="1763" y="1872"/>
                      <a:pt x="1465" y="1736"/>
                    </a:cubicBezTo>
                    <a:cubicBezTo>
                      <a:pt x="1411" y="1736"/>
                      <a:pt x="1356" y="1682"/>
                      <a:pt x="1329" y="1655"/>
                    </a:cubicBezTo>
                    <a:cubicBezTo>
                      <a:pt x="1275" y="1546"/>
                      <a:pt x="1329" y="1438"/>
                      <a:pt x="1411" y="1357"/>
                    </a:cubicBezTo>
                    <a:lnTo>
                      <a:pt x="1926" y="678"/>
                    </a:lnTo>
                    <a:lnTo>
                      <a:pt x="1004" y="0"/>
                    </a:lnTo>
                    <a:close/>
                  </a:path>
                </a:pathLst>
              </a:custGeom>
              <a:solidFill>
                <a:srgbClr val="F4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39;p53"/>
              <p:cNvSpPr/>
              <p:nvPr/>
            </p:nvSpPr>
            <p:spPr>
              <a:xfrm>
                <a:off x="4944387" y="3974118"/>
                <a:ext cx="65601" cy="110392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3379" extrusionOk="0">
                    <a:moveTo>
                      <a:pt x="1085" y="1"/>
                    </a:moveTo>
                    <a:lnTo>
                      <a:pt x="136" y="923"/>
                    </a:lnTo>
                    <a:cubicBezTo>
                      <a:pt x="82" y="950"/>
                      <a:pt x="27" y="1032"/>
                      <a:pt x="27" y="1086"/>
                    </a:cubicBezTo>
                    <a:cubicBezTo>
                      <a:pt x="0" y="1167"/>
                      <a:pt x="27" y="1221"/>
                      <a:pt x="55" y="1276"/>
                    </a:cubicBezTo>
                    <a:cubicBezTo>
                      <a:pt x="380" y="1981"/>
                      <a:pt x="787" y="2632"/>
                      <a:pt x="1329" y="3174"/>
                    </a:cubicBezTo>
                    <a:cubicBezTo>
                      <a:pt x="1418" y="3285"/>
                      <a:pt x="1544" y="3378"/>
                      <a:pt x="1676" y="3378"/>
                    </a:cubicBezTo>
                    <a:cubicBezTo>
                      <a:pt x="1705" y="3378"/>
                      <a:pt x="1734" y="3374"/>
                      <a:pt x="1763" y="3364"/>
                    </a:cubicBezTo>
                    <a:cubicBezTo>
                      <a:pt x="1845" y="3310"/>
                      <a:pt x="1899" y="3229"/>
                      <a:pt x="1926" y="3147"/>
                    </a:cubicBezTo>
                    <a:cubicBezTo>
                      <a:pt x="2008" y="2795"/>
                      <a:pt x="1953" y="2442"/>
                      <a:pt x="1791" y="2116"/>
                    </a:cubicBezTo>
                    <a:cubicBezTo>
                      <a:pt x="1601" y="1818"/>
                      <a:pt x="1357" y="1547"/>
                      <a:pt x="1112" y="1303"/>
                    </a:cubicBezTo>
                    <a:cubicBezTo>
                      <a:pt x="1275" y="1059"/>
                      <a:pt x="1492" y="815"/>
                      <a:pt x="1736" y="598"/>
                    </a:cubicBezTo>
                    <a:lnTo>
                      <a:pt x="1085" y="1"/>
                    </a:lnTo>
                    <a:close/>
                  </a:path>
                </a:pathLst>
              </a:custGeom>
              <a:solidFill>
                <a:srgbClr val="F4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40;p53"/>
              <p:cNvSpPr/>
              <p:nvPr/>
            </p:nvSpPr>
            <p:spPr>
              <a:xfrm>
                <a:off x="4968008" y="3765877"/>
                <a:ext cx="376946" cy="24166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7397" extrusionOk="0">
                    <a:moveTo>
                      <a:pt x="11537" y="1"/>
                    </a:moveTo>
                    <a:lnTo>
                      <a:pt x="11537" y="1"/>
                    </a:lnTo>
                    <a:cubicBezTo>
                      <a:pt x="8499" y="28"/>
                      <a:pt x="5380" y="435"/>
                      <a:pt x="2722" y="2659"/>
                    </a:cubicBezTo>
                    <a:cubicBezTo>
                      <a:pt x="1610" y="3581"/>
                      <a:pt x="742" y="4802"/>
                      <a:pt x="227" y="6185"/>
                    </a:cubicBezTo>
                    <a:lnTo>
                      <a:pt x="227" y="6212"/>
                    </a:lnTo>
                    <a:cubicBezTo>
                      <a:pt x="0" y="6823"/>
                      <a:pt x="378" y="7396"/>
                      <a:pt x="872" y="7396"/>
                    </a:cubicBezTo>
                    <a:cubicBezTo>
                      <a:pt x="970" y="7396"/>
                      <a:pt x="1073" y="7374"/>
                      <a:pt x="1176" y="7324"/>
                    </a:cubicBezTo>
                    <a:cubicBezTo>
                      <a:pt x="2505" y="6700"/>
                      <a:pt x="3943" y="6293"/>
                      <a:pt x="5407" y="6104"/>
                    </a:cubicBezTo>
                    <a:lnTo>
                      <a:pt x="11537" y="1"/>
                    </a:lnTo>
                    <a:close/>
                  </a:path>
                </a:pathLst>
              </a:custGeom>
              <a:solidFill>
                <a:srgbClr val="CC8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41;p53"/>
              <p:cNvSpPr/>
              <p:nvPr/>
            </p:nvSpPr>
            <p:spPr>
              <a:xfrm>
                <a:off x="5109209" y="3622128"/>
                <a:ext cx="22777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6972" h="2855" extrusionOk="0">
                    <a:moveTo>
                      <a:pt x="3225" y="0"/>
                    </a:moveTo>
                    <a:cubicBezTo>
                      <a:pt x="2190" y="0"/>
                      <a:pt x="1168" y="343"/>
                      <a:pt x="299" y="1010"/>
                    </a:cubicBezTo>
                    <a:cubicBezTo>
                      <a:pt x="0" y="1227"/>
                      <a:pt x="109" y="1932"/>
                      <a:pt x="461" y="2014"/>
                    </a:cubicBezTo>
                    <a:cubicBezTo>
                      <a:pt x="1302" y="2204"/>
                      <a:pt x="2252" y="2095"/>
                      <a:pt x="2821" y="2855"/>
                    </a:cubicBezTo>
                    <a:lnTo>
                      <a:pt x="6971" y="1715"/>
                    </a:lnTo>
                    <a:cubicBezTo>
                      <a:pt x="5891" y="559"/>
                      <a:pt x="4547" y="0"/>
                      <a:pt x="3225" y="0"/>
                    </a:cubicBezTo>
                    <a:close/>
                  </a:path>
                </a:pathLst>
              </a:custGeom>
              <a:solidFill>
                <a:srgbClr val="CC8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42;p53"/>
              <p:cNvSpPr/>
              <p:nvPr/>
            </p:nvSpPr>
            <p:spPr>
              <a:xfrm>
                <a:off x="5920904" y="3923610"/>
                <a:ext cx="132085" cy="347674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10642" extrusionOk="0">
                    <a:moveTo>
                      <a:pt x="1954" y="1"/>
                    </a:moveTo>
                    <a:lnTo>
                      <a:pt x="1" y="6700"/>
                    </a:lnTo>
                    <a:cubicBezTo>
                      <a:pt x="435" y="7812"/>
                      <a:pt x="706" y="8979"/>
                      <a:pt x="760" y="10145"/>
                    </a:cubicBezTo>
                    <a:cubicBezTo>
                      <a:pt x="792" y="10463"/>
                      <a:pt x="1048" y="10641"/>
                      <a:pt x="1336" y="10641"/>
                    </a:cubicBezTo>
                    <a:cubicBezTo>
                      <a:pt x="1539" y="10641"/>
                      <a:pt x="1758" y="10553"/>
                      <a:pt x="1927" y="10362"/>
                    </a:cubicBezTo>
                    <a:lnTo>
                      <a:pt x="1954" y="10335"/>
                    </a:lnTo>
                    <a:cubicBezTo>
                      <a:pt x="2713" y="9440"/>
                      <a:pt x="3256" y="8355"/>
                      <a:pt x="3500" y="7189"/>
                    </a:cubicBezTo>
                    <a:cubicBezTo>
                      <a:pt x="4042" y="4449"/>
                      <a:pt x="3120" y="2089"/>
                      <a:pt x="1954" y="1"/>
                    </a:cubicBezTo>
                    <a:close/>
                  </a:path>
                </a:pathLst>
              </a:custGeom>
              <a:solidFill>
                <a:srgbClr val="CC8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43;p53"/>
              <p:cNvSpPr/>
              <p:nvPr/>
            </p:nvSpPr>
            <p:spPr>
              <a:xfrm>
                <a:off x="6105230" y="3384745"/>
                <a:ext cx="118788" cy="133065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4073" extrusionOk="0">
                    <a:moveTo>
                      <a:pt x="1952" y="1"/>
                    </a:moveTo>
                    <a:cubicBezTo>
                      <a:pt x="1925" y="1"/>
                      <a:pt x="1899" y="2"/>
                      <a:pt x="1872" y="4"/>
                    </a:cubicBezTo>
                    <a:cubicBezTo>
                      <a:pt x="1113" y="58"/>
                      <a:pt x="570" y="763"/>
                      <a:pt x="326" y="1468"/>
                    </a:cubicBezTo>
                    <a:cubicBezTo>
                      <a:pt x="82" y="2119"/>
                      <a:pt x="1" y="2824"/>
                      <a:pt x="109" y="3530"/>
                    </a:cubicBezTo>
                    <a:lnTo>
                      <a:pt x="2984" y="4072"/>
                    </a:lnTo>
                    <a:cubicBezTo>
                      <a:pt x="3310" y="3285"/>
                      <a:pt x="3635" y="2445"/>
                      <a:pt x="3527" y="1604"/>
                    </a:cubicBezTo>
                    <a:cubicBezTo>
                      <a:pt x="3422" y="790"/>
                      <a:pt x="2757" y="1"/>
                      <a:pt x="1952" y="1"/>
                    </a:cubicBezTo>
                    <a:close/>
                  </a:path>
                </a:pathLst>
              </a:custGeom>
              <a:solidFill>
                <a:srgbClr val="CC8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44;p53"/>
              <p:cNvSpPr/>
              <p:nvPr/>
            </p:nvSpPr>
            <p:spPr>
              <a:xfrm>
                <a:off x="5797737" y="3477333"/>
                <a:ext cx="575155" cy="480576"/>
              </a:xfrm>
              <a:custGeom>
                <a:avLst/>
                <a:gdLst/>
                <a:ahLst/>
                <a:cxnLst/>
                <a:rect l="l" t="t" r="r" b="b"/>
                <a:pathLst>
                  <a:path w="17605" h="14710" extrusionOk="0">
                    <a:moveTo>
                      <a:pt x="8815" y="0"/>
                    </a:moveTo>
                    <a:cubicBezTo>
                      <a:pt x="7288" y="0"/>
                      <a:pt x="5763" y="407"/>
                      <a:pt x="4476" y="1238"/>
                    </a:cubicBezTo>
                    <a:cubicBezTo>
                      <a:pt x="1492" y="3137"/>
                      <a:pt x="1" y="7070"/>
                      <a:pt x="896" y="10487"/>
                    </a:cubicBezTo>
                    <a:lnTo>
                      <a:pt x="7324" y="13986"/>
                    </a:lnTo>
                    <a:cubicBezTo>
                      <a:pt x="8409" y="14348"/>
                      <a:pt x="9515" y="14709"/>
                      <a:pt x="10642" y="14709"/>
                    </a:cubicBezTo>
                    <a:cubicBezTo>
                      <a:pt x="10783" y="14709"/>
                      <a:pt x="10925" y="14704"/>
                      <a:pt x="11067" y="14691"/>
                    </a:cubicBezTo>
                    <a:cubicBezTo>
                      <a:pt x="12939" y="14556"/>
                      <a:pt x="14593" y="13362"/>
                      <a:pt x="15597" y="11789"/>
                    </a:cubicBezTo>
                    <a:cubicBezTo>
                      <a:pt x="16600" y="10189"/>
                      <a:pt x="17251" y="8345"/>
                      <a:pt x="17496" y="6473"/>
                    </a:cubicBezTo>
                    <a:cubicBezTo>
                      <a:pt x="17604" y="5442"/>
                      <a:pt x="15624" y="3299"/>
                      <a:pt x="14322" y="2079"/>
                    </a:cubicBezTo>
                    <a:cubicBezTo>
                      <a:pt x="12842" y="707"/>
                      <a:pt x="10827" y="0"/>
                      <a:pt x="8815" y="0"/>
                    </a:cubicBezTo>
                    <a:close/>
                  </a:path>
                </a:pathLst>
              </a:custGeom>
              <a:solidFill>
                <a:srgbClr val="E1A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45;p53"/>
              <p:cNvSpPr/>
              <p:nvPr/>
            </p:nvSpPr>
            <p:spPr>
              <a:xfrm>
                <a:off x="5142892" y="3525881"/>
                <a:ext cx="1011986" cy="717858"/>
              </a:xfrm>
              <a:custGeom>
                <a:avLst/>
                <a:gdLst/>
                <a:ahLst/>
                <a:cxnLst/>
                <a:rect l="l" t="t" r="r" b="b"/>
                <a:pathLst>
                  <a:path w="30976" h="21973" extrusionOk="0">
                    <a:moveTo>
                      <a:pt x="9930" y="0"/>
                    </a:moveTo>
                    <a:cubicBezTo>
                      <a:pt x="8584" y="0"/>
                      <a:pt x="7248" y="185"/>
                      <a:pt x="5967" y="620"/>
                    </a:cubicBezTo>
                    <a:cubicBezTo>
                      <a:pt x="3038" y="1596"/>
                      <a:pt x="461" y="4146"/>
                      <a:pt x="109" y="7238"/>
                    </a:cubicBezTo>
                    <a:cubicBezTo>
                      <a:pt x="0" y="8594"/>
                      <a:pt x="190" y="9951"/>
                      <a:pt x="651" y="11253"/>
                    </a:cubicBezTo>
                    <a:cubicBezTo>
                      <a:pt x="2541" y="17156"/>
                      <a:pt x="8214" y="21972"/>
                      <a:pt x="14364" y="21972"/>
                    </a:cubicBezTo>
                    <a:cubicBezTo>
                      <a:pt x="14656" y="21972"/>
                      <a:pt x="14950" y="21961"/>
                      <a:pt x="15244" y="21939"/>
                    </a:cubicBezTo>
                    <a:cubicBezTo>
                      <a:pt x="17332" y="21804"/>
                      <a:pt x="19312" y="21126"/>
                      <a:pt x="21265" y="20339"/>
                    </a:cubicBezTo>
                    <a:cubicBezTo>
                      <a:pt x="23191" y="19580"/>
                      <a:pt x="25090" y="18684"/>
                      <a:pt x="26581" y="17274"/>
                    </a:cubicBezTo>
                    <a:cubicBezTo>
                      <a:pt x="29050" y="14941"/>
                      <a:pt x="30162" y="11551"/>
                      <a:pt x="30976" y="8296"/>
                    </a:cubicBezTo>
                    <a:lnTo>
                      <a:pt x="26554" y="2302"/>
                    </a:lnTo>
                    <a:cubicBezTo>
                      <a:pt x="25879" y="1071"/>
                      <a:pt x="24581" y="313"/>
                      <a:pt x="23215" y="313"/>
                    </a:cubicBezTo>
                    <a:cubicBezTo>
                      <a:pt x="23045" y="313"/>
                      <a:pt x="22874" y="325"/>
                      <a:pt x="22703" y="349"/>
                    </a:cubicBezTo>
                    <a:cubicBezTo>
                      <a:pt x="21536" y="539"/>
                      <a:pt x="20533" y="1217"/>
                      <a:pt x="19421" y="1434"/>
                    </a:cubicBezTo>
                    <a:cubicBezTo>
                      <a:pt x="19141" y="1487"/>
                      <a:pt x="18861" y="1510"/>
                      <a:pt x="18582" y="1510"/>
                    </a:cubicBezTo>
                    <a:cubicBezTo>
                      <a:pt x="17426" y="1510"/>
                      <a:pt x="16276" y="1116"/>
                      <a:pt x="15162" y="810"/>
                    </a:cubicBezTo>
                    <a:cubicBezTo>
                      <a:pt x="13471" y="318"/>
                      <a:pt x="11692" y="0"/>
                      <a:pt x="9930" y="0"/>
                    </a:cubicBezTo>
                    <a:close/>
                  </a:path>
                </a:pathLst>
              </a:custGeom>
              <a:solidFill>
                <a:srgbClr val="E1A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46;p53"/>
              <p:cNvSpPr/>
              <p:nvPr/>
            </p:nvSpPr>
            <p:spPr>
              <a:xfrm>
                <a:off x="5885456" y="3411208"/>
                <a:ext cx="181711" cy="176581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5405" extrusionOk="0">
                    <a:moveTo>
                      <a:pt x="2067" y="1"/>
                    </a:moveTo>
                    <a:cubicBezTo>
                      <a:pt x="1655" y="1"/>
                      <a:pt x="1255" y="111"/>
                      <a:pt x="923" y="360"/>
                    </a:cubicBezTo>
                    <a:cubicBezTo>
                      <a:pt x="55" y="1038"/>
                      <a:pt x="1" y="2557"/>
                      <a:pt x="652" y="3506"/>
                    </a:cubicBezTo>
                    <a:cubicBezTo>
                      <a:pt x="1303" y="4483"/>
                      <a:pt x="2415" y="5025"/>
                      <a:pt x="3500" y="5405"/>
                    </a:cubicBezTo>
                    <a:lnTo>
                      <a:pt x="5561" y="3560"/>
                    </a:lnTo>
                    <a:cubicBezTo>
                      <a:pt x="5154" y="2557"/>
                      <a:pt x="4748" y="1499"/>
                      <a:pt x="3934" y="740"/>
                    </a:cubicBezTo>
                    <a:cubicBezTo>
                      <a:pt x="3431" y="287"/>
                      <a:pt x="2733" y="1"/>
                      <a:pt x="2067" y="1"/>
                    </a:cubicBezTo>
                    <a:close/>
                  </a:path>
                </a:pathLst>
              </a:custGeom>
              <a:solidFill>
                <a:srgbClr val="E1A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47;p53"/>
              <p:cNvSpPr/>
              <p:nvPr/>
            </p:nvSpPr>
            <p:spPr>
              <a:xfrm>
                <a:off x="5929790" y="3461912"/>
                <a:ext cx="116991" cy="103727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75" extrusionOk="0">
                    <a:moveTo>
                      <a:pt x="1001" y="0"/>
                    </a:moveTo>
                    <a:cubicBezTo>
                      <a:pt x="771" y="0"/>
                      <a:pt x="554" y="71"/>
                      <a:pt x="380" y="245"/>
                    </a:cubicBezTo>
                    <a:cubicBezTo>
                      <a:pt x="0" y="679"/>
                      <a:pt x="190" y="1385"/>
                      <a:pt x="543" y="1819"/>
                    </a:cubicBezTo>
                    <a:cubicBezTo>
                      <a:pt x="1031" y="2415"/>
                      <a:pt x="1655" y="2876"/>
                      <a:pt x="2333" y="3175"/>
                    </a:cubicBezTo>
                    <a:lnTo>
                      <a:pt x="3580" y="2171"/>
                    </a:lnTo>
                    <a:cubicBezTo>
                      <a:pt x="3201" y="1547"/>
                      <a:pt x="2740" y="978"/>
                      <a:pt x="2224" y="490"/>
                    </a:cubicBezTo>
                    <a:cubicBezTo>
                      <a:pt x="1876" y="228"/>
                      <a:pt x="1415" y="0"/>
                      <a:pt x="100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048;p53"/>
              <p:cNvSpPr/>
              <p:nvPr/>
            </p:nvSpPr>
            <p:spPr>
              <a:xfrm>
                <a:off x="5245673" y="3961997"/>
                <a:ext cx="787804" cy="282563"/>
              </a:xfrm>
              <a:custGeom>
                <a:avLst/>
                <a:gdLst/>
                <a:ahLst/>
                <a:cxnLst/>
                <a:rect l="l" t="t" r="r" b="b"/>
                <a:pathLst>
                  <a:path w="24114" h="8649" extrusionOk="0">
                    <a:moveTo>
                      <a:pt x="9891" y="0"/>
                    </a:moveTo>
                    <a:cubicBezTo>
                      <a:pt x="7872" y="0"/>
                      <a:pt x="5857" y="93"/>
                      <a:pt x="3879" y="426"/>
                    </a:cubicBezTo>
                    <a:cubicBezTo>
                      <a:pt x="2523" y="589"/>
                      <a:pt x="1194" y="1023"/>
                      <a:pt x="0" y="1674"/>
                    </a:cubicBezTo>
                    <a:lnTo>
                      <a:pt x="434" y="3220"/>
                    </a:lnTo>
                    <a:cubicBezTo>
                      <a:pt x="3150" y="6469"/>
                      <a:pt x="7077" y="8649"/>
                      <a:pt x="11238" y="8649"/>
                    </a:cubicBezTo>
                    <a:cubicBezTo>
                      <a:pt x="11523" y="8649"/>
                      <a:pt x="11810" y="8638"/>
                      <a:pt x="12098" y="8617"/>
                    </a:cubicBezTo>
                    <a:cubicBezTo>
                      <a:pt x="14186" y="8455"/>
                      <a:pt x="16166" y="7777"/>
                      <a:pt x="18119" y="6990"/>
                    </a:cubicBezTo>
                    <a:cubicBezTo>
                      <a:pt x="20045" y="6231"/>
                      <a:pt x="21944" y="5335"/>
                      <a:pt x="23435" y="3925"/>
                    </a:cubicBezTo>
                    <a:cubicBezTo>
                      <a:pt x="23680" y="3681"/>
                      <a:pt x="23924" y="3464"/>
                      <a:pt x="24114" y="3220"/>
                    </a:cubicBezTo>
                    <a:cubicBezTo>
                      <a:pt x="23652" y="2786"/>
                      <a:pt x="23137" y="2406"/>
                      <a:pt x="22595" y="2081"/>
                    </a:cubicBezTo>
                    <a:cubicBezTo>
                      <a:pt x="19638" y="426"/>
                      <a:pt x="16112" y="155"/>
                      <a:pt x="12722" y="46"/>
                    </a:cubicBezTo>
                    <a:cubicBezTo>
                      <a:pt x="11780" y="20"/>
                      <a:pt x="10835" y="0"/>
                      <a:pt x="9891" y="0"/>
                    </a:cubicBezTo>
                    <a:close/>
                  </a:path>
                </a:pathLst>
              </a:custGeom>
              <a:solidFill>
                <a:srgbClr val="FFE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049;p53"/>
              <p:cNvSpPr/>
              <p:nvPr/>
            </p:nvSpPr>
            <p:spPr>
              <a:xfrm>
                <a:off x="5885456" y="3409019"/>
                <a:ext cx="184912" cy="181547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5557" extrusionOk="0">
                    <a:moveTo>
                      <a:pt x="2068" y="1"/>
                    </a:moveTo>
                    <a:cubicBezTo>
                      <a:pt x="1958" y="1"/>
                      <a:pt x="1848" y="7"/>
                      <a:pt x="1737" y="20"/>
                    </a:cubicBezTo>
                    <a:cubicBezTo>
                      <a:pt x="950" y="128"/>
                      <a:pt x="326" y="725"/>
                      <a:pt x="164" y="1512"/>
                    </a:cubicBezTo>
                    <a:cubicBezTo>
                      <a:pt x="1" y="2325"/>
                      <a:pt x="191" y="3166"/>
                      <a:pt x="706" y="3817"/>
                    </a:cubicBezTo>
                    <a:cubicBezTo>
                      <a:pt x="1384" y="4712"/>
                      <a:pt x="2469" y="5173"/>
                      <a:pt x="3473" y="5553"/>
                    </a:cubicBezTo>
                    <a:cubicBezTo>
                      <a:pt x="3481" y="5555"/>
                      <a:pt x="3489" y="5556"/>
                      <a:pt x="3497" y="5556"/>
                    </a:cubicBezTo>
                    <a:cubicBezTo>
                      <a:pt x="3589" y="5556"/>
                      <a:pt x="3627" y="5416"/>
                      <a:pt x="3527" y="5390"/>
                    </a:cubicBezTo>
                    <a:cubicBezTo>
                      <a:pt x="1981" y="4848"/>
                      <a:pt x="191" y="3817"/>
                      <a:pt x="272" y="1946"/>
                    </a:cubicBezTo>
                    <a:cubicBezTo>
                      <a:pt x="272" y="1132"/>
                      <a:pt x="815" y="427"/>
                      <a:pt x="1601" y="210"/>
                    </a:cubicBezTo>
                    <a:cubicBezTo>
                      <a:pt x="1762" y="179"/>
                      <a:pt x="1923" y="164"/>
                      <a:pt x="2084" y="164"/>
                    </a:cubicBezTo>
                    <a:cubicBezTo>
                      <a:pt x="2765" y="164"/>
                      <a:pt x="3429" y="437"/>
                      <a:pt x="3934" y="942"/>
                    </a:cubicBezTo>
                    <a:cubicBezTo>
                      <a:pt x="4693" y="1675"/>
                      <a:pt x="5100" y="2678"/>
                      <a:pt x="5480" y="3655"/>
                    </a:cubicBezTo>
                    <a:cubicBezTo>
                      <a:pt x="5491" y="3687"/>
                      <a:pt x="5522" y="3702"/>
                      <a:pt x="5555" y="3702"/>
                    </a:cubicBezTo>
                    <a:cubicBezTo>
                      <a:pt x="5606" y="3702"/>
                      <a:pt x="5659" y="3666"/>
                      <a:pt x="5643" y="3600"/>
                    </a:cubicBezTo>
                    <a:lnTo>
                      <a:pt x="5643" y="3600"/>
                    </a:lnTo>
                    <a:lnTo>
                      <a:pt x="5643" y="3627"/>
                    </a:lnTo>
                    <a:cubicBezTo>
                      <a:pt x="5263" y="2651"/>
                      <a:pt x="4883" y="1675"/>
                      <a:pt x="4151" y="915"/>
                    </a:cubicBezTo>
                    <a:cubicBezTo>
                      <a:pt x="3626" y="342"/>
                      <a:pt x="2870" y="1"/>
                      <a:pt x="2068" y="1"/>
                    </a:cubicBezTo>
                    <a:close/>
                  </a:path>
                </a:pathLst>
              </a:custGeom>
              <a:solidFill>
                <a:srgbClr val="CC8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050;p53"/>
              <p:cNvSpPr/>
              <p:nvPr/>
            </p:nvSpPr>
            <p:spPr>
              <a:xfrm>
                <a:off x="5795090" y="3858040"/>
                <a:ext cx="379299" cy="315494"/>
              </a:xfrm>
              <a:custGeom>
                <a:avLst/>
                <a:gdLst/>
                <a:ahLst/>
                <a:cxnLst/>
                <a:rect l="l" t="t" r="r" b="b"/>
                <a:pathLst>
                  <a:path w="11610" h="9657" extrusionOk="0">
                    <a:moveTo>
                      <a:pt x="6618" y="1"/>
                    </a:moveTo>
                    <a:lnTo>
                      <a:pt x="0" y="2089"/>
                    </a:lnTo>
                    <a:cubicBezTo>
                      <a:pt x="760" y="4286"/>
                      <a:pt x="2197" y="6158"/>
                      <a:pt x="4123" y="7460"/>
                    </a:cubicBezTo>
                    <a:cubicBezTo>
                      <a:pt x="5235" y="8111"/>
                      <a:pt x="6401" y="8653"/>
                      <a:pt x="7622" y="9060"/>
                    </a:cubicBezTo>
                    <a:cubicBezTo>
                      <a:pt x="8354" y="9385"/>
                      <a:pt x="9087" y="9575"/>
                      <a:pt x="9873" y="9657"/>
                    </a:cubicBezTo>
                    <a:cubicBezTo>
                      <a:pt x="10199" y="9657"/>
                      <a:pt x="10551" y="9630"/>
                      <a:pt x="10877" y="9521"/>
                    </a:cubicBezTo>
                    <a:cubicBezTo>
                      <a:pt x="11474" y="9331"/>
                      <a:pt x="11609" y="8545"/>
                      <a:pt x="11121" y="8165"/>
                    </a:cubicBezTo>
                    <a:cubicBezTo>
                      <a:pt x="9982" y="7270"/>
                      <a:pt x="8978" y="6212"/>
                      <a:pt x="8110" y="5046"/>
                    </a:cubicBezTo>
                    <a:cubicBezTo>
                      <a:pt x="7080" y="3581"/>
                      <a:pt x="6429" y="1764"/>
                      <a:pt x="6618" y="1"/>
                    </a:cubicBezTo>
                    <a:close/>
                  </a:path>
                </a:pathLst>
              </a:custGeom>
              <a:solidFill>
                <a:srgbClr val="E1A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51;p53"/>
              <p:cNvSpPr/>
              <p:nvPr/>
            </p:nvSpPr>
            <p:spPr>
              <a:xfrm>
                <a:off x="5957233" y="3705339"/>
                <a:ext cx="153124" cy="245842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7525" extrusionOk="0">
                    <a:moveTo>
                      <a:pt x="455" y="0"/>
                    </a:moveTo>
                    <a:cubicBezTo>
                      <a:pt x="409" y="0"/>
                      <a:pt x="364" y="27"/>
                      <a:pt x="354" y="91"/>
                    </a:cubicBezTo>
                    <a:cubicBezTo>
                      <a:pt x="109" y="1393"/>
                      <a:pt x="191" y="2749"/>
                      <a:pt x="625" y="3997"/>
                    </a:cubicBezTo>
                    <a:cubicBezTo>
                      <a:pt x="1005" y="5136"/>
                      <a:pt x="1737" y="6112"/>
                      <a:pt x="2713" y="6790"/>
                    </a:cubicBezTo>
                    <a:cubicBezTo>
                      <a:pt x="3229" y="7170"/>
                      <a:pt x="3853" y="7414"/>
                      <a:pt x="4476" y="7523"/>
                    </a:cubicBezTo>
                    <a:cubicBezTo>
                      <a:pt x="4485" y="7524"/>
                      <a:pt x="4493" y="7525"/>
                      <a:pt x="4501" y="7525"/>
                    </a:cubicBezTo>
                    <a:cubicBezTo>
                      <a:pt x="4644" y="7525"/>
                      <a:pt x="4686" y="7304"/>
                      <a:pt x="4558" y="7278"/>
                    </a:cubicBezTo>
                    <a:cubicBezTo>
                      <a:pt x="1357" y="6763"/>
                      <a:pt x="1" y="3020"/>
                      <a:pt x="571" y="145"/>
                    </a:cubicBezTo>
                    <a:cubicBezTo>
                      <a:pt x="603" y="63"/>
                      <a:pt x="527" y="0"/>
                      <a:pt x="455" y="0"/>
                    </a:cubicBezTo>
                    <a:close/>
                  </a:path>
                </a:pathLst>
              </a:custGeom>
              <a:solidFill>
                <a:srgbClr val="CC8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52;p53"/>
              <p:cNvSpPr/>
              <p:nvPr/>
            </p:nvSpPr>
            <p:spPr>
              <a:xfrm>
                <a:off x="5790124" y="3921551"/>
                <a:ext cx="384265" cy="255675"/>
              </a:xfrm>
              <a:custGeom>
                <a:avLst/>
                <a:gdLst/>
                <a:ahLst/>
                <a:cxnLst/>
                <a:rect l="l" t="t" r="r" b="b"/>
                <a:pathLst>
                  <a:path w="11762" h="7826" extrusionOk="0">
                    <a:moveTo>
                      <a:pt x="146" y="1"/>
                    </a:moveTo>
                    <a:cubicBezTo>
                      <a:pt x="74" y="1"/>
                      <a:pt x="0" y="63"/>
                      <a:pt x="17" y="145"/>
                    </a:cubicBezTo>
                    <a:lnTo>
                      <a:pt x="44" y="172"/>
                    </a:lnTo>
                    <a:cubicBezTo>
                      <a:pt x="586" y="1773"/>
                      <a:pt x="1508" y="3210"/>
                      <a:pt x="2702" y="4404"/>
                    </a:cubicBezTo>
                    <a:cubicBezTo>
                      <a:pt x="3299" y="5000"/>
                      <a:pt x="4004" y="5516"/>
                      <a:pt x="4763" y="5950"/>
                    </a:cubicBezTo>
                    <a:cubicBezTo>
                      <a:pt x="5604" y="6384"/>
                      <a:pt x="6472" y="6790"/>
                      <a:pt x="7394" y="7116"/>
                    </a:cubicBezTo>
                    <a:cubicBezTo>
                      <a:pt x="8287" y="7431"/>
                      <a:pt x="9205" y="7822"/>
                      <a:pt x="10149" y="7822"/>
                    </a:cubicBezTo>
                    <a:cubicBezTo>
                      <a:pt x="10180" y="7822"/>
                      <a:pt x="10211" y="7822"/>
                      <a:pt x="10242" y="7821"/>
                    </a:cubicBezTo>
                    <a:cubicBezTo>
                      <a:pt x="10286" y="7824"/>
                      <a:pt x="10330" y="7825"/>
                      <a:pt x="10373" y="7825"/>
                    </a:cubicBezTo>
                    <a:cubicBezTo>
                      <a:pt x="10758" y="7825"/>
                      <a:pt x="11119" y="7718"/>
                      <a:pt x="11436" y="7523"/>
                    </a:cubicBezTo>
                    <a:cubicBezTo>
                      <a:pt x="11653" y="7333"/>
                      <a:pt x="11761" y="7035"/>
                      <a:pt x="11734" y="6763"/>
                    </a:cubicBezTo>
                    <a:cubicBezTo>
                      <a:pt x="11707" y="6465"/>
                      <a:pt x="11544" y="6194"/>
                      <a:pt x="11327" y="6031"/>
                    </a:cubicBezTo>
                    <a:cubicBezTo>
                      <a:pt x="11083" y="5787"/>
                      <a:pt x="10839" y="5543"/>
                      <a:pt x="10595" y="5299"/>
                    </a:cubicBezTo>
                    <a:cubicBezTo>
                      <a:pt x="10052" y="4756"/>
                      <a:pt x="9537" y="4187"/>
                      <a:pt x="9022" y="3644"/>
                    </a:cubicBezTo>
                    <a:cubicBezTo>
                      <a:pt x="7991" y="2559"/>
                      <a:pt x="7042" y="1393"/>
                      <a:pt x="6147" y="199"/>
                    </a:cubicBezTo>
                    <a:cubicBezTo>
                      <a:pt x="6123" y="168"/>
                      <a:pt x="6089" y="155"/>
                      <a:pt x="6054" y="155"/>
                    </a:cubicBezTo>
                    <a:cubicBezTo>
                      <a:pt x="5968" y="155"/>
                      <a:pt x="5879" y="238"/>
                      <a:pt x="5957" y="335"/>
                    </a:cubicBezTo>
                    <a:cubicBezTo>
                      <a:pt x="6635" y="1257"/>
                      <a:pt x="7394" y="2179"/>
                      <a:pt x="8181" y="3047"/>
                    </a:cubicBezTo>
                    <a:cubicBezTo>
                      <a:pt x="9103" y="4078"/>
                      <a:pt x="10052" y="5136"/>
                      <a:pt x="11056" y="6085"/>
                    </a:cubicBezTo>
                    <a:cubicBezTo>
                      <a:pt x="11273" y="6302"/>
                      <a:pt x="11544" y="6519"/>
                      <a:pt x="11517" y="6872"/>
                    </a:cubicBezTo>
                    <a:cubicBezTo>
                      <a:pt x="11490" y="7197"/>
                      <a:pt x="11165" y="7414"/>
                      <a:pt x="10812" y="7496"/>
                    </a:cubicBezTo>
                    <a:cubicBezTo>
                      <a:pt x="10593" y="7544"/>
                      <a:pt x="10375" y="7566"/>
                      <a:pt x="10157" y="7566"/>
                    </a:cubicBezTo>
                    <a:cubicBezTo>
                      <a:pt x="9403" y="7566"/>
                      <a:pt x="8659" y="7308"/>
                      <a:pt x="7964" y="7035"/>
                    </a:cubicBezTo>
                    <a:cubicBezTo>
                      <a:pt x="6282" y="6411"/>
                      <a:pt x="4601" y="5760"/>
                      <a:pt x="3217" y="4566"/>
                    </a:cubicBezTo>
                    <a:cubicBezTo>
                      <a:pt x="1888" y="3346"/>
                      <a:pt x="857" y="1800"/>
                      <a:pt x="261" y="91"/>
                    </a:cubicBezTo>
                    <a:cubicBezTo>
                      <a:pt x="239" y="27"/>
                      <a:pt x="193" y="1"/>
                      <a:pt x="146" y="1"/>
                    </a:cubicBezTo>
                    <a:close/>
                  </a:path>
                </a:pathLst>
              </a:custGeom>
              <a:solidFill>
                <a:srgbClr val="CC8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53;p53"/>
              <p:cNvSpPr/>
              <p:nvPr/>
            </p:nvSpPr>
            <p:spPr>
              <a:xfrm>
                <a:off x="5080851" y="3666625"/>
                <a:ext cx="302197" cy="505568"/>
              </a:xfrm>
              <a:custGeom>
                <a:avLst/>
                <a:gdLst/>
                <a:ahLst/>
                <a:cxnLst/>
                <a:rect l="l" t="t" r="r" b="b"/>
                <a:pathLst>
                  <a:path w="9250" h="15475" extrusionOk="0">
                    <a:moveTo>
                      <a:pt x="3147" y="1"/>
                    </a:moveTo>
                    <a:cubicBezTo>
                      <a:pt x="1140" y="1520"/>
                      <a:pt x="82" y="5968"/>
                      <a:pt x="0" y="8409"/>
                    </a:cubicBezTo>
                    <a:cubicBezTo>
                      <a:pt x="0" y="10552"/>
                      <a:pt x="326" y="12668"/>
                      <a:pt x="1004" y="14702"/>
                    </a:cubicBezTo>
                    <a:cubicBezTo>
                      <a:pt x="1178" y="15189"/>
                      <a:pt x="1630" y="15475"/>
                      <a:pt x="2097" y="15475"/>
                    </a:cubicBezTo>
                    <a:cubicBezTo>
                      <a:pt x="2358" y="15475"/>
                      <a:pt x="2624" y="15385"/>
                      <a:pt x="2848" y="15190"/>
                    </a:cubicBezTo>
                    <a:cubicBezTo>
                      <a:pt x="3961" y="14187"/>
                      <a:pt x="5235" y="13292"/>
                      <a:pt x="6320" y="12234"/>
                    </a:cubicBezTo>
                    <a:cubicBezTo>
                      <a:pt x="7758" y="10796"/>
                      <a:pt x="9250" y="8816"/>
                      <a:pt x="8707" y="6836"/>
                    </a:cubicBezTo>
                    <a:lnTo>
                      <a:pt x="3147" y="1"/>
                    </a:lnTo>
                    <a:close/>
                  </a:path>
                </a:pathLst>
              </a:custGeom>
              <a:solidFill>
                <a:srgbClr val="E1A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54;p53"/>
              <p:cNvSpPr/>
              <p:nvPr/>
            </p:nvSpPr>
            <p:spPr>
              <a:xfrm>
                <a:off x="5077290" y="3640292"/>
                <a:ext cx="312848" cy="536899"/>
              </a:xfrm>
              <a:custGeom>
                <a:avLst/>
                <a:gdLst/>
                <a:ahLst/>
                <a:cxnLst/>
                <a:rect l="l" t="t" r="r" b="b"/>
                <a:pathLst>
                  <a:path w="9576" h="16434" extrusionOk="0">
                    <a:moveTo>
                      <a:pt x="3477" y="0"/>
                    </a:moveTo>
                    <a:cubicBezTo>
                      <a:pt x="3448" y="0"/>
                      <a:pt x="3418" y="14"/>
                      <a:pt x="3391" y="47"/>
                    </a:cubicBezTo>
                    <a:cubicBezTo>
                      <a:pt x="2252" y="1431"/>
                      <a:pt x="1520" y="3167"/>
                      <a:pt x="923" y="4875"/>
                    </a:cubicBezTo>
                    <a:cubicBezTo>
                      <a:pt x="299" y="6476"/>
                      <a:pt x="1" y="8212"/>
                      <a:pt x="1" y="9948"/>
                    </a:cubicBezTo>
                    <a:cubicBezTo>
                      <a:pt x="28" y="11005"/>
                      <a:pt x="164" y="12063"/>
                      <a:pt x="354" y="13094"/>
                    </a:cubicBezTo>
                    <a:cubicBezTo>
                      <a:pt x="462" y="13609"/>
                      <a:pt x="571" y="14125"/>
                      <a:pt x="706" y="14640"/>
                    </a:cubicBezTo>
                    <a:cubicBezTo>
                      <a:pt x="788" y="15074"/>
                      <a:pt x="950" y="15535"/>
                      <a:pt x="1194" y="15915"/>
                    </a:cubicBezTo>
                    <a:cubicBezTo>
                      <a:pt x="1411" y="16213"/>
                      <a:pt x="1737" y="16403"/>
                      <a:pt x="2089" y="16430"/>
                    </a:cubicBezTo>
                    <a:cubicBezTo>
                      <a:pt x="2119" y="16432"/>
                      <a:pt x="2148" y="16433"/>
                      <a:pt x="2177" y="16433"/>
                    </a:cubicBezTo>
                    <a:cubicBezTo>
                      <a:pt x="2551" y="16433"/>
                      <a:pt x="2896" y="16273"/>
                      <a:pt x="3147" y="15996"/>
                    </a:cubicBezTo>
                    <a:cubicBezTo>
                      <a:pt x="4042" y="15210"/>
                      <a:pt x="4992" y="14532"/>
                      <a:pt x="5887" y="13745"/>
                    </a:cubicBezTo>
                    <a:cubicBezTo>
                      <a:pt x="7541" y="12280"/>
                      <a:pt x="9576" y="10056"/>
                      <a:pt x="8925" y="7642"/>
                    </a:cubicBezTo>
                    <a:cubicBezTo>
                      <a:pt x="8913" y="7574"/>
                      <a:pt x="8864" y="7544"/>
                      <a:pt x="8814" y="7544"/>
                    </a:cubicBezTo>
                    <a:cubicBezTo>
                      <a:pt x="8745" y="7544"/>
                      <a:pt x="8676" y="7602"/>
                      <a:pt x="8708" y="7696"/>
                    </a:cubicBezTo>
                    <a:cubicBezTo>
                      <a:pt x="9250" y="9758"/>
                      <a:pt x="7596" y="11738"/>
                      <a:pt x="6212" y="13067"/>
                    </a:cubicBezTo>
                    <a:cubicBezTo>
                      <a:pt x="5426" y="13826"/>
                      <a:pt x="4585" y="14477"/>
                      <a:pt x="3744" y="15155"/>
                    </a:cubicBezTo>
                    <a:cubicBezTo>
                      <a:pt x="3527" y="15345"/>
                      <a:pt x="3310" y="15535"/>
                      <a:pt x="3093" y="15698"/>
                    </a:cubicBezTo>
                    <a:cubicBezTo>
                      <a:pt x="2930" y="15888"/>
                      <a:pt x="2713" y="16023"/>
                      <a:pt x="2496" y="16132"/>
                    </a:cubicBezTo>
                    <a:cubicBezTo>
                      <a:pt x="2405" y="16160"/>
                      <a:pt x="2311" y="16173"/>
                      <a:pt x="2215" y="16173"/>
                    </a:cubicBezTo>
                    <a:cubicBezTo>
                      <a:pt x="1943" y="16173"/>
                      <a:pt x="1667" y="16062"/>
                      <a:pt x="1466" y="15861"/>
                    </a:cubicBezTo>
                    <a:cubicBezTo>
                      <a:pt x="1167" y="15562"/>
                      <a:pt x="1086" y="15047"/>
                      <a:pt x="977" y="14640"/>
                    </a:cubicBezTo>
                    <a:cubicBezTo>
                      <a:pt x="842" y="14152"/>
                      <a:pt x="706" y="13664"/>
                      <a:pt x="625" y="13175"/>
                    </a:cubicBezTo>
                    <a:cubicBezTo>
                      <a:pt x="435" y="12172"/>
                      <a:pt x="299" y="11168"/>
                      <a:pt x="245" y="10165"/>
                    </a:cubicBezTo>
                    <a:cubicBezTo>
                      <a:pt x="218" y="8537"/>
                      <a:pt x="462" y="6910"/>
                      <a:pt x="1005" y="5391"/>
                    </a:cubicBezTo>
                    <a:cubicBezTo>
                      <a:pt x="1574" y="3573"/>
                      <a:pt x="2361" y="1702"/>
                      <a:pt x="3581" y="210"/>
                    </a:cubicBezTo>
                    <a:cubicBezTo>
                      <a:pt x="3643" y="128"/>
                      <a:pt x="3565" y="0"/>
                      <a:pt x="3477" y="0"/>
                    </a:cubicBezTo>
                    <a:close/>
                  </a:path>
                </a:pathLst>
              </a:custGeom>
              <a:solidFill>
                <a:srgbClr val="CC8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55;p53"/>
              <p:cNvSpPr/>
              <p:nvPr/>
            </p:nvSpPr>
            <p:spPr>
              <a:xfrm>
                <a:off x="6223104" y="3606185"/>
                <a:ext cx="48744" cy="58087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778" extrusionOk="0">
                    <a:moveTo>
                      <a:pt x="327" y="1"/>
                    </a:moveTo>
                    <a:cubicBezTo>
                      <a:pt x="286" y="1"/>
                      <a:pt x="248" y="11"/>
                      <a:pt x="217" y="34"/>
                    </a:cubicBezTo>
                    <a:cubicBezTo>
                      <a:pt x="0" y="169"/>
                      <a:pt x="81" y="657"/>
                      <a:pt x="380" y="1119"/>
                    </a:cubicBezTo>
                    <a:cubicBezTo>
                      <a:pt x="649" y="1522"/>
                      <a:pt x="973" y="1777"/>
                      <a:pt x="1185" y="1777"/>
                    </a:cubicBezTo>
                    <a:cubicBezTo>
                      <a:pt x="1230" y="1777"/>
                      <a:pt x="1269" y="1766"/>
                      <a:pt x="1302" y="1742"/>
                    </a:cubicBezTo>
                    <a:cubicBezTo>
                      <a:pt x="1492" y="1634"/>
                      <a:pt x="1438" y="1146"/>
                      <a:pt x="1112" y="657"/>
                    </a:cubicBezTo>
                    <a:cubicBezTo>
                      <a:pt x="863" y="272"/>
                      <a:pt x="538" y="1"/>
                      <a:pt x="327" y="1"/>
                    </a:cubicBezTo>
                    <a:close/>
                  </a:path>
                </a:pathLst>
              </a:custGeom>
              <a:solidFill>
                <a:srgbClr val="302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" name="Google Shape;2056;p53"/>
            <p:cNvSpPr/>
            <p:nvPr/>
          </p:nvSpPr>
          <p:spPr>
            <a:xfrm>
              <a:off x="6200385" y="3691214"/>
              <a:ext cx="44529" cy="39171"/>
            </a:xfrm>
            <a:custGeom>
              <a:avLst/>
              <a:gdLst/>
              <a:ahLst/>
              <a:cxnLst/>
              <a:rect l="l" t="t" r="r" b="b"/>
              <a:pathLst>
                <a:path w="1363" h="1199" extrusionOk="0">
                  <a:moveTo>
                    <a:pt x="126" y="0"/>
                  </a:moveTo>
                  <a:cubicBezTo>
                    <a:pt x="95" y="0"/>
                    <a:pt x="68" y="14"/>
                    <a:pt x="55" y="41"/>
                  </a:cubicBezTo>
                  <a:cubicBezTo>
                    <a:pt x="0" y="68"/>
                    <a:pt x="0" y="149"/>
                    <a:pt x="55" y="204"/>
                  </a:cubicBezTo>
                  <a:cubicBezTo>
                    <a:pt x="353" y="583"/>
                    <a:pt x="733" y="909"/>
                    <a:pt x="1140" y="1180"/>
                  </a:cubicBezTo>
                  <a:cubicBezTo>
                    <a:pt x="1160" y="1193"/>
                    <a:pt x="1181" y="1198"/>
                    <a:pt x="1199" y="1198"/>
                  </a:cubicBezTo>
                  <a:cubicBezTo>
                    <a:pt x="1303" y="1198"/>
                    <a:pt x="1363" y="1032"/>
                    <a:pt x="1248" y="963"/>
                  </a:cubicBezTo>
                  <a:cubicBezTo>
                    <a:pt x="868" y="719"/>
                    <a:pt x="516" y="394"/>
                    <a:pt x="217" y="41"/>
                  </a:cubicBezTo>
                  <a:cubicBezTo>
                    <a:pt x="190" y="14"/>
                    <a:pt x="156" y="0"/>
                    <a:pt x="126" y="0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" grpId="0"/>
      <p:bldP spid="1658" grpId="0"/>
      <p:bldP spid="1660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9" name="Google Shape;789;p39"/>
          <p:cNvCxnSpPr/>
          <p:nvPr/>
        </p:nvCxnSpPr>
        <p:spPr>
          <a:xfrm>
            <a:off x="4212386" y="3575858"/>
            <a:ext cx="94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0" name="Google Shape;790;p39"/>
          <p:cNvGrpSpPr/>
          <p:nvPr/>
        </p:nvGrpSpPr>
        <p:grpSpPr>
          <a:xfrm>
            <a:off x="7475278" y="2876874"/>
            <a:ext cx="1633949" cy="1912577"/>
            <a:chOff x="3351875" y="410025"/>
            <a:chExt cx="1345700" cy="1575175"/>
          </a:xfrm>
        </p:grpSpPr>
        <p:sp>
          <p:nvSpPr>
            <p:cNvPr id="791" name="Google Shape;791;p39"/>
            <p:cNvSpPr/>
            <p:nvPr/>
          </p:nvSpPr>
          <p:spPr>
            <a:xfrm>
              <a:off x="3918000" y="1746650"/>
              <a:ext cx="173075" cy="238550"/>
            </a:xfrm>
            <a:custGeom>
              <a:avLst/>
              <a:gdLst/>
              <a:ahLst/>
              <a:cxnLst/>
              <a:rect l="l" t="t" r="r" b="b"/>
              <a:pathLst>
                <a:path w="6923" h="9542" extrusionOk="0">
                  <a:moveTo>
                    <a:pt x="1810" y="0"/>
                  </a:moveTo>
                  <a:cubicBezTo>
                    <a:pt x="1805" y="0"/>
                    <a:pt x="1799" y="0"/>
                    <a:pt x="1794" y="0"/>
                  </a:cubicBezTo>
                  <a:cubicBezTo>
                    <a:pt x="339" y="15"/>
                    <a:pt x="1" y="592"/>
                    <a:pt x="10" y="980"/>
                  </a:cubicBezTo>
                  <a:cubicBezTo>
                    <a:pt x="23" y="1368"/>
                    <a:pt x="750" y="6479"/>
                    <a:pt x="958" y="8030"/>
                  </a:cubicBezTo>
                  <a:cubicBezTo>
                    <a:pt x="1137" y="9360"/>
                    <a:pt x="3692" y="9541"/>
                    <a:pt x="5419" y="9541"/>
                  </a:cubicBezTo>
                  <a:cubicBezTo>
                    <a:pt x="6066" y="9541"/>
                    <a:pt x="6597" y="9516"/>
                    <a:pt x="6843" y="9516"/>
                  </a:cubicBezTo>
                  <a:cubicBezTo>
                    <a:pt x="6874" y="9516"/>
                    <a:pt x="6901" y="9516"/>
                    <a:pt x="6922" y="9517"/>
                  </a:cubicBezTo>
                  <a:cubicBezTo>
                    <a:pt x="6922" y="9517"/>
                    <a:pt x="5277" y="7575"/>
                    <a:pt x="4542" y="4523"/>
                  </a:cubicBezTo>
                  <a:cubicBezTo>
                    <a:pt x="4542" y="4523"/>
                    <a:pt x="3971" y="0"/>
                    <a:pt x="1810" y="0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3970975" y="1678100"/>
              <a:ext cx="526225" cy="306975"/>
            </a:xfrm>
            <a:custGeom>
              <a:avLst/>
              <a:gdLst/>
              <a:ahLst/>
              <a:cxnLst/>
              <a:rect l="l" t="t" r="r" b="b"/>
              <a:pathLst>
                <a:path w="21049" h="12279" extrusionOk="0">
                  <a:moveTo>
                    <a:pt x="11618" y="0"/>
                  </a:moveTo>
                  <a:cubicBezTo>
                    <a:pt x="5781" y="0"/>
                    <a:pt x="2226" y="5793"/>
                    <a:pt x="2226" y="5793"/>
                  </a:cubicBezTo>
                  <a:cubicBezTo>
                    <a:pt x="2226" y="5793"/>
                    <a:pt x="0" y="12278"/>
                    <a:pt x="4379" y="12278"/>
                  </a:cubicBezTo>
                  <a:cubicBezTo>
                    <a:pt x="4514" y="12278"/>
                    <a:pt x="4655" y="12272"/>
                    <a:pt x="4803" y="12259"/>
                  </a:cubicBezTo>
                  <a:cubicBezTo>
                    <a:pt x="21049" y="10857"/>
                    <a:pt x="18229" y="2404"/>
                    <a:pt x="18229" y="2404"/>
                  </a:cubicBezTo>
                  <a:cubicBezTo>
                    <a:pt x="15800" y="655"/>
                    <a:pt x="13580" y="0"/>
                    <a:pt x="11618" y="0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3526075" y="1397525"/>
              <a:ext cx="285950" cy="552000"/>
            </a:xfrm>
            <a:custGeom>
              <a:avLst/>
              <a:gdLst/>
              <a:ahLst/>
              <a:cxnLst/>
              <a:rect l="l" t="t" r="r" b="b"/>
              <a:pathLst>
                <a:path w="11438" h="22080" extrusionOk="0">
                  <a:moveTo>
                    <a:pt x="8939" y="1"/>
                  </a:moveTo>
                  <a:lnTo>
                    <a:pt x="318" y="2813"/>
                  </a:lnTo>
                  <a:cubicBezTo>
                    <a:pt x="318" y="2813"/>
                    <a:pt x="1834" y="15949"/>
                    <a:pt x="1" y="19470"/>
                  </a:cubicBezTo>
                  <a:cubicBezTo>
                    <a:pt x="1" y="19470"/>
                    <a:pt x="3195" y="20543"/>
                    <a:pt x="5243" y="22080"/>
                  </a:cubicBezTo>
                  <a:cubicBezTo>
                    <a:pt x="5243" y="22080"/>
                    <a:pt x="11437" y="18302"/>
                    <a:pt x="8939" y="1"/>
                  </a:cubicBezTo>
                  <a:close/>
                </a:path>
              </a:pathLst>
            </a:custGeom>
            <a:solidFill>
              <a:srgbClr val="F7EC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3526075" y="1397525"/>
              <a:ext cx="285950" cy="552000"/>
            </a:xfrm>
            <a:custGeom>
              <a:avLst/>
              <a:gdLst/>
              <a:ahLst/>
              <a:cxnLst/>
              <a:rect l="l" t="t" r="r" b="b"/>
              <a:pathLst>
                <a:path w="11438" h="22080" extrusionOk="0">
                  <a:moveTo>
                    <a:pt x="8939" y="1"/>
                  </a:moveTo>
                  <a:lnTo>
                    <a:pt x="318" y="2813"/>
                  </a:lnTo>
                  <a:cubicBezTo>
                    <a:pt x="318" y="2813"/>
                    <a:pt x="1834" y="15949"/>
                    <a:pt x="1" y="19470"/>
                  </a:cubicBezTo>
                  <a:cubicBezTo>
                    <a:pt x="1" y="19470"/>
                    <a:pt x="3195" y="20543"/>
                    <a:pt x="5243" y="22080"/>
                  </a:cubicBezTo>
                  <a:cubicBezTo>
                    <a:pt x="5243" y="22080"/>
                    <a:pt x="11437" y="18302"/>
                    <a:pt x="8939" y="1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3379575" y="1883200"/>
              <a:ext cx="246625" cy="101375"/>
            </a:xfrm>
            <a:custGeom>
              <a:avLst/>
              <a:gdLst/>
              <a:ahLst/>
              <a:cxnLst/>
              <a:rect l="l" t="t" r="r" b="b"/>
              <a:pathLst>
                <a:path w="9865" h="4055" extrusionOk="0">
                  <a:moveTo>
                    <a:pt x="5357" y="1"/>
                  </a:moveTo>
                  <a:cubicBezTo>
                    <a:pt x="5249" y="1"/>
                    <a:pt x="5139" y="6"/>
                    <a:pt x="5027" y="18"/>
                  </a:cubicBezTo>
                  <a:cubicBezTo>
                    <a:pt x="5027" y="18"/>
                    <a:pt x="5022" y="18"/>
                    <a:pt x="5012" y="18"/>
                  </a:cubicBezTo>
                  <a:cubicBezTo>
                    <a:pt x="4728" y="18"/>
                    <a:pt x="439" y="53"/>
                    <a:pt x="181" y="2141"/>
                  </a:cubicBezTo>
                  <a:cubicBezTo>
                    <a:pt x="0" y="3583"/>
                    <a:pt x="527" y="3996"/>
                    <a:pt x="913" y="4035"/>
                  </a:cubicBezTo>
                  <a:cubicBezTo>
                    <a:pt x="1042" y="4049"/>
                    <a:pt x="1701" y="4054"/>
                    <a:pt x="2581" y="4054"/>
                  </a:cubicBezTo>
                  <a:cubicBezTo>
                    <a:pt x="4341" y="4054"/>
                    <a:pt x="6983" y="4035"/>
                    <a:pt x="8026" y="4035"/>
                  </a:cubicBezTo>
                  <a:cubicBezTo>
                    <a:pt x="9865" y="4035"/>
                    <a:pt x="8274" y="1"/>
                    <a:pt x="5357" y="1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3416675" y="1855075"/>
              <a:ext cx="265850" cy="129500"/>
            </a:xfrm>
            <a:custGeom>
              <a:avLst/>
              <a:gdLst/>
              <a:ahLst/>
              <a:cxnLst/>
              <a:rect l="l" t="t" r="r" b="b"/>
              <a:pathLst>
                <a:path w="10634" h="5180" extrusionOk="0">
                  <a:moveTo>
                    <a:pt x="10633" y="0"/>
                  </a:moveTo>
                  <a:cubicBezTo>
                    <a:pt x="10631" y="0"/>
                    <a:pt x="8152" y="821"/>
                    <a:pt x="5028" y="1143"/>
                  </a:cubicBezTo>
                  <a:cubicBezTo>
                    <a:pt x="5028" y="1143"/>
                    <a:pt x="5023" y="1143"/>
                    <a:pt x="5013" y="1143"/>
                  </a:cubicBezTo>
                  <a:cubicBezTo>
                    <a:pt x="4728" y="1143"/>
                    <a:pt x="440" y="1178"/>
                    <a:pt x="181" y="3266"/>
                  </a:cubicBezTo>
                  <a:cubicBezTo>
                    <a:pt x="1" y="4708"/>
                    <a:pt x="528" y="5121"/>
                    <a:pt x="914" y="5160"/>
                  </a:cubicBezTo>
                  <a:cubicBezTo>
                    <a:pt x="1042" y="5174"/>
                    <a:pt x="1702" y="5179"/>
                    <a:pt x="2582" y="5179"/>
                  </a:cubicBezTo>
                  <a:cubicBezTo>
                    <a:pt x="4342" y="5179"/>
                    <a:pt x="6984" y="5160"/>
                    <a:pt x="8026" y="5160"/>
                  </a:cubicBezTo>
                  <a:cubicBezTo>
                    <a:pt x="9933" y="5160"/>
                    <a:pt x="10517" y="646"/>
                    <a:pt x="10633" y="0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3516550" y="1007225"/>
              <a:ext cx="1181025" cy="910000"/>
            </a:xfrm>
            <a:custGeom>
              <a:avLst/>
              <a:gdLst/>
              <a:ahLst/>
              <a:cxnLst/>
              <a:rect l="l" t="t" r="r" b="b"/>
              <a:pathLst>
                <a:path w="47241" h="36400" extrusionOk="0">
                  <a:moveTo>
                    <a:pt x="21407" y="0"/>
                  </a:moveTo>
                  <a:lnTo>
                    <a:pt x="3445" y="2539"/>
                  </a:lnTo>
                  <a:cubicBezTo>
                    <a:pt x="3445" y="2539"/>
                    <a:pt x="3462" y="4456"/>
                    <a:pt x="3259" y="6915"/>
                  </a:cubicBezTo>
                  <a:cubicBezTo>
                    <a:pt x="3059" y="9292"/>
                    <a:pt x="2646" y="12179"/>
                    <a:pt x="1799" y="14319"/>
                  </a:cubicBezTo>
                  <a:cubicBezTo>
                    <a:pt x="1342" y="15477"/>
                    <a:pt x="944" y="16894"/>
                    <a:pt x="696" y="18425"/>
                  </a:cubicBezTo>
                  <a:cubicBezTo>
                    <a:pt x="1" y="22658"/>
                    <a:pt x="429" y="27754"/>
                    <a:pt x="3845" y="30567"/>
                  </a:cubicBezTo>
                  <a:cubicBezTo>
                    <a:pt x="9218" y="35003"/>
                    <a:pt x="16543" y="36399"/>
                    <a:pt x="23401" y="36399"/>
                  </a:cubicBezTo>
                  <a:cubicBezTo>
                    <a:pt x="28494" y="36399"/>
                    <a:pt x="33329" y="35629"/>
                    <a:pt x="36915" y="34763"/>
                  </a:cubicBezTo>
                  <a:cubicBezTo>
                    <a:pt x="39030" y="34248"/>
                    <a:pt x="47241" y="23150"/>
                    <a:pt x="34268" y="17787"/>
                  </a:cubicBezTo>
                  <a:cubicBezTo>
                    <a:pt x="32616" y="17102"/>
                    <a:pt x="30619" y="16513"/>
                    <a:pt x="28225" y="16048"/>
                  </a:cubicBezTo>
                  <a:cubicBezTo>
                    <a:pt x="24086" y="15249"/>
                    <a:pt x="22461" y="9728"/>
                    <a:pt x="21823" y="5383"/>
                  </a:cubicBezTo>
                  <a:cubicBezTo>
                    <a:pt x="22377" y="4609"/>
                    <a:pt x="23282" y="3164"/>
                    <a:pt x="23079" y="2148"/>
                  </a:cubicBezTo>
                  <a:cubicBezTo>
                    <a:pt x="22792" y="698"/>
                    <a:pt x="21407" y="0"/>
                    <a:pt x="21407" y="0"/>
                  </a:cubicBezTo>
                  <a:close/>
                </a:path>
              </a:pathLst>
            </a:custGeom>
            <a:solidFill>
              <a:srgbClr val="EDE3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4495625" y="1673550"/>
              <a:ext cx="174400" cy="92425"/>
            </a:xfrm>
            <a:custGeom>
              <a:avLst/>
              <a:gdLst/>
              <a:ahLst/>
              <a:cxnLst/>
              <a:rect l="l" t="t" r="r" b="b"/>
              <a:pathLst>
                <a:path w="6976" h="3697" extrusionOk="0">
                  <a:moveTo>
                    <a:pt x="2260" y="0"/>
                  </a:moveTo>
                  <a:lnTo>
                    <a:pt x="1" y="3367"/>
                  </a:lnTo>
                  <a:cubicBezTo>
                    <a:pt x="805" y="3598"/>
                    <a:pt x="1526" y="3697"/>
                    <a:pt x="2167" y="3697"/>
                  </a:cubicBezTo>
                  <a:cubicBezTo>
                    <a:pt x="5992" y="3697"/>
                    <a:pt x="6976" y="181"/>
                    <a:pt x="5904" y="181"/>
                  </a:cubicBezTo>
                  <a:cubicBezTo>
                    <a:pt x="5903" y="181"/>
                    <a:pt x="5902" y="181"/>
                    <a:pt x="5901" y="181"/>
                  </a:cubicBezTo>
                  <a:cubicBezTo>
                    <a:pt x="5869" y="181"/>
                    <a:pt x="5837" y="181"/>
                    <a:pt x="5803" y="181"/>
                  </a:cubicBezTo>
                  <a:cubicBezTo>
                    <a:pt x="4525" y="181"/>
                    <a:pt x="2260" y="0"/>
                    <a:pt x="2260" y="0"/>
                  </a:cubicBezTo>
                  <a:close/>
                </a:path>
              </a:pathLst>
            </a:custGeom>
            <a:solidFill>
              <a:srgbClr val="EDE3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3554775" y="1420350"/>
              <a:ext cx="312850" cy="469175"/>
            </a:xfrm>
            <a:custGeom>
              <a:avLst/>
              <a:gdLst/>
              <a:ahLst/>
              <a:cxnLst/>
              <a:rect l="l" t="t" r="r" b="b"/>
              <a:pathLst>
                <a:path w="12514" h="18767" extrusionOk="0">
                  <a:moveTo>
                    <a:pt x="5360" y="0"/>
                  </a:moveTo>
                  <a:cubicBezTo>
                    <a:pt x="5203" y="0"/>
                    <a:pt x="5044" y="14"/>
                    <a:pt x="4882" y="43"/>
                  </a:cubicBezTo>
                  <a:cubicBezTo>
                    <a:pt x="1" y="901"/>
                    <a:pt x="2274" y="14096"/>
                    <a:pt x="3521" y="14962"/>
                  </a:cubicBezTo>
                  <a:cubicBezTo>
                    <a:pt x="7791" y="17923"/>
                    <a:pt x="12105" y="18767"/>
                    <a:pt x="12105" y="18767"/>
                  </a:cubicBezTo>
                  <a:cubicBezTo>
                    <a:pt x="12419" y="17389"/>
                    <a:pt x="12513" y="14237"/>
                    <a:pt x="11610" y="10128"/>
                  </a:cubicBezTo>
                  <a:cubicBezTo>
                    <a:pt x="10800" y="6440"/>
                    <a:pt x="8737" y="0"/>
                    <a:pt x="5360" y="0"/>
                  </a:cubicBezTo>
                  <a:close/>
                </a:path>
              </a:pathLst>
            </a:custGeom>
            <a:solidFill>
              <a:srgbClr val="D6C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3774575" y="1225900"/>
              <a:ext cx="283275" cy="723625"/>
            </a:xfrm>
            <a:custGeom>
              <a:avLst/>
              <a:gdLst/>
              <a:ahLst/>
              <a:cxnLst/>
              <a:rect l="l" t="t" r="r" b="b"/>
              <a:pathLst>
                <a:path w="11331" h="28945" extrusionOk="0">
                  <a:moveTo>
                    <a:pt x="5891" y="1"/>
                  </a:moveTo>
                  <a:lnTo>
                    <a:pt x="1" y="6651"/>
                  </a:lnTo>
                  <a:cubicBezTo>
                    <a:pt x="1" y="6651"/>
                    <a:pt x="4172" y="22552"/>
                    <a:pt x="1809" y="26332"/>
                  </a:cubicBezTo>
                  <a:cubicBezTo>
                    <a:pt x="1809" y="26332"/>
                    <a:pt x="5003" y="27408"/>
                    <a:pt x="7049" y="28945"/>
                  </a:cubicBezTo>
                  <a:cubicBezTo>
                    <a:pt x="7049" y="28945"/>
                    <a:pt x="11331" y="26293"/>
                    <a:pt x="5891" y="1"/>
                  </a:cubicBezTo>
                  <a:close/>
                </a:path>
              </a:pathLst>
            </a:custGeom>
            <a:solidFill>
              <a:srgbClr val="F7EC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3774575" y="1225900"/>
              <a:ext cx="283275" cy="723625"/>
            </a:xfrm>
            <a:custGeom>
              <a:avLst/>
              <a:gdLst/>
              <a:ahLst/>
              <a:cxnLst/>
              <a:rect l="l" t="t" r="r" b="b"/>
              <a:pathLst>
                <a:path w="11331" h="28945" extrusionOk="0">
                  <a:moveTo>
                    <a:pt x="5891" y="1"/>
                  </a:moveTo>
                  <a:lnTo>
                    <a:pt x="1" y="6651"/>
                  </a:lnTo>
                  <a:cubicBezTo>
                    <a:pt x="1" y="6651"/>
                    <a:pt x="4172" y="22552"/>
                    <a:pt x="1809" y="26332"/>
                  </a:cubicBezTo>
                  <a:cubicBezTo>
                    <a:pt x="1809" y="26332"/>
                    <a:pt x="5003" y="27408"/>
                    <a:pt x="7049" y="28945"/>
                  </a:cubicBezTo>
                  <a:cubicBezTo>
                    <a:pt x="7049" y="28945"/>
                    <a:pt x="11331" y="26293"/>
                    <a:pt x="5891" y="1"/>
                  </a:cubicBezTo>
                  <a:close/>
                </a:path>
              </a:pathLst>
            </a:custGeom>
            <a:solidFill>
              <a:srgbClr val="EDE3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4233050" y="1511075"/>
              <a:ext cx="334300" cy="269950"/>
            </a:xfrm>
            <a:custGeom>
              <a:avLst/>
              <a:gdLst/>
              <a:ahLst/>
              <a:cxnLst/>
              <a:rect l="l" t="t" r="r" b="b"/>
              <a:pathLst>
                <a:path w="13372" h="10798" extrusionOk="0">
                  <a:moveTo>
                    <a:pt x="9678" y="1"/>
                  </a:moveTo>
                  <a:cubicBezTo>
                    <a:pt x="9678" y="1"/>
                    <a:pt x="0" y="5324"/>
                    <a:pt x="1670" y="9423"/>
                  </a:cubicBezTo>
                  <a:cubicBezTo>
                    <a:pt x="2073" y="10415"/>
                    <a:pt x="2681" y="10797"/>
                    <a:pt x="3394" y="10797"/>
                  </a:cubicBezTo>
                  <a:cubicBezTo>
                    <a:pt x="5024" y="10797"/>
                    <a:pt x="7205" y="8797"/>
                    <a:pt x="8752" y="7499"/>
                  </a:cubicBezTo>
                  <a:cubicBezTo>
                    <a:pt x="9908" y="6532"/>
                    <a:pt x="10944" y="6300"/>
                    <a:pt x="11674" y="6300"/>
                  </a:cubicBezTo>
                  <a:cubicBezTo>
                    <a:pt x="12350" y="6300"/>
                    <a:pt x="12763" y="6499"/>
                    <a:pt x="12763" y="6499"/>
                  </a:cubicBezTo>
                  <a:cubicBezTo>
                    <a:pt x="12763" y="6499"/>
                    <a:pt x="13371" y="2954"/>
                    <a:pt x="9678" y="1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3550950" y="1092025"/>
              <a:ext cx="89825" cy="89500"/>
            </a:xfrm>
            <a:custGeom>
              <a:avLst/>
              <a:gdLst/>
              <a:ahLst/>
              <a:cxnLst/>
              <a:rect l="l" t="t" r="r" b="b"/>
              <a:pathLst>
                <a:path w="3593" h="3580" extrusionOk="0">
                  <a:moveTo>
                    <a:pt x="2284" y="0"/>
                  </a:moveTo>
                  <a:lnTo>
                    <a:pt x="2284" y="0"/>
                  </a:lnTo>
                  <a:cubicBezTo>
                    <a:pt x="0" y="653"/>
                    <a:pt x="1161" y="3300"/>
                    <a:pt x="1883" y="3523"/>
                  </a:cubicBezTo>
                  <a:cubicBezTo>
                    <a:pt x="2009" y="3562"/>
                    <a:pt x="2121" y="3580"/>
                    <a:pt x="2218" y="3580"/>
                  </a:cubicBezTo>
                  <a:cubicBezTo>
                    <a:pt x="3593" y="3580"/>
                    <a:pt x="2286" y="0"/>
                    <a:pt x="2284" y="0"/>
                  </a:cubicBezTo>
                  <a:close/>
                </a:path>
              </a:pathLst>
            </a:custGeom>
            <a:solidFill>
              <a:srgbClr val="EDE3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3351875" y="410025"/>
              <a:ext cx="357125" cy="438675"/>
            </a:xfrm>
            <a:custGeom>
              <a:avLst/>
              <a:gdLst/>
              <a:ahLst/>
              <a:cxnLst/>
              <a:rect l="l" t="t" r="r" b="b"/>
              <a:pathLst>
                <a:path w="14285" h="17547" extrusionOk="0">
                  <a:moveTo>
                    <a:pt x="4612" y="1"/>
                  </a:moveTo>
                  <a:cubicBezTo>
                    <a:pt x="4420" y="1"/>
                    <a:pt x="4237" y="34"/>
                    <a:pt x="4062" y="105"/>
                  </a:cubicBezTo>
                  <a:cubicBezTo>
                    <a:pt x="3753" y="226"/>
                    <a:pt x="3456" y="387"/>
                    <a:pt x="3184" y="580"/>
                  </a:cubicBezTo>
                  <a:cubicBezTo>
                    <a:pt x="0" y="2799"/>
                    <a:pt x="2387" y="8170"/>
                    <a:pt x="1601" y="11415"/>
                  </a:cubicBezTo>
                  <a:cubicBezTo>
                    <a:pt x="986" y="13961"/>
                    <a:pt x="3364" y="17547"/>
                    <a:pt x="7017" y="17547"/>
                  </a:cubicBezTo>
                  <a:cubicBezTo>
                    <a:pt x="7830" y="17547"/>
                    <a:pt x="8707" y="17369"/>
                    <a:pt x="9628" y="16962"/>
                  </a:cubicBezTo>
                  <a:cubicBezTo>
                    <a:pt x="10398" y="16620"/>
                    <a:pt x="11016" y="16212"/>
                    <a:pt x="11516" y="15757"/>
                  </a:cubicBezTo>
                  <a:cubicBezTo>
                    <a:pt x="14284" y="13251"/>
                    <a:pt x="13255" y="9473"/>
                    <a:pt x="13255" y="9473"/>
                  </a:cubicBezTo>
                  <a:cubicBezTo>
                    <a:pt x="13255" y="9473"/>
                    <a:pt x="7833" y="1"/>
                    <a:pt x="4612" y="1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3351875" y="418325"/>
              <a:ext cx="321175" cy="471600"/>
            </a:xfrm>
            <a:custGeom>
              <a:avLst/>
              <a:gdLst/>
              <a:ahLst/>
              <a:cxnLst/>
              <a:rect l="l" t="t" r="r" b="b"/>
              <a:pathLst>
                <a:path w="12847" h="18864" extrusionOk="0">
                  <a:moveTo>
                    <a:pt x="11516" y="15425"/>
                  </a:moveTo>
                  <a:cubicBezTo>
                    <a:pt x="11016" y="15880"/>
                    <a:pt x="10398" y="16288"/>
                    <a:pt x="9628" y="16630"/>
                  </a:cubicBezTo>
                  <a:cubicBezTo>
                    <a:pt x="4572" y="18864"/>
                    <a:pt x="849" y="14196"/>
                    <a:pt x="1601" y="11083"/>
                  </a:cubicBezTo>
                  <a:cubicBezTo>
                    <a:pt x="2387" y="7838"/>
                    <a:pt x="0" y="2467"/>
                    <a:pt x="3184" y="248"/>
                  </a:cubicBezTo>
                  <a:cubicBezTo>
                    <a:pt x="3184" y="248"/>
                    <a:pt x="4785" y="1"/>
                    <a:pt x="6682" y="2103"/>
                  </a:cubicBezTo>
                  <a:cubicBezTo>
                    <a:pt x="8451" y="4063"/>
                    <a:pt x="12847" y="10653"/>
                    <a:pt x="11516" y="1542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1000">
                  <a:schemeClr val="accent1"/>
                </a:gs>
                <a:gs pos="76000">
                  <a:schemeClr val="accent6"/>
                </a:gs>
                <a:gs pos="100000">
                  <a:schemeClr val="accent6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3901800" y="410025"/>
              <a:ext cx="357175" cy="438675"/>
            </a:xfrm>
            <a:custGeom>
              <a:avLst/>
              <a:gdLst/>
              <a:ahLst/>
              <a:cxnLst/>
              <a:rect l="l" t="t" r="r" b="b"/>
              <a:pathLst>
                <a:path w="14287" h="17547" extrusionOk="0">
                  <a:moveTo>
                    <a:pt x="9673" y="1"/>
                  </a:moveTo>
                  <a:cubicBezTo>
                    <a:pt x="6452" y="1"/>
                    <a:pt x="1032" y="9473"/>
                    <a:pt x="1032" y="9473"/>
                  </a:cubicBezTo>
                  <a:cubicBezTo>
                    <a:pt x="1032" y="9473"/>
                    <a:pt x="0" y="13251"/>
                    <a:pt x="2771" y="15757"/>
                  </a:cubicBezTo>
                  <a:cubicBezTo>
                    <a:pt x="3268" y="16212"/>
                    <a:pt x="3887" y="16620"/>
                    <a:pt x="4656" y="16962"/>
                  </a:cubicBezTo>
                  <a:cubicBezTo>
                    <a:pt x="5578" y="17369"/>
                    <a:pt x="6455" y="17547"/>
                    <a:pt x="7269" y="17547"/>
                  </a:cubicBezTo>
                  <a:cubicBezTo>
                    <a:pt x="10922" y="17547"/>
                    <a:pt x="13299" y="13961"/>
                    <a:pt x="12684" y="11415"/>
                  </a:cubicBezTo>
                  <a:cubicBezTo>
                    <a:pt x="11899" y="8170"/>
                    <a:pt x="14287" y="2799"/>
                    <a:pt x="11103" y="580"/>
                  </a:cubicBezTo>
                  <a:cubicBezTo>
                    <a:pt x="10828" y="387"/>
                    <a:pt x="10534" y="226"/>
                    <a:pt x="10222" y="105"/>
                  </a:cubicBezTo>
                  <a:cubicBezTo>
                    <a:pt x="10048" y="34"/>
                    <a:pt x="9864" y="1"/>
                    <a:pt x="9673" y="1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3937800" y="418325"/>
              <a:ext cx="321175" cy="471600"/>
            </a:xfrm>
            <a:custGeom>
              <a:avLst/>
              <a:gdLst/>
              <a:ahLst/>
              <a:cxnLst/>
              <a:rect l="l" t="t" r="r" b="b"/>
              <a:pathLst>
                <a:path w="12847" h="18864" extrusionOk="0">
                  <a:moveTo>
                    <a:pt x="1331" y="15425"/>
                  </a:moveTo>
                  <a:cubicBezTo>
                    <a:pt x="1828" y="15880"/>
                    <a:pt x="2447" y="16288"/>
                    <a:pt x="3216" y="16630"/>
                  </a:cubicBezTo>
                  <a:cubicBezTo>
                    <a:pt x="8275" y="18864"/>
                    <a:pt x="11996" y="14196"/>
                    <a:pt x="11244" y="11083"/>
                  </a:cubicBezTo>
                  <a:cubicBezTo>
                    <a:pt x="10459" y="7838"/>
                    <a:pt x="12847" y="2467"/>
                    <a:pt x="9663" y="248"/>
                  </a:cubicBezTo>
                  <a:cubicBezTo>
                    <a:pt x="9663" y="248"/>
                    <a:pt x="8060" y="1"/>
                    <a:pt x="6165" y="2103"/>
                  </a:cubicBezTo>
                  <a:cubicBezTo>
                    <a:pt x="4394" y="4063"/>
                    <a:pt x="0" y="10653"/>
                    <a:pt x="1331" y="1542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1000">
                  <a:schemeClr val="accent1"/>
                </a:gs>
                <a:gs pos="76000">
                  <a:schemeClr val="accent6"/>
                </a:gs>
                <a:gs pos="100000">
                  <a:schemeClr val="accent6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3473775" y="628425"/>
              <a:ext cx="645050" cy="442275"/>
            </a:xfrm>
            <a:custGeom>
              <a:avLst/>
              <a:gdLst/>
              <a:ahLst/>
              <a:cxnLst/>
              <a:rect l="l" t="t" r="r" b="b"/>
              <a:pathLst>
                <a:path w="25802" h="17691" extrusionOk="0">
                  <a:moveTo>
                    <a:pt x="11969" y="277"/>
                  </a:moveTo>
                  <a:cubicBezTo>
                    <a:pt x="8975" y="277"/>
                    <a:pt x="3495" y="1381"/>
                    <a:pt x="2924" y="3971"/>
                  </a:cubicBezTo>
                  <a:cubicBezTo>
                    <a:pt x="2316" y="6732"/>
                    <a:pt x="2778" y="9752"/>
                    <a:pt x="2523" y="10658"/>
                  </a:cubicBezTo>
                  <a:cubicBezTo>
                    <a:pt x="2266" y="11563"/>
                    <a:pt x="0" y="16409"/>
                    <a:pt x="5153" y="17691"/>
                  </a:cubicBezTo>
                  <a:lnTo>
                    <a:pt x="21856" y="17691"/>
                  </a:lnTo>
                  <a:cubicBezTo>
                    <a:pt x="21856" y="17691"/>
                    <a:pt x="25661" y="16352"/>
                    <a:pt x="24451" y="11877"/>
                  </a:cubicBezTo>
                  <a:cubicBezTo>
                    <a:pt x="23536" y="8500"/>
                    <a:pt x="25802" y="6690"/>
                    <a:pt x="22769" y="3345"/>
                  </a:cubicBezTo>
                  <a:cubicBezTo>
                    <a:pt x="19736" y="0"/>
                    <a:pt x="16028" y="404"/>
                    <a:pt x="12317" y="282"/>
                  </a:cubicBezTo>
                  <a:cubicBezTo>
                    <a:pt x="12206" y="279"/>
                    <a:pt x="12089" y="277"/>
                    <a:pt x="11969" y="277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3566350" y="627900"/>
              <a:ext cx="472950" cy="507275"/>
            </a:xfrm>
            <a:custGeom>
              <a:avLst/>
              <a:gdLst/>
              <a:ahLst/>
              <a:cxnLst/>
              <a:rect l="l" t="t" r="r" b="b"/>
              <a:pathLst>
                <a:path w="18918" h="20291" extrusionOk="0">
                  <a:moveTo>
                    <a:pt x="8818" y="0"/>
                  </a:moveTo>
                  <a:cubicBezTo>
                    <a:pt x="6432" y="0"/>
                    <a:pt x="5529" y="533"/>
                    <a:pt x="5529" y="533"/>
                  </a:cubicBezTo>
                  <a:cubicBezTo>
                    <a:pt x="4030" y="4165"/>
                    <a:pt x="6356" y="8509"/>
                    <a:pt x="5247" y="10510"/>
                  </a:cubicBezTo>
                  <a:cubicBezTo>
                    <a:pt x="4142" y="12514"/>
                    <a:pt x="2543" y="14219"/>
                    <a:pt x="1475" y="15097"/>
                  </a:cubicBezTo>
                  <a:cubicBezTo>
                    <a:pt x="0" y="16309"/>
                    <a:pt x="958" y="20049"/>
                    <a:pt x="3372" y="20260"/>
                  </a:cubicBezTo>
                  <a:cubicBezTo>
                    <a:pt x="3609" y="20280"/>
                    <a:pt x="3839" y="20291"/>
                    <a:pt x="4062" y="20291"/>
                  </a:cubicBezTo>
                  <a:cubicBezTo>
                    <a:pt x="6425" y="20291"/>
                    <a:pt x="8064" y="19119"/>
                    <a:pt x="9750" y="16519"/>
                  </a:cubicBezTo>
                  <a:cubicBezTo>
                    <a:pt x="9750" y="16519"/>
                    <a:pt x="11893" y="20291"/>
                    <a:pt x="14587" y="20291"/>
                  </a:cubicBezTo>
                  <a:cubicBezTo>
                    <a:pt x="14694" y="20291"/>
                    <a:pt x="14803" y="20285"/>
                    <a:pt x="14913" y="20272"/>
                  </a:cubicBezTo>
                  <a:cubicBezTo>
                    <a:pt x="17757" y="19943"/>
                    <a:pt x="18918" y="18152"/>
                    <a:pt x="18232" y="16096"/>
                  </a:cubicBezTo>
                  <a:cubicBezTo>
                    <a:pt x="17547" y="14040"/>
                    <a:pt x="13569" y="11881"/>
                    <a:pt x="13418" y="10379"/>
                  </a:cubicBezTo>
                  <a:cubicBezTo>
                    <a:pt x="13277" y="8952"/>
                    <a:pt x="14702" y="6777"/>
                    <a:pt x="14603" y="4214"/>
                  </a:cubicBezTo>
                  <a:cubicBezTo>
                    <a:pt x="14544" y="2597"/>
                    <a:pt x="13468" y="511"/>
                    <a:pt x="13468" y="511"/>
                  </a:cubicBezTo>
                  <a:cubicBezTo>
                    <a:pt x="11515" y="128"/>
                    <a:pt x="9988" y="0"/>
                    <a:pt x="8818" y="0"/>
                  </a:cubicBezTo>
                  <a:close/>
                </a:path>
              </a:pathLst>
            </a:custGeom>
            <a:solidFill>
              <a:srgbClr val="F7EC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3744525" y="877575"/>
              <a:ext cx="124450" cy="75025"/>
            </a:xfrm>
            <a:custGeom>
              <a:avLst/>
              <a:gdLst/>
              <a:ahLst/>
              <a:cxnLst/>
              <a:rect l="l" t="t" r="r" b="b"/>
              <a:pathLst>
                <a:path w="4978" h="3001" extrusionOk="0">
                  <a:moveTo>
                    <a:pt x="2542" y="1"/>
                  </a:moveTo>
                  <a:cubicBezTo>
                    <a:pt x="1298" y="1"/>
                    <a:pt x="8" y="268"/>
                    <a:pt x="5" y="781"/>
                  </a:cubicBezTo>
                  <a:cubicBezTo>
                    <a:pt x="0" y="2304"/>
                    <a:pt x="1895" y="2967"/>
                    <a:pt x="2459" y="3000"/>
                  </a:cubicBezTo>
                  <a:cubicBezTo>
                    <a:pt x="2471" y="3000"/>
                    <a:pt x="2484" y="3001"/>
                    <a:pt x="2497" y="3001"/>
                  </a:cubicBezTo>
                  <a:cubicBezTo>
                    <a:pt x="3138" y="3001"/>
                    <a:pt x="4977" y="2221"/>
                    <a:pt x="4819" y="684"/>
                  </a:cubicBezTo>
                  <a:cubicBezTo>
                    <a:pt x="4772" y="223"/>
                    <a:pt x="3677" y="1"/>
                    <a:pt x="2542" y="1"/>
                  </a:cubicBezTo>
                  <a:close/>
                </a:path>
              </a:pathLst>
            </a:custGeom>
            <a:solidFill>
              <a:srgbClr val="271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3687875" y="1033775"/>
              <a:ext cx="250250" cy="166125"/>
            </a:xfrm>
            <a:custGeom>
              <a:avLst/>
              <a:gdLst/>
              <a:ahLst/>
              <a:cxnLst/>
              <a:rect l="l" t="t" r="r" b="b"/>
              <a:pathLst>
                <a:path w="10010" h="6645" extrusionOk="0">
                  <a:moveTo>
                    <a:pt x="4811" y="0"/>
                  </a:moveTo>
                  <a:cubicBezTo>
                    <a:pt x="3361" y="0"/>
                    <a:pt x="1711" y="602"/>
                    <a:pt x="0" y="2380"/>
                  </a:cubicBezTo>
                  <a:cubicBezTo>
                    <a:pt x="0" y="2380"/>
                    <a:pt x="1007" y="6644"/>
                    <a:pt x="4792" y="6644"/>
                  </a:cubicBezTo>
                  <a:cubicBezTo>
                    <a:pt x="8580" y="6644"/>
                    <a:pt x="10010" y="2642"/>
                    <a:pt x="10010" y="2642"/>
                  </a:cubicBezTo>
                  <a:cubicBezTo>
                    <a:pt x="10010" y="2642"/>
                    <a:pt x="7849" y="0"/>
                    <a:pt x="4811" y="0"/>
                  </a:cubicBezTo>
                  <a:close/>
                </a:path>
              </a:pathLst>
            </a:custGeom>
            <a:solidFill>
              <a:srgbClr val="F7EC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3702975" y="944200"/>
              <a:ext cx="110025" cy="186975"/>
            </a:xfrm>
            <a:custGeom>
              <a:avLst/>
              <a:gdLst/>
              <a:ahLst/>
              <a:cxnLst/>
              <a:rect l="l" t="t" r="r" b="b"/>
              <a:pathLst>
                <a:path w="4401" h="7479" fill="none" extrusionOk="0">
                  <a:moveTo>
                    <a:pt x="4401" y="1"/>
                  </a:moveTo>
                  <a:lnTo>
                    <a:pt x="4285" y="3867"/>
                  </a:lnTo>
                  <a:cubicBezTo>
                    <a:pt x="4285" y="3867"/>
                    <a:pt x="2672" y="6888"/>
                    <a:pt x="0" y="747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4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3810075" y="1040800"/>
              <a:ext cx="109875" cy="93475"/>
            </a:xfrm>
            <a:custGeom>
              <a:avLst/>
              <a:gdLst/>
              <a:ahLst/>
              <a:cxnLst/>
              <a:rect l="l" t="t" r="r" b="b"/>
              <a:pathLst>
                <a:path w="4395" h="3739" fill="none" extrusionOk="0">
                  <a:moveTo>
                    <a:pt x="1" y="1"/>
                  </a:moveTo>
                  <a:cubicBezTo>
                    <a:pt x="1" y="1"/>
                    <a:pt x="1747" y="3254"/>
                    <a:pt x="4394" y="373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4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3642800" y="825100"/>
              <a:ext cx="47375" cy="55850"/>
            </a:xfrm>
            <a:custGeom>
              <a:avLst/>
              <a:gdLst/>
              <a:ahLst/>
              <a:cxnLst/>
              <a:rect l="l" t="t" r="r" b="b"/>
              <a:pathLst>
                <a:path w="1895" h="2234" extrusionOk="0">
                  <a:moveTo>
                    <a:pt x="948" y="0"/>
                  </a:moveTo>
                  <a:cubicBezTo>
                    <a:pt x="426" y="0"/>
                    <a:pt x="0" y="500"/>
                    <a:pt x="0" y="1118"/>
                  </a:cubicBezTo>
                  <a:cubicBezTo>
                    <a:pt x="0" y="1734"/>
                    <a:pt x="426" y="2234"/>
                    <a:pt x="948" y="2234"/>
                  </a:cubicBezTo>
                  <a:cubicBezTo>
                    <a:pt x="1472" y="2234"/>
                    <a:pt x="1895" y="1734"/>
                    <a:pt x="1895" y="1118"/>
                  </a:cubicBezTo>
                  <a:cubicBezTo>
                    <a:pt x="1895" y="500"/>
                    <a:pt x="1472" y="0"/>
                    <a:pt x="948" y="0"/>
                  </a:cubicBezTo>
                  <a:close/>
                </a:path>
              </a:pathLst>
            </a:custGeom>
            <a:solidFill>
              <a:srgbClr val="00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3935800" y="825100"/>
              <a:ext cx="47350" cy="55850"/>
            </a:xfrm>
            <a:custGeom>
              <a:avLst/>
              <a:gdLst/>
              <a:ahLst/>
              <a:cxnLst/>
              <a:rect l="l" t="t" r="r" b="b"/>
              <a:pathLst>
                <a:path w="1894" h="2234" extrusionOk="0">
                  <a:moveTo>
                    <a:pt x="948" y="0"/>
                  </a:moveTo>
                  <a:cubicBezTo>
                    <a:pt x="424" y="0"/>
                    <a:pt x="1" y="500"/>
                    <a:pt x="1" y="1118"/>
                  </a:cubicBezTo>
                  <a:cubicBezTo>
                    <a:pt x="1" y="1734"/>
                    <a:pt x="424" y="2234"/>
                    <a:pt x="948" y="2234"/>
                  </a:cubicBezTo>
                  <a:cubicBezTo>
                    <a:pt x="1470" y="2234"/>
                    <a:pt x="1893" y="1734"/>
                    <a:pt x="1893" y="1118"/>
                  </a:cubicBezTo>
                  <a:cubicBezTo>
                    <a:pt x="1893" y="500"/>
                    <a:pt x="1470" y="0"/>
                    <a:pt x="948" y="0"/>
                  </a:cubicBezTo>
                  <a:close/>
                </a:path>
              </a:pathLst>
            </a:custGeom>
            <a:solidFill>
              <a:srgbClr val="00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3892450" y="1141750"/>
              <a:ext cx="480750" cy="630025"/>
            </a:xfrm>
            <a:custGeom>
              <a:avLst/>
              <a:gdLst/>
              <a:ahLst/>
              <a:cxnLst/>
              <a:rect l="l" t="t" r="r" b="b"/>
              <a:pathLst>
                <a:path w="19230" h="25201" extrusionOk="0">
                  <a:moveTo>
                    <a:pt x="6784" y="0"/>
                  </a:moveTo>
                  <a:cubicBezTo>
                    <a:pt x="6784" y="0"/>
                    <a:pt x="1" y="5566"/>
                    <a:pt x="592" y="8178"/>
                  </a:cubicBezTo>
                  <a:cubicBezTo>
                    <a:pt x="1183" y="10788"/>
                    <a:pt x="5240" y="12426"/>
                    <a:pt x="5884" y="14774"/>
                  </a:cubicBezTo>
                  <a:cubicBezTo>
                    <a:pt x="6495" y="17008"/>
                    <a:pt x="3046" y="22925"/>
                    <a:pt x="5884" y="24810"/>
                  </a:cubicBezTo>
                  <a:cubicBezTo>
                    <a:pt x="6279" y="25073"/>
                    <a:pt x="6793" y="25201"/>
                    <a:pt x="7390" y="25201"/>
                  </a:cubicBezTo>
                  <a:cubicBezTo>
                    <a:pt x="11077" y="25201"/>
                    <a:pt x="17914" y="20331"/>
                    <a:pt x="19230" y="12406"/>
                  </a:cubicBezTo>
                  <a:cubicBezTo>
                    <a:pt x="17577" y="11721"/>
                    <a:pt x="15581" y="11132"/>
                    <a:pt x="13186" y="10667"/>
                  </a:cubicBezTo>
                  <a:cubicBezTo>
                    <a:pt x="9048" y="9868"/>
                    <a:pt x="7422" y="4347"/>
                    <a:pt x="6784" y="0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4026675" y="1709850"/>
              <a:ext cx="127400" cy="217725"/>
            </a:xfrm>
            <a:custGeom>
              <a:avLst/>
              <a:gdLst/>
              <a:ahLst/>
              <a:cxnLst/>
              <a:rect l="l" t="t" r="r" b="b"/>
              <a:pathLst>
                <a:path w="5096" h="8709" extrusionOk="0">
                  <a:moveTo>
                    <a:pt x="1809" y="0"/>
                  </a:moveTo>
                  <a:cubicBezTo>
                    <a:pt x="1804" y="0"/>
                    <a:pt x="1799" y="0"/>
                    <a:pt x="1794" y="1"/>
                  </a:cubicBezTo>
                  <a:cubicBezTo>
                    <a:pt x="341" y="18"/>
                    <a:pt x="0" y="592"/>
                    <a:pt x="12" y="980"/>
                  </a:cubicBezTo>
                  <a:cubicBezTo>
                    <a:pt x="22" y="1369"/>
                    <a:pt x="752" y="6479"/>
                    <a:pt x="960" y="8028"/>
                  </a:cubicBezTo>
                  <a:cubicBezTo>
                    <a:pt x="1023" y="8500"/>
                    <a:pt x="1323" y="8708"/>
                    <a:pt x="1727" y="8708"/>
                  </a:cubicBezTo>
                  <a:cubicBezTo>
                    <a:pt x="2942" y="8708"/>
                    <a:pt x="5095" y="6815"/>
                    <a:pt x="4542" y="4523"/>
                  </a:cubicBezTo>
                  <a:cubicBezTo>
                    <a:pt x="4542" y="4523"/>
                    <a:pt x="3971" y="0"/>
                    <a:pt x="1809" y="0"/>
                  </a:cubicBezTo>
                  <a:close/>
                </a:path>
              </a:pathLst>
            </a:custGeom>
            <a:solidFill>
              <a:srgbClr val="D6C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4031600" y="1746650"/>
              <a:ext cx="173075" cy="238550"/>
            </a:xfrm>
            <a:custGeom>
              <a:avLst/>
              <a:gdLst/>
              <a:ahLst/>
              <a:cxnLst/>
              <a:rect l="l" t="t" r="r" b="b"/>
              <a:pathLst>
                <a:path w="6923" h="9542" extrusionOk="0">
                  <a:moveTo>
                    <a:pt x="1810" y="0"/>
                  </a:moveTo>
                  <a:cubicBezTo>
                    <a:pt x="1805" y="0"/>
                    <a:pt x="1800" y="0"/>
                    <a:pt x="1794" y="0"/>
                  </a:cubicBezTo>
                  <a:cubicBezTo>
                    <a:pt x="342" y="15"/>
                    <a:pt x="1" y="592"/>
                    <a:pt x="13" y="980"/>
                  </a:cubicBezTo>
                  <a:cubicBezTo>
                    <a:pt x="26" y="1368"/>
                    <a:pt x="753" y="6479"/>
                    <a:pt x="961" y="8030"/>
                  </a:cubicBezTo>
                  <a:cubicBezTo>
                    <a:pt x="1138" y="9360"/>
                    <a:pt x="3693" y="9541"/>
                    <a:pt x="5420" y="9541"/>
                  </a:cubicBezTo>
                  <a:cubicBezTo>
                    <a:pt x="6066" y="9541"/>
                    <a:pt x="6597" y="9516"/>
                    <a:pt x="6844" y="9516"/>
                  </a:cubicBezTo>
                  <a:cubicBezTo>
                    <a:pt x="6875" y="9516"/>
                    <a:pt x="6901" y="9516"/>
                    <a:pt x="6923" y="9517"/>
                  </a:cubicBezTo>
                  <a:cubicBezTo>
                    <a:pt x="6923" y="9517"/>
                    <a:pt x="5280" y="7575"/>
                    <a:pt x="4543" y="4523"/>
                  </a:cubicBezTo>
                  <a:cubicBezTo>
                    <a:pt x="4543" y="4523"/>
                    <a:pt x="3972" y="0"/>
                    <a:pt x="1810" y="0"/>
                  </a:cubicBezTo>
                  <a:close/>
                </a:path>
              </a:pathLst>
            </a:custGeom>
            <a:solidFill>
              <a:srgbClr val="F7EC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4084575" y="1678100"/>
              <a:ext cx="526300" cy="306975"/>
            </a:xfrm>
            <a:custGeom>
              <a:avLst/>
              <a:gdLst/>
              <a:ahLst/>
              <a:cxnLst/>
              <a:rect l="l" t="t" r="r" b="b"/>
              <a:pathLst>
                <a:path w="21052" h="12279" extrusionOk="0">
                  <a:moveTo>
                    <a:pt x="11620" y="0"/>
                  </a:moveTo>
                  <a:cubicBezTo>
                    <a:pt x="5783" y="0"/>
                    <a:pt x="2226" y="5793"/>
                    <a:pt x="2226" y="5793"/>
                  </a:cubicBezTo>
                  <a:cubicBezTo>
                    <a:pt x="2226" y="5793"/>
                    <a:pt x="0" y="12278"/>
                    <a:pt x="4379" y="12278"/>
                  </a:cubicBezTo>
                  <a:cubicBezTo>
                    <a:pt x="4514" y="12278"/>
                    <a:pt x="4656" y="12272"/>
                    <a:pt x="4804" y="12259"/>
                  </a:cubicBezTo>
                  <a:cubicBezTo>
                    <a:pt x="21052" y="10857"/>
                    <a:pt x="18229" y="2404"/>
                    <a:pt x="18229" y="2404"/>
                  </a:cubicBezTo>
                  <a:cubicBezTo>
                    <a:pt x="15801" y="655"/>
                    <a:pt x="13581" y="0"/>
                    <a:pt x="11620" y="0"/>
                  </a:cubicBezTo>
                  <a:close/>
                </a:path>
              </a:pathLst>
            </a:custGeom>
            <a:solidFill>
              <a:srgbClr val="D6C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3533950" y="1180075"/>
              <a:ext cx="138375" cy="287800"/>
            </a:xfrm>
            <a:custGeom>
              <a:avLst/>
              <a:gdLst/>
              <a:ahLst/>
              <a:cxnLst/>
              <a:rect l="l" t="t" r="r" b="b"/>
              <a:pathLst>
                <a:path w="5535" h="11512" extrusionOk="0">
                  <a:moveTo>
                    <a:pt x="2563" y="1"/>
                  </a:moveTo>
                  <a:cubicBezTo>
                    <a:pt x="2363" y="2378"/>
                    <a:pt x="1952" y="5265"/>
                    <a:pt x="1103" y="7405"/>
                  </a:cubicBezTo>
                  <a:cubicBezTo>
                    <a:pt x="646" y="8563"/>
                    <a:pt x="248" y="9980"/>
                    <a:pt x="0" y="11511"/>
                  </a:cubicBezTo>
                  <a:cubicBezTo>
                    <a:pt x="1517" y="10450"/>
                    <a:pt x="5118" y="7791"/>
                    <a:pt x="5302" y="6307"/>
                  </a:cubicBezTo>
                  <a:cubicBezTo>
                    <a:pt x="5534" y="4451"/>
                    <a:pt x="2657" y="142"/>
                    <a:pt x="2563" y="1"/>
                  </a:cubicBezTo>
                  <a:close/>
                </a:path>
              </a:pathLst>
            </a:custGeom>
            <a:solidFill>
              <a:srgbClr val="3B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3673275" y="1883200"/>
              <a:ext cx="246625" cy="101375"/>
            </a:xfrm>
            <a:custGeom>
              <a:avLst/>
              <a:gdLst/>
              <a:ahLst/>
              <a:cxnLst/>
              <a:rect l="l" t="t" r="r" b="b"/>
              <a:pathLst>
                <a:path w="9865" h="4055" extrusionOk="0">
                  <a:moveTo>
                    <a:pt x="5357" y="1"/>
                  </a:moveTo>
                  <a:cubicBezTo>
                    <a:pt x="5249" y="1"/>
                    <a:pt x="5139" y="6"/>
                    <a:pt x="5027" y="18"/>
                  </a:cubicBezTo>
                  <a:cubicBezTo>
                    <a:pt x="5027" y="18"/>
                    <a:pt x="5022" y="18"/>
                    <a:pt x="5013" y="18"/>
                  </a:cubicBezTo>
                  <a:cubicBezTo>
                    <a:pt x="4728" y="18"/>
                    <a:pt x="439" y="53"/>
                    <a:pt x="179" y="2141"/>
                  </a:cubicBezTo>
                  <a:cubicBezTo>
                    <a:pt x="1" y="3583"/>
                    <a:pt x="528" y="3996"/>
                    <a:pt x="913" y="4035"/>
                  </a:cubicBezTo>
                  <a:cubicBezTo>
                    <a:pt x="1041" y="4049"/>
                    <a:pt x="1700" y="4054"/>
                    <a:pt x="2580" y="4054"/>
                  </a:cubicBezTo>
                  <a:cubicBezTo>
                    <a:pt x="4340" y="4054"/>
                    <a:pt x="6983" y="4035"/>
                    <a:pt x="8026" y="4035"/>
                  </a:cubicBezTo>
                  <a:cubicBezTo>
                    <a:pt x="9865" y="4035"/>
                    <a:pt x="8272" y="1"/>
                    <a:pt x="5357" y="1"/>
                  </a:cubicBezTo>
                  <a:close/>
                </a:path>
              </a:pathLst>
            </a:custGeom>
            <a:solidFill>
              <a:srgbClr val="D6C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3710375" y="1855075"/>
              <a:ext cx="265775" cy="129500"/>
            </a:xfrm>
            <a:custGeom>
              <a:avLst/>
              <a:gdLst/>
              <a:ahLst/>
              <a:cxnLst/>
              <a:rect l="l" t="t" r="r" b="b"/>
              <a:pathLst>
                <a:path w="10631" h="5180" extrusionOk="0">
                  <a:moveTo>
                    <a:pt x="10631" y="0"/>
                  </a:moveTo>
                  <a:cubicBezTo>
                    <a:pt x="10631" y="0"/>
                    <a:pt x="10631" y="0"/>
                    <a:pt x="10631" y="0"/>
                  </a:cubicBezTo>
                  <a:lnTo>
                    <a:pt x="10631" y="0"/>
                  </a:lnTo>
                  <a:cubicBezTo>
                    <a:pt x="10631" y="0"/>
                    <a:pt x="10631" y="0"/>
                    <a:pt x="10631" y="0"/>
                  </a:cubicBezTo>
                  <a:close/>
                  <a:moveTo>
                    <a:pt x="10631" y="0"/>
                  </a:moveTo>
                  <a:cubicBezTo>
                    <a:pt x="10628" y="2"/>
                    <a:pt x="8146" y="822"/>
                    <a:pt x="5028" y="1143"/>
                  </a:cubicBezTo>
                  <a:cubicBezTo>
                    <a:pt x="5028" y="1143"/>
                    <a:pt x="5023" y="1143"/>
                    <a:pt x="5013" y="1143"/>
                  </a:cubicBezTo>
                  <a:cubicBezTo>
                    <a:pt x="4728" y="1143"/>
                    <a:pt x="440" y="1178"/>
                    <a:pt x="179" y="3266"/>
                  </a:cubicBezTo>
                  <a:cubicBezTo>
                    <a:pt x="1" y="4708"/>
                    <a:pt x="528" y="5121"/>
                    <a:pt x="914" y="5160"/>
                  </a:cubicBezTo>
                  <a:cubicBezTo>
                    <a:pt x="1042" y="5174"/>
                    <a:pt x="1701" y="5179"/>
                    <a:pt x="2581" y="5179"/>
                  </a:cubicBezTo>
                  <a:cubicBezTo>
                    <a:pt x="4341" y="5179"/>
                    <a:pt x="6984" y="5160"/>
                    <a:pt x="8026" y="5160"/>
                  </a:cubicBezTo>
                  <a:cubicBezTo>
                    <a:pt x="9933" y="5160"/>
                    <a:pt x="10517" y="646"/>
                    <a:pt x="10631" y="0"/>
                  </a:cubicBezTo>
                  <a:close/>
                </a:path>
              </a:pathLst>
            </a:custGeom>
            <a:solidFill>
              <a:srgbClr val="EDE3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39"/>
          <p:cNvGrpSpPr/>
          <p:nvPr/>
        </p:nvGrpSpPr>
        <p:grpSpPr>
          <a:xfrm rot="1509799">
            <a:off x="7003890" y="493783"/>
            <a:ext cx="340596" cy="327377"/>
            <a:chOff x="427198" y="876398"/>
            <a:chExt cx="340596" cy="327377"/>
          </a:xfrm>
        </p:grpSpPr>
        <p:sp>
          <p:nvSpPr>
            <p:cNvPr id="855" name="Google Shape;855;p3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39"/>
          <p:cNvGrpSpPr/>
          <p:nvPr/>
        </p:nvGrpSpPr>
        <p:grpSpPr>
          <a:xfrm rot="-2224879">
            <a:off x="853281" y="1686682"/>
            <a:ext cx="214148" cy="205836"/>
            <a:chOff x="427198" y="876398"/>
            <a:chExt cx="340596" cy="327377"/>
          </a:xfrm>
        </p:grpSpPr>
        <p:sp>
          <p:nvSpPr>
            <p:cNvPr id="870" name="Google Shape;870;p3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9"/>
          <p:cNvGrpSpPr/>
          <p:nvPr/>
        </p:nvGrpSpPr>
        <p:grpSpPr>
          <a:xfrm rot="1554292">
            <a:off x="8513929" y="1842944"/>
            <a:ext cx="214159" cy="205848"/>
            <a:chOff x="427198" y="876398"/>
            <a:chExt cx="340596" cy="327377"/>
          </a:xfrm>
        </p:grpSpPr>
        <p:sp>
          <p:nvSpPr>
            <p:cNvPr id="875" name="Google Shape;875;p3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39"/>
          <p:cNvGrpSpPr/>
          <p:nvPr/>
        </p:nvGrpSpPr>
        <p:grpSpPr>
          <a:xfrm rot="2030806">
            <a:off x="4641674" y="4251768"/>
            <a:ext cx="214151" cy="205840"/>
            <a:chOff x="427198" y="876398"/>
            <a:chExt cx="340596" cy="327377"/>
          </a:xfrm>
        </p:grpSpPr>
        <p:sp>
          <p:nvSpPr>
            <p:cNvPr id="885" name="Google Shape;885;p3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39"/>
          <p:cNvGrpSpPr/>
          <p:nvPr/>
        </p:nvGrpSpPr>
        <p:grpSpPr>
          <a:xfrm rot="7108150">
            <a:off x="8585895" y="3346776"/>
            <a:ext cx="361799" cy="281978"/>
            <a:chOff x="2035780" y="3267302"/>
            <a:chExt cx="361788" cy="281970"/>
          </a:xfrm>
        </p:grpSpPr>
        <p:sp>
          <p:nvSpPr>
            <p:cNvPr id="904" name="Google Shape;904;p39"/>
            <p:cNvSpPr/>
            <p:nvPr/>
          </p:nvSpPr>
          <p:spPr>
            <a:xfrm rot="3306960">
              <a:off x="2154032" y="3283196"/>
              <a:ext cx="163735" cy="239569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05" name="Google Shape;905;p39"/>
            <p:cNvSpPr/>
            <p:nvPr/>
          </p:nvSpPr>
          <p:spPr>
            <a:xfrm rot="4557590">
              <a:off x="2267149" y="3412685"/>
              <a:ext cx="97983" cy="143362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06" name="Google Shape;906;p39"/>
            <p:cNvSpPr/>
            <p:nvPr/>
          </p:nvSpPr>
          <p:spPr>
            <a:xfrm rot="1737802">
              <a:off x="2064375" y="3347169"/>
              <a:ext cx="98004" cy="143369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47" y="2362265"/>
            <a:ext cx="1710433" cy="2427186"/>
          </a:xfrm>
          <a:prstGeom prst="rect">
            <a:avLst/>
          </a:prstGeom>
        </p:spPr>
      </p:pic>
      <p:sp>
        <p:nvSpPr>
          <p:cNvPr id="127" name="Google Shape;496;p35"/>
          <p:cNvSpPr txBox="1">
            <a:spLocks/>
          </p:cNvSpPr>
          <p:nvPr/>
        </p:nvSpPr>
        <p:spPr>
          <a:xfrm>
            <a:off x="490058" y="1104886"/>
            <a:ext cx="7946008" cy="115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400" b="0" i="0" u="none" strike="noStrike" cap="none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+mn-lt"/>
              </a:rPr>
              <a:t>BÀI 3: TÌM THÀNH PHẦN TRONG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+mn-lt"/>
              </a:rPr>
              <a:t>PHÉP CỘNG, PHÉP TRỪ</a:t>
            </a:r>
            <a:endParaRPr lang="en-US" sz="32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095487" y="2675992"/>
            <a:ext cx="696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Tiết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2: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Tìm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trừ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bị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trừ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45"/>
          <p:cNvSpPr txBox="1">
            <a:spLocks noGrp="1"/>
          </p:cNvSpPr>
          <p:nvPr>
            <p:ph type="title"/>
          </p:nvPr>
        </p:nvSpPr>
        <p:spPr>
          <a:xfrm>
            <a:off x="730300" y="5878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lt2"/>
                </a:solidFill>
                <a:latin typeface="+mn-lt"/>
              </a:rPr>
              <a:t>Ai </a:t>
            </a:r>
            <a:r>
              <a:rPr lang="en-US" sz="2800" b="1" dirty="0" err="1" smtClean="0">
                <a:solidFill>
                  <a:schemeClr val="lt2"/>
                </a:solidFill>
                <a:latin typeface="+mn-lt"/>
              </a:rPr>
              <a:t>nhớ</a:t>
            </a:r>
            <a:r>
              <a:rPr lang="en-US" sz="2800" b="1" dirty="0" smtClean="0">
                <a:solidFill>
                  <a:schemeClr val="lt2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lt2"/>
                </a:solidFill>
                <a:latin typeface="+mn-lt"/>
              </a:rPr>
              <a:t>bài</a:t>
            </a:r>
            <a:r>
              <a:rPr lang="en-US" sz="2800" b="1" dirty="0" smtClean="0">
                <a:solidFill>
                  <a:schemeClr val="lt2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lt2"/>
                </a:solidFill>
                <a:latin typeface="+mn-lt"/>
              </a:rPr>
              <a:t>lâu</a:t>
            </a:r>
            <a:r>
              <a:rPr lang="en-US" sz="2800" b="1" dirty="0" smtClean="0">
                <a:solidFill>
                  <a:schemeClr val="lt2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lt2"/>
                </a:solidFill>
                <a:latin typeface="+mn-lt"/>
              </a:rPr>
              <a:t>hơn</a:t>
            </a:r>
            <a:r>
              <a:rPr lang="en-US" sz="2800" b="1" dirty="0" smtClean="0">
                <a:solidFill>
                  <a:schemeClr val="lt2"/>
                </a:solidFill>
                <a:latin typeface="+mn-lt"/>
              </a:rPr>
              <a:t>?</a:t>
            </a:r>
            <a:endParaRPr sz="2800" b="1" dirty="0">
              <a:solidFill>
                <a:schemeClr val="lt2"/>
              </a:solidFill>
              <a:latin typeface="+mn-lt"/>
            </a:endParaRPr>
          </a:p>
        </p:txBody>
      </p:sp>
      <p:grpSp>
        <p:nvGrpSpPr>
          <p:cNvPr id="1365" name="Google Shape;1365;p45"/>
          <p:cNvGrpSpPr/>
          <p:nvPr/>
        </p:nvGrpSpPr>
        <p:grpSpPr>
          <a:xfrm rot="772050">
            <a:off x="4054160" y="4688959"/>
            <a:ext cx="340600" cy="327381"/>
            <a:chOff x="427198" y="876398"/>
            <a:chExt cx="340596" cy="327377"/>
          </a:xfrm>
        </p:grpSpPr>
        <p:sp>
          <p:nvSpPr>
            <p:cNvPr id="1366" name="Google Shape;1366;p4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45"/>
          <p:cNvGrpSpPr/>
          <p:nvPr/>
        </p:nvGrpSpPr>
        <p:grpSpPr>
          <a:xfrm rot="-1907350">
            <a:off x="7958807" y="1350190"/>
            <a:ext cx="340599" cy="327380"/>
            <a:chOff x="427198" y="876398"/>
            <a:chExt cx="340596" cy="327377"/>
          </a:xfrm>
        </p:grpSpPr>
        <p:sp>
          <p:nvSpPr>
            <p:cNvPr id="1371" name="Google Shape;1371;p4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45"/>
          <p:cNvGrpSpPr/>
          <p:nvPr/>
        </p:nvGrpSpPr>
        <p:grpSpPr>
          <a:xfrm rot="1509646">
            <a:off x="7386193" y="526684"/>
            <a:ext cx="254830" cy="244940"/>
            <a:chOff x="427198" y="876398"/>
            <a:chExt cx="340596" cy="327377"/>
          </a:xfrm>
        </p:grpSpPr>
        <p:sp>
          <p:nvSpPr>
            <p:cNvPr id="1376" name="Google Shape;1376;p4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" name="Google Shape;1385;p45"/>
          <p:cNvGrpSpPr/>
          <p:nvPr/>
        </p:nvGrpSpPr>
        <p:grpSpPr>
          <a:xfrm rot="-2224879">
            <a:off x="223477" y="278044"/>
            <a:ext cx="214148" cy="205836"/>
            <a:chOff x="427198" y="876398"/>
            <a:chExt cx="340596" cy="327377"/>
          </a:xfrm>
        </p:grpSpPr>
        <p:sp>
          <p:nvSpPr>
            <p:cNvPr id="1386" name="Google Shape;1386;p4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45"/>
          <p:cNvGrpSpPr/>
          <p:nvPr/>
        </p:nvGrpSpPr>
        <p:grpSpPr>
          <a:xfrm rot="-2224879">
            <a:off x="719839" y="3151007"/>
            <a:ext cx="214148" cy="205836"/>
            <a:chOff x="427198" y="876398"/>
            <a:chExt cx="340596" cy="327377"/>
          </a:xfrm>
        </p:grpSpPr>
        <p:sp>
          <p:nvSpPr>
            <p:cNvPr id="1396" name="Google Shape;1396;p4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45"/>
          <p:cNvGrpSpPr/>
          <p:nvPr/>
        </p:nvGrpSpPr>
        <p:grpSpPr>
          <a:xfrm rot="521444">
            <a:off x="8321828" y="3869161"/>
            <a:ext cx="214139" cy="205828"/>
            <a:chOff x="427198" y="876398"/>
            <a:chExt cx="340596" cy="327377"/>
          </a:xfrm>
        </p:grpSpPr>
        <p:sp>
          <p:nvSpPr>
            <p:cNvPr id="1401" name="Google Shape;1401;p4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9431" y="1553423"/>
            <a:ext cx="3774041" cy="2415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6" y="1159604"/>
            <a:ext cx="3448870" cy="3448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270502" y="2111338"/>
            <a:ext cx="32185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Em hãy nêu lại cách tìm số hạng chưa biết trong phép </a:t>
            </a:r>
            <a:r>
              <a:rPr lang="vi-VN" sz="2000" dirty="0" smtClean="0"/>
              <a:t>cộng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34" y="394286"/>
            <a:ext cx="783931" cy="80622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46"/>
          <p:cNvSpPr txBox="1">
            <a:spLocks noGrp="1"/>
          </p:cNvSpPr>
          <p:nvPr>
            <p:ph type="title"/>
          </p:nvPr>
        </p:nvSpPr>
        <p:spPr>
          <a:xfrm>
            <a:off x="796096" y="2565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2"/>
                </a:solidFill>
                <a:latin typeface="+mn-lt"/>
              </a:rPr>
              <a:t>KHÁM PHÁ</a:t>
            </a:r>
            <a:endParaRPr sz="3200" b="1" dirty="0">
              <a:solidFill>
                <a:schemeClr val="lt2"/>
              </a:solidFill>
              <a:latin typeface="+mn-lt"/>
            </a:endParaRPr>
          </a:p>
        </p:txBody>
      </p:sp>
      <p:grpSp>
        <p:nvGrpSpPr>
          <p:cNvPr id="1427" name="Google Shape;1427;p46"/>
          <p:cNvGrpSpPr/>
          <p:nvPr/>
        </p:nvGrpSpPr>
        <p:grpSpPr>
          <a:xfrm rot="1289827">
            <a:off x="7774189" y="982601"/>
            <a:ext cx="254851" cy="244960"/>
            <a:chOff x="427198" y="876398"/>
            <a:chExt cx="340596" cy="327377"/>
          </a:xfrm>
        </p:grpSpPr>
        <p:sp>
          <p:nvSpPr>
            <p:cNvPr id="1428" name="Google Shape;1428;p4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802201" y="1266155"/>
            <a:ext cx="6419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bi. </a:t>
            </a:r>
            <a:r>
              <a:rPr lang="en-US" sz="2000" dirty="0" err="1"/>
              <a:t>Việt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5 </a:t>
            </a:r>
            <a:r>
              <a:rPr lang="en-US" sz="2000" dirty="0" err="1"/>
              <a:t>viên</a:t>
            </a:r>
            <a:r>
              <a:rPr lang="en-US" sz="2000" dirty="0"/>
              <a:t>,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3 </a:t>
            </a:r>
            <a:r>
              <a:rPr lang="en-US" sz="2000" dirty="0" err="1"/>
              <a:t>viên</a:t>
            </a:r>
            <a:r>
              <a:rPr lang="en-US" sz="2000" dirty="0"/>
              <a:t> bi.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bi?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6" y="1185127"/>
            <a:ext cx="1130886" cy="11308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337" y="3145587"/>
            <a:ext cx="600307" cy="584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644" y="3141908"/>
            <a:ext cx="600307" cy="584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951" y="3153703"/>
            <a:ext cx="600307" cy="58461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258" y="3165498"/>
            <a:ext cx="600307" cy="5846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565" y="3177293"/>
            <a:ext cx="600307" cy="58461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872" y="3189088"/>
            <a:ext cx="600307" cy="58461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179" y="3191438"/>
            <a:ext cx="600307" cy="58461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486" y="3196000"/>
            <a:ext cx="600307" cy="58461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171336" y="3196000"/>
            <a:ext cx="600308" cy="52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759769" y="3184205"/>
            <a:ext cx="600308" cy="52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348201" y="3205245"/>
            <a:ext cx="600308" cy="52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966676" y="3225156"/>
            <a:ext cx="600308" cy="52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547926" y="3225156"/>
            <a:ext cx="600308" cy="52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 rot="16200000">
            <a:off x="4366344" y="745030"/>
            <a:ext cx="317050" cy="4393217"/>
          </a:xfrm>
          <a:prstGeom prst="rightBrace">
            <a:avLst>
              <a:gd name="adj1" fmla="val 31405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32252" y="2316013"/>
            <a:ext cx="117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32172" y="2293400"/>
            <a:ext cx="431507" cy="4315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3" name="Right Brace 72"/>
          <p:cNvSpPr/>
          <p:nvPr/>
        </p:nvSpPr>
        <p:spPr>
          <a:xfrm rot="5400000" flipV="1">
            <a:off x="3547959" y="2744359"/>
            <a:ext cx="317050" cy="2883500"/>
          </a:xfrm>
          <a:prstGeom prst="rightBrace">
            <a:avLst>
              <a:gd name="adj1" fmla="val 31405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158644" y="3772497"/>
            <a:ext cx="117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Đã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cho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490730" y="4427693"/>
            <a:ext cx="431507" cy="4315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6" name="Right Brace 75"/>
          <p:cNvSpPr/>
          <p:nvPr/>
        </p:nvSpPr>
        <p:spPr>
          <a:xfrm rot="5400000" flipV="1">
            <a:off x="5813591" y="3395677"/>
            <a:ext cx="317050" cy="1598484"/>
          </a:xfrm>
          <a:prstGeom prst="rightBrace">
            <a:avLst>
              <a:gd name="adj1" fmla="val 31405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443110" y="3792413"/>
            <a:ext cx="117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lại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756362" y="4436504"/>
            <a:ext cx="431507" cy="4315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3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2201" y="896301"/>
            <a:ext cx="2164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</a:rPr>
              <a:t>a)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Tìm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bị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trừ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25" grpId="0"/>
      <p:bldP spid="26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46"/>
          <p:cNvGrpSpPr/>
          <p:nvPr/>
        </p:nvGrpSpPr>
        <p:grpSpPr>
          <a:xfrm rot="1289827">
            <a:off x="8513931" y="561360"/>
            <a:ext cx="254851" cy="244960"/>
            <a:chOff x="427198" y="876398"/>
            <a:chExt cx="340596" cy="327377"/>
          </a:xfrm>
        </p:grpSpPr>
        <p:sp>
          <p:nvSpPr>
            <p:cNvPr id="1428" name="Google Shape;1428;p4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37" y="3145587"/>
            <a:ext cx="600307" cy="584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644" y="3141908"/>
            <a:ext cx="600307" cy="584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951" y="3153703"/>
            <a:ext cx="600307" cy="58461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258" y="3165498"/>
            <a:ext cx="600307" cy="5846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565" y="3177293"/>
            <a:ext cx="600307" cy="58461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72" y="3189088"/>
            <a:ext cx="600307" cy="58461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179" y="3191438"/>
            <a:ext cx="600307" cy="58461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486" y="3196000"/>
            <a:ext cx="600307" cy="58461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171336" y="3196000"/>
            <a:ext cx="600308" cy="52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759769" y="3184205"/>
            <a:ext cx="600308" cy="52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348201" y="3205245"/>
            <a:ext cx="600308" cy="52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966676" y="3225156"/>
            <a:ext cx="600308" cy="52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547926" y="3225156"/>
            <a:ext cx="600308" cy="52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 rot="16200000">
            <a:off x="4366344" y="745030"/>
            <a:ext cx="317050" cy="4393217"/>
          </a:xfrm>
          <a:prstGeom prst="rightBrace">
            <a:avLst>
              <a:gd name="adj1" fmla="val 31405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32252" y="2316013"/>
            <a:ext cx="117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32172" y="2293400"/>
            <a:ext cx="431507" cy="4315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7" name="Right Brace 66"/>
          <p:cNvSpPr/>
          <p:nvPr/>
        </p:nvSpPr>
        <p:spPr>
          <a:xfrm rot="5400000" flipV="1">
            <a:off x="3547959" y="2744359"/>
            <a:ext cx="317050" cy="2883500"/>
          </a:xfrm>
          <a:prstGeom prst="rightBrace">
            <a:avLst>
              <a:gd name="adj1" fmla="val 31405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158644" y="3772497"/>
            <a:ext cx="117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Đã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cho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490730" y="4427693"/>
            <a:ext cx="431507" cy="4315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0" name="Right Brace 69"/>
          <p:cNvSpPr/>
          <p:nvPr/>
        </p:nvSpPr>
        <p:spPr>
          <a:xfrm rot="5400000" flipV="1">
            <a:off x="5813591" y="3395677"/>
            <a:ext cx="317050" cy="1598484"/>
          </a:xfrm>
          <a:prstGeom prst="rightBrace">
            <a:avLst>
              <a:gd name="adj1" fmla="val 31405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443110" y="3792413"/>
            <a:ext cx="117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lại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756362" y="4436504"/>
            <a:ext cx="431507" cy="4315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3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2387" y="923424"/>
            <a:ext cx="7480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Số</a:t>
            </a:r>
            <a:r>
              <a:rPr lang="en-US" sz="2000" dirty="0" smtClean="0"/>
              <a:t> bi ban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bi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bi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Số</a:t>
            </a:r>
            <a:r>
              <a:rPr lang="en-US" sz="2000" dirty="0" smtClean="0"/>
              <a:t> bi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 3 + 5 = 8 (</a:t>
            </a:r>
            <a:r>
              <a:rPr lang="en-US" sz="2000" dirty="0" err="1" smtClean="0"/>
              <a:t>viên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623500" y="499436"/>
            <a:ext cx="1824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70C0"/>
                </a:solidFill>
              </a:rPr>
              <a:t>Giải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359200" y="694001"/>
            <a:ext cx="3688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       5      =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840195" y="1643807"/>
            <a:ext cx="1663294" cy="669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Số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bị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trừ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969887" y="1631715"/>
            <a:ext cx="1663294" cy="669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Số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trừ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24940" y="1631715"/>
            <a:ext cx="1100503" cy="669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Hiệu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>
            <a:endCxn id="48" idx="0"/>
          </p:cNvCxnSpPr>
          <p:nvPr/>
        </p:nvCxnSpPr>
        <p:spPr>
          <a:xfrm>
            <a:off x="2671842" y="1291918"/>
            <a:ext cx="0" cy="351889"/>
          </a:xfrm>
          <a:prstGeom prst="line">
            <a:avLst/>
          </a:prstGeom>
          <a:ln w="285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01534" y="1279826"/>
            <a:ext cx="0" cy="351889"/>
          </a:xfrm>
          <a:prstGeom prst="line">
            <a:avLst/>
          </a:prstGeom>
          <a:ln w="285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2327870" y="603975"/>
            <a:ext cx="687943" cy="687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564917" y="1279826"/>
            <a:ext cx="0" cy="351889"/>
          </a:xfrm>
          <a:prstGeom prst="line">
            <a:avLst/>
          </a:prstGeom>
          <a:ln w="285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12571" y="2606919"/>
            <a:ext cx="566619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i="1" dirty="0"/>
              <a:t>Trong phép trừ trên, </a:t>
            </a:r>
            <a:r>
              <a:rPr lang="en-US" sz="2400" i="1" dirty="0" smtClean="0"/>
              <a:t>“</a:t>
            </a:r>
            <a:r>
              <a:rPr lang="vi-VN" sz="2400" i="1" dirty="0" smtClean="0"/>
              <a:t>?</a:t>
            </a:r>
            <a:r>
              <a:rPr lang="en-US" sz="2400" i="1" dirty="0" smtClean="0"/>
              <a:t>”</a:t>
            </a:r>
            <a:r>
              <a:rPr lang="vi-VN" sz="2400" i="1" dirty="0" smtClean="0"/>
              <a:t> </a:t>
            </a:r>
            <a:r>
              <a:rPr lang="vi-VN" sz="2400" i="1" dirty="0"/>
              <a:t>được gọi là gì? 5 được gọi là gì? 3 được gọi là gì?</a:t>
            </a:r>
            <a:endParaRPr lang="en-US" sz="2400" i="1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19" y="2582592"/>
            <a:ext cx="744752" cy="744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95" y="3562441"/>
            <a:ext cx="1262452" cy="1303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6" y="3562441"/>
            <a:ext cx="1334147" cy="117336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 animBg="1"/>
      <p:bldP spid="50" grpId="0" animBg="1"/>
      <p:bldP spid="5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5" name="Google Shape;1705;p51"/>
          <p:cNvCxnSpPr/>
          <p:nvPr/>
        </p:nvCxnSpPr>
        <p:spPr>
          <a:xfrm>
            <a:off x="1640663" y="2613185"/>
            <a:ext cx="6198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06" name="Google Shape;1706;p51"/>
          <p:cNvGrpSpPr/>
          <p:nvPr/>
        </p:nvGrpSpPr>
        <p:grpSpPr>
          <a:xfrm rot="772050">
            <a:off x="829651" y="829692"/>
            <a:ext cx="340600" cy="327381"/>
            <a:chOff x="427198" y="876398"/>
            <a:chExt cx="340596" cy="327377"/>
          </a:xfrm>
        </p:grpSpPr>
        <p:sp>
          <p:nvSpPr>
            <p:cNvPr id="1707" name="Google Shape;1707;p51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1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1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1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51"/>
          <p:cNvGrpSpPr/>
          <p:nvPr/>
        </p:nvGrpSpPr>
        <p:grpSpPr>
          <a:xfrm flipH="1">
            <a:off x="640678" y="3221568"/>
            <a:ext cx="1462000" cy="1463275"/>
            <a:chOff x="5498100" y="3221875"/>
            <a:chExt cx="1462000" cy="1463275"/>
          </a:xfrm>
        </p:grpSpPr>
        <p:sp>
          <p:nvSpPr>
            <p:cNvPr id="1752" name="Google Shape;1752;p51"/>
            <p:cNvSpPr/>
            <p:nvPr/>
          </p:nvSpPr>
          <p:spPr>
            <a:xfrm>
              <a:off x="6743775" y="4401275"/>
              <a:ext cx="216325" cy="244725"/>
            </a:xfrm>
            <a:custGeom>
              <a:avLst/>
              <a:gdLst/>
              <a:ahLst/>
              <a:cxnLst/>
              <a:rect l="l" t="t" r="r" b="b"/>
              <a:pathLst>
                <a:path w="8653" h="9789" extrusionOk="0">
                  <a:moveTo>
                    <a:pt x="3076" y="1"/>
                  </a:moveTo>
                  <a:cubicBezTo>
                    <a:pt x="2540" y="1"/>
                    <a:pt x="1997" y="83"/>
                    <a:pt x="1465" y="254"/>
                  </a:cubicBezTo>
                  <a:lnTo>
                    <a:pt x="0" y="8744"/>
                  </a:lnTo>
                  <a:cubicBezTo>
                    <a:pt x="937" y="9443"/>
                    <a:pt x="2039" y="9789"/>
                    <a:pt x="3141" y="9789"/>
                  </a:cubicBezTo>
                  <a:cubicBezTo>
                    <a:pt x="4305" y="9789"/>
                    <a:pt x="5467" y="9402"/>
                    <a:pt x="6429" y="8635"/>
                  </a:cubicBezTo>
                  <a:cubicBezTo>
                    <a:pt x="8192" y="7062"/>
                    <a:pt x="8653" y="4485"/>
                    <a:pt x="7487" y="2424"/>
                  </a:cubicBezTo>
                  <a:cubicBezTo>
                    <a:pt x="6510" y="886"/>
                    <a:pt x="4832" y="1"/>
                    <a:pt x="3076" y="1"/>
                  </a:cubicBezTo>
                  <a:close/>
                </a:path>
              </a:pathLst>
            </a:custGeom>
            <a:solidFill>
              <a:srgbClr val="B7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5765950" y="4198075"/>
              <a:ext cx="289575" cy="435950"/>
            </a:xfrm>
            <a:custGeom>
              <a:avLst/>
              <a:gdLst/>
              <a:ahLst/>
              <a:cxnLst/>
              <a:rect l="l" t="t" r="r" b="b"/>
              <a:pathLst>
                <a:path w="11583" h="17438" extrusionOk="0">
                  <a:moveTo>
                    <a:pt x="11257" y="1"/>
                  </a:moveTo>
                  <a:lnTo>
                    <a:pt x="4286" y="516"/>
                  </a:lnTo>
                  <a:cubicBezTo>
                    <a:pt x="4883" y="4585"/>
                    <a:pt x="5019" y="8680"/>
                    <a:pt x="4693" y="12749"/>
                  </a:cubicBezTo>
                  <a:cubicBezTo>
                    <a:pt x="4502" y="12745"/>
                    <a:pt x="4308" y="12741"/>
                    <a:pt x="4114" y="12741"/>
                  </a:cubicBezTo>
                  <a:cubicBezTo>
                    <a:pt x="3066" y="12741"/>
                    <a:pt x="1995" y="12845"/>
                    <a:pt x="1194" y="13508"/>
                  </a:cubicBezTo>
                  <a:cubicBezTo>
                    <a:pt x="218" y="14295"/>
                    <a:pt x="1" y="16221"/>
                    <a:pt x="1086" y="16899"/>
                  </a:cubicBezTo>
                  <a:cubicBezTo>
                    <a:pt x="1330" y="17034"/>
                    <a:pt x="1601" y="17143"/>
                    <a:pt x="1872" y="17170"/>
                  </a:cubicBezTo>
                  <a:cubicBezTo>
                    <a:pt x="2711" y="17347"/>
                    <a:pt x="3560" y="17437"/>
                    <a:pt x="4406" y="17437"/>
                  </a:cubicBezTo>
                  <a:cubicBezTo>
                    <a:pt x="5503" y="17437"/>
                    <a:pt x="6593" y="17286"/>
                    <a:pt x="7650" y="16980"/>
                  </a:cubicBezTo>
                  <a:cubicBezTo>
                    <a:pt x="8138" y="16899"/>
                    <a:pt x="8572" y="16655"/>
                    <a:pt x="8925" y="16329"/>
                  </a:cubicBezTo>
                  <a:cubicBezTo>
                    <a:pt x="9250" y="15950"/>
                    <a:pt x="9440" y="15488"/>
                    <a:pt x="9548" y="15027"/>
                  </a:cubicBezTo>
                  <a:cubicBezTo>
                    <a:pt x="11013" y="10145"/>
                    <a:pt x="11583" y="5073"/>
                    <a:pt x="11257" y="1"/>
                  </a:cubicBezTo>
                  <a:close/>
                </a:path>
              </a:pathLst>
            </a:custGeom>
            <a:solidFill>
              <a:srgbClr val="BA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5773425" y="3797325"/>
              <a:ext cx="1133800" cy="877175"/>
            </a:xfrm>
            <a:custGeom>
              <a:avLst/>
              <a:gdLst/>
              <a:ahLst/>
              <a:cxnLst/>
              <a:rect l="l" t="t" r="r" b="b"/>
              <a:pathLst>
                <a:path w="45352" h="35087" extrusionOk="0">
                  <a:moveTo>
                    <a:pt x="7649" y="1"/>
                  </a:moveTo>
                  <a:cubicBezTo>
                    <a:pt x="7324" y="82"/>
                    <a:pt x="7052" y="272"/>
                    <a:pt x="6890" y="516"/>
                  </a:cubicBezTo>
                  <a:lnTo>
                    <a:pt x="1004" y="7188"/>
                  </a:lnTo>
                  <a:cubicBezTo>
                    <a:pt x="651" y="7541"/>
                    <a:pt x="353" y="7975"/>
                    <a:pt x="163" y="8436"/>
                  </a:cubicBezTo>
                  <a:cubicBezTo>
                    <a:pt x="0" y="9033"/>
                    <a:pt x="27" y="9657"/>
                    <a:pt x="190" y="10253"/>
                  </a:cubicBezTo>
                  <a:cubicBezTo>
                    <a:pt x="1112" y="14647"/>
                    <a:pt x="3581" y="18580"/>
                    <a:pt x="6618" y="21917"/>
                  </a:cubicBezTo>
                  <a:cubicBezTo>
                    <a:pt x="9656" y="25253"/>
                    <a:pt x="13264" y="28047"/>
                    <a:pt x="16844" y="30813"/>
                  </a:cubicBezTo>
                  <a:cubicBezTo>
                    <a:pt x="18255" y="31925"/>
                    <a:pt x="19665" y="33010"/>
                    <a:pt x="21292" y="33770"/>
                  </a:cubicBezTo>
                  <a:cubicBezTo>
                    <a:pt x="23298" y="34713"/>
                    <a:pt x="25531" y="35087"/>
                    <a:pt x="27764" y="35087"/>
                  </a:cubicBezTo>
                  <a:cubicBezTo>
                    <a:pt x="28613" y="35087"/>
                    <a:pt x="29461" y="35033"/>
                    <a:pt x="30298" y="34936"/>
                  </a:cubicBezTo>
                  <a:lnTo>
                    <a:pt x="39927" y="33119"/>
                  </a:lnTo>
                  <a:cubicBezTo>
                    <a:pt x="44646" y="28698"/>
                    <a:pt x="45351" y="21130"/>
                    <a:pt x="42449" y="15488"/>
                  </a:cubicBezTo>
                  <a:cubicBezTo>
                    <a:pt x="39547" y="9819"/>
                    <a:pt x="33525" y="5995"/>
                    <a:pt x="27178" y="4693"/>
                  </a:cubicBezTo>
                  <a:cubicBezTo>
                    <a:pt x="20886" y="3364"/>
                    <a:pt x="13779" y="4096"/>
                    <a:pt x="8598" y="380"/>
                  </a:cubicBezTo>
                  <a:cubicBezTo>
                    <a:pt x="8327" y="136"/>
                    <a:pt x="8002" y="1"/>
                    <a:pt x="7649" y="1"/>
                  </a:cubicBezTo>
                  <a:close/>
                </a:path>
              </a:pathLst>
            </a:custGeom>
            <a:solidFill>
              <a:srgbClr val="D0C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6178250" y="4194275"/>
              <a:ext cx="595375" cy="478000"/>
            </a:xfrm>
            <a:custGeom>
              <a:avLst/>
              <a:gdLst/>
              <a:ahLst/>
              <a:cxnLst/>
              <a:rect l="l" t="t" r="r" b="b"/>
              <a:pathLst>
                <a:path w="23815" h="19120" extrusionOk="0">
                  <a:moveTo>
                    <a:pt x="16745" y="1"/>
                  </a:moveTo>
                  <a:cubicBezTo>
                    <a:pt x="13381" y="1"/>
                    <a:pt x="10028" y="1857"/>
                    <a:pt x="8463" y="4764"/>
                  </a:cubicBezTo>
                  <a:cubicBezTo>
                    <a:pt x="6537" y="8290"/>
                    <a:pt x="7432" y="13064"/>
                    <a:pt x="10497" y="15722"/>
                  </a:cubicBezTo>
                  <a:cubicBezTo>
                    <a:pt x="8810" y="14818"/>
                    <a:pt x="6856" y="14147"/>
                    <a:pt x="4977" y="14147"/>
                  </a:cubicBezTo>
                  <a:cubicBezTo>
                    <a:pt x="3925" y="14147"/>
                    <a:pt x="2897" y="14357"/>
                    <a:pt x="1953" y="14854"/>
                  </a:cubicBezTo>
                  <a:cubicBezTo>
                    <a:pt x="922" y="15396"/>
                    <a:pt x="0" y="16590"/>
                    <a:pt x="488" y="17620"/>
                  </a:cubicBezTo>
                  <a:cubicBezTo>
                    <a:pt x="922" y="18516"/>
                    <a:pt x="2062" y="18733"/>
                    <a:pt x="3038" y="18814"/>
                  </a:cubicBezTo>
                  <a:cubicBezTo>
                    <a:pt x="5357" y="19018"/>
                    <a:pt x="7685" y="19120"/>
                    <a:pt x="10012" y="19120"/>
                  </a:cubicBezTo>
                  <a:cubicBezTo>
                    <a:pt x="13565" y="19120"/>
                    <a:pt x="17118" y="18882"/>
                    <a:pt x="20641" y="18407"/>
                  </a:cubicBezTo>
                  <a:cubicBezTo>
                    <a:pt x="21455" y="18299"/>
                    <a:pt x="22350" y="18136"/>
                    <a:pt x="22893" y="17512"/>
                  </a:cubicBezTo>
                  <a:cubicBezTo>
                    <a:pt x="23815" y="16427"/>
                    <a:pt x="23028" y="14691"/>
                    <a:pt x="21862" y="13850"/>
                  </a:cubicBezTo>
                  <a:lnTo>
                    <a:pt x="18878" y="261"/>
                  </a:lnTo>
                  <a:cubicBezTo>
                    <a:pt x="18178" y="85"/>
                    <a:pt x="17461" y="1"/>
                    <a:pt x="16745" y="1"/>
                  </a:cubicBezTo>
                  <a:close/>
                </a:path>
              </a:pathLst>
            </a:custGeom>
            <a:solidFill>
              <a:srgbClr val="D0C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5808675" y="4170275"/>
              <a:ext cx="370950" cy="507250"/>
            </a:xfrm>
            <a:custGeom>
              <a:avLst/>
              <a:gdLst/>
              <a:ahLst/>
              <a:cxnLst/>
              <a:rect l="l" t="t" r="r" b="b"/>
              <a:pathLst>
                <a:path w="14838" h="20290" extrusionOk="0">
                  <a:moveTo>
                    <a:pt x="14159" y="1"/>
                  </a:moveTo>
                  <a:lnTo>
                    <a:pt x="5073" y="1113"/>
                  </a:lnTo>
                  <a:cubicBezTo>
                    <a:pt x="6320" y="5507"/>
                    <a:pt x="6293" y="10172"/>
                    <a:pt x="4964" y="14539"/>
                  </a:cubicBezTo>
                  <a:cubicBezTo>
                    <a:pt x="4910" y="14810"/>
                    <a:pt x="4747" y="15082"/>
                    <a:pt x="4530" y="15271"/>
                  </a:cubicBezTo>
                  <a:cubicBezTo>
                    <a:pt x="4309" y="15372"/>
                    <a:pt x="4073" y="15428"/>
                    <a:pt x="3833" y="15428"/>
                  </a:cubicBezTo>
                  <a:cubicBezTo>
                    <a:pt x="3749" y="15428"/>
                    <a:pt x="3665" y="15421"/>
                    <a:pt x="3581" y="15407"/>
                  </a:cubicBezTo>
                  <a:cubicBezTo>
                    <a:pt x="3486" y="15399"/>
                    <a:pt x="3391" y="15395"/>
                    <a:pt x="3296" y="15395"/>
                  </a:cubicBezTo>
                  <a:cubicBezTo>
                    <a:pt x="2395" y="15395"/>
                    <a:pt x="1534" y="15743"/>
                    <a:pt x="896" y="16356"/>
                  </a:cubicBezTo>
                  <a:cubicBezTo>
                    <a:pt x="163" y="17062"/>
                    <a:pt x="1" y="18119"/>
                    <a:pt x="435" y="19014"/>
                  </a:cubicBezTo>
                  <a:cubicBezTo>
                    <a:pt x="1058" y="20072"/>
                    <a:pt x="2496" y="20289"/>
                    <a:pt x="3717" y="20289"/>
                  </a:cubicBezTo>
                  <a:cubicBezTo>
                    <a:pt x="4910" y="20289"/>
                    <a:pt x="6103" y="20154"/>
                    <a:pt x="7243" y="19910"/>
                  </a:cubicBezTo>
                  <a:cubicBezTo>
                    <a:pt x="7867" y="19855"/>
                    <a:pt x="8355" y="19367"/>
                    <a:pt x="8436" y="18770"/>
                  </a:cubicBezTo>
                  <a:cubicBezTo>
                    <a:pt x="9331" y="16058"/>
                    <a:pt x="10253" y="13264"/>
                    <a:pt x="12206" y="11121"/>
                  </a:cubicBezTo>
                  <a:cubicBezTo>
                    <a:pt x="13156" y="10118"/>
                    <a:pt x="14376" y="9169"/>
                    <a:pt x="14620" y="7812"/>
                  </a:cubicBezTo>
                  <a:cubicBezTo>
                    <a:pt x="14837" y="6646"/>
                    <a:pt x="14241" y="5507"/>
                    <a:pt x="13942" y="4340"/>
                  </a:cubicBezTo>
                  <a:cubicBezTo>
                    <a:pt x="13563" y="2903"/>
                    <a:pt x="13644" y="1411"/>
                    <a:pt x="14159" y="1"/>
                  </a:cubicBezTo>
                  <a:close/>
                </a:path>
              </a:pathLst>
            </a:custGeom>
            <a:solidFill>
              <a:srgbClr val="D0C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5797825" y="4165625"/>
              <a:ext cx="386550" cy="519525"/>
            </a:xfrm>
            <a:custGeom>
              <a:avLst/>
              <a:gdLst/>
              <a:ahLst/>
              <a:cxnLst/>
              <a:rect l="l" t="t" r="r" b="b"/>
              <a:pathLst>
                <a:path w="15462" h="20781" extrusionOk="0">
                  <a:moveTo>
                    <a:pt x="14599" y="0"/>
                  </a:moveTo>
                  <a:cubicBezTo>
                    <a:pt x="14497" y="0"/>
                    <a:pt x="14393" y="56"/>
                    <a:pt x="14349" y="187"/>
                  </a:cubicBezTo>
                  <a:lnTo>
                    <a:pt x="14322" y="132"/>
                  </a:lnTo>
                  <a:cubicBezTo>
                    <a:pt x="13780" y="1733"/>
                    <a:pt x="13752" y="3496"/>
                    <a:pt x="14268" y="5123"/>
                  </a:cubicBezTo>
                  <a:cubicBezTo>
                    <a:pt x="14512" y="5937"/>
                    <a:pt x="14865" y="6778"/>
                    <a:pt x="14837" y="7646"/>
                  </a:cubicBezTo>
                  <a:cubicBezTo>
                    <a:pt x="14729" y="8459"/>
                    <a:pt x="14376" y="9192"/>
                    <a:pt x="13807" y="9761"/>
                  </a:cubicBezTo>
                  <a:cubicBezTo>
                    <a:pt x="13318" y="10304"/>
                    <a:pt x="12776" y="10819"/>
                    <a:pt x="12288" y="11362"/>
                  </a:cubicBezTo>
                  <a:cubicBezTo>
                    <a:pt x="11772" y="11931"/>
                    <a:pt x="11311" y="12582"/>
                    <a:pt x="10932" y="13233"/>
                  </a:cubicBezTo>
                  <a:cubicBezTo>
                    <a:pt x="10145" y="14644"/>
                    <a:pt x="9521" y="16108"/>
                    <a:pt x="9033" y="17654"/>
                  </a:cubicBezTo>
                  <a:cubicBezTo>
                    <a:pt x="8897" y="18007"/>
                    <a:pt x="8789" y="18360"/>
                    <a:pt x="8653" y="18712"/>
                  </a:cubicBezTo>
                  <a:cubicBezTo>
                    <a:pt x="8490" y="19228"/>
                    <a:pt x="8355" y="19662"/>
                    <a:pt x="7812" y="19824"/>
                  </a:cubicBezTo>
                  <a:cubicBezTo>
                    <a:pt x="6863" y="20068"/>
                    <a:pt x="5914" y="20204"/>
                    <a:pt x="4937" y="20231"/>
                  </a:cubicBezTo>
                  <a:cubicBezTo>
                    <a:pt x="4692" y="20242"/>
                    <a:pt x="4419" y="20252"/>
                    <a:pt x="4131" y="20252"/>
                  </a:cubicBezTo>
                  <a:cubicBezTo>
                    <a:pt x="2954" y="20252"/>
                    <a:pt x="1555" y="20074"/>
                    <a:pt x="1031" y="18983"/>
                  </a:cubicBezTo>
                  <a:cubicBezTo>
                    <a:pt x="733" y="18251"/>
                    <a:pt x="869" y="17437"/>
                    <a:pt x="1411" y="16841"/>
                  </a:cubicBezTo>
                  <a:cubicBezTo>
                    <a:pt x="1981" y="16244"/>
                    <a:pt x="2767" y="15891"/>
                    <a:pt x="3581" y="15891"/>
                  </a:cubicBezTo>
                  <a:cubicBezTo>
                    <a:pt x="3702" y="15881"/>
                    <a:pt x="3826" y="15880"/>
                    <a:pt x="3951" y="15880"/>
                  </a:cubicBezTo>
                  <a:cubicBezTo>
                    <a:pt x="4010" y="15880"/>
                    <a:pt x="4070" y="15880"/>
                    <a:pt x="4129" y="15880"/>
                  </a:cubicBezTo>
                  <a:cubicBezTo>
                    <a:pt x="4612" y="15880"/>
                    <a:pt x="5084" y="15855"/>
                    <a:pt x="5398" y="15403"/>
                  </a:cubicBezTo>
                  <a:cubicBezTo>
                    <a:pt x="5561" y="15078"/>
                    <a:pt x="5697" y="14725"/>
                    <a:pt x="5778" y="14372"/>
                  </a:cubicBezTo>
                  <a:cubicBezTo>
                    <a:pt x="5887" y="13966"/>
                    <a:pt x="5995" y="13532"/>
                    <a:pt x="6104" y="13098"/>
                  </a:cubicBezTo>
                  <a:cubicBezTo>
                    <a:pt x="6944" y="9192"/>
                    <a:pt x="6836" y="5123"/>
                    <a:pt x="5751" y="1299"/>
                  </a:cubicBezTo>
                  <a:cubicBezTo>
                    <a:pt x="5707" y="1178"/>
                    <a:pt x="5610" y="1124"/>
                    <a:pt x="5513" y="1124"/>
                  </a:cubicBezTo>
                  <a:cubicBezTo>
                    <a:pt x="5371" y="1124"/>
                    <a:pt x="5230" y="1241"/>
                    <a:pt x="5263" y="1434"/>
                  </a:cubicBezTo>
                  <a:cubicBezTo>
                    <a:pt x="6321" y="5150"/>
                    <a:pt x="6429" y="9083"/>
                    <a:pt x="5615" y="12881"/>
                  </a:cubicBezTo>
                  <a:cubicBezTo>
                    <a:pt x="5534" y="13315"/>
                    <a:pt x="5425" y="13749"/>
                    <a:pt x="5317" y="14155"/>
                  </a:cubicBezTo>
                  <a:cubicBezTo>
                    <a:pt x="5181" y="14589"/>
                    <a:pt x="5100" y="15322"/>
                    <a:pt x="4503" y="15376"/>
                  </a:cubicBezTo>
                  <a:cubicBezTo>
                    <a:pt x="4406" y="15391"/>
                    <a:pt x="4306" y="15396"/>
                    <a:pt x="4205" y="15396"/>
                  </a:cubicBezTo>
                  <a:cubicBezTo>
                    <a:pt x="4042" y="15396"/>
                    <a:pt x="3874" y="15383"/>
                    <a:pt x="3705" y="15383"/>
                  </a:cubicBezTo>
                  <a:cubicBezTo>
                    <a:pt x="3601" y="15383"/>
                    <a:pt x="3496" y="15388"/>
                    <a:pt x="3391" y="15403"/>
                  </a:cubicBezTo>
                  <a:cubicBezTo>
                    <a:pt x="3011" y="15430"/>
                    <a:pt x="2605" y="15539"/>
                    <a:pt x="2225" y="15674"/>
                  </a:cubicBezTo>
                  <a:cubicBezTo>
                    <a:pt x="977" y="16190"/>
                    <a:pt x="1" y="17600"/>
                    <a:pt x="489" y="18983"/>
                  </a:cubicBezTo>
                  <a:cubicBezTo>
                    <a:pt x="950" y="20367"/>
                    <a:pt x="2469" y="20719"/>
                    <a:pt x="3744" y="20774"/>
                  </a:cubicBezTo>
                  <a:cubicBezTo>
                    <a:pt x="3897" y="20778"/>
                    <a:pt x="4051" y="20780"/>
                    <a:pt x="4205" y="20780"/>
                  </a:cubicBezTo>
                  <a:cubicBezTo>
                    <a:pt x="4973" y="20780"/>
                    <a:pt x="5737" y="20724"/>
                    <a:pt x="6483" y="20611"/>
                  </a:cubicBezTo>
                  <a:cubicBezTo>
                    <a:pt x="7216" y="20502"/>
                    <a:pt x="8273" y="20475"/>
                    <a:pt x="8762" y="19851"/>
                  </a:cubicBezTo>
                  <a:cubicBezTo>
                    <a:pt x="8952" y="19553"/>
                    <a:pt x="9087" y="19228"/>
                    <a:pt x="9196" y="18875"/>
                  </a:cubicBezTo>
                  <a:cubicBezTo>
                    <a:pt x="9331" y="18441"/>
                    <a:pt x="9467" y="18034"/>
                    <a:pt x="9630" y="17600"/>
                  </a:cubicBezTo>
                  <a:cubicBezTo>
                    <a:pt x="9901" y="16786"/>
                    <a:pt x="10199" y="15946"/>
                    <a:pt x="10579" y="15159"/>
                  </a:cubicBezTo>
                  <a:cubicBezTo>
                    <a:pt x="11230" y="13613"/>
                    <a:pt x="12179" y="12203"/>
                    <a:pt x="13373" y="10982"/>
                  </a:cubicBezTo>
                  <a:cubicBezTo>
                    <a:pt x="13997" y="10412"/>
                    <a:pt x="14539" y="9761"/>
                    <a:pt x="14973" y="9056"/>
                  </a:cubicBezTo>
                  <a:cubicBezTo>
                    <a:pt x="15380" y="8270"/>
                    <a:pt x="15461" y="7374"/>
                    <a:pt x="15244" y="6534"/>
                  </a:cubicBezTo>
                  <a:cubicBezTo>
                    <a:pt x="15000" y="5503"/>
                    <a:pt x="14566" y="4581"/>
                    <a:pt x="14458" y="3523"/>
                  </a:cubicBezTo>
                  <a:cubicBezTo>
                    <a:pt x="14349" y="2438"/>
                    <a:pt x="14485" y="1353"/>
                    <a:pt x="14837" y="322"/>
                  </a:cubicBezTo>
                  <a:cubicBezTo>
                    <a:pt x="14902" y="127"/>
                    <a:pt x="14753" y="0"/>
                    <a:pt x="14599" y="0"/>
                  </a:cubicBezTo>
                  <a:close/>
                </a:path>
              </a:pathLst>
            </a:custGeom>
            <a:solidFill>
              <a:srgbClr val="B7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6173500" y="4188425"/>
              <a:ext cx="598775" cy="490450"/>
            </a:xfrm>
            <a:custGeom>
              <a:avLst/>
              <a:gdLst/>
              <a:ahLst/>
              <a:cxnLst/>
              <a:rect l="l" t="t" r="r" b="b"/>
              <a:pathLst>
                <a:path w="23951" h="19618" extrusionOk="0">
                  <a:moveTo>
                    <a:pt x="16893" y="1"/>
                  </a:moveTo>
                  <a:cubicBezTo>
                    <a:pt x="14402" y="1"/>
                    <a:pt x="11978" y="930"/>
                    <a:pt x="10117" y="2665"/>
                  </a:cubicBezTo>
                  <a:cubicBezTo>
                    <a:pt x="7758" y="4944"/>
                    <a:pt x="6835" y="8334"/>
                    <a:pt x="7703" y="11508"/>
                  </a:cubicBezTo>
                  <a:cubicBezTo>
                    <a:pt x="8024" y="12829"/>
                    <a:pt x="8654" y="14046"/>
                    <a:pt x="9518" y="15095"/>
                  </a:cubicBezTo>
                  <a:lnTo>
                    <a:pt x="9518" y="15095"/>
                  </a:lnTo>
                  <a:cubicBezTo>
                    <a:pt x="8149" y="14518"/>
                    <a:pt x="6665" y="14119"/>
                    <a:pt x="5193" y="14119"/>
                  </a:cubicBezTo>
                  <a:cubicBezTo>
                    <a:pt x="4467" y="14119"/>
                    <a:pt x="3744" y="14216"/>
                    <a:pt x="3038" y="14437"/>
                  </a:cubicBezTo>
                  <a:cubicBezTo>
                    <a:pt x="1926" y="14789"/>
                    <a:pt x="760" y="15495"/>
                    <a:pt x="380" y="16661"/>
                  </a:cubicBezTo>
                  <a:cubicBezTo>
                    <a:pt x="0" y="17827"/>
                    <a:pt x="760" y="18695"/>
                    <a:pt x="1790" y="19021"/>
                  </a:cubicBezTo>
                  <a:cubicBezTo>
                    <a:pt x="2360" y="19211"/>
                    <a:pt x="2957" y="19292"/>
                    <a:pt x="3581" y="19319"/>
                  </a:cubicBezTo>
                  <a:cubicBezTo>
                    <a:pt x="4394" y="19401"/>
                    <a:pt x="5235" y="19455"/>
                    <a:pt x="6049" y="19509"/>
                  </a:cubicBezTo>
                  <a:cubicBezTo>
                    <a:pt x="7703" y="19590"/>
                    <a:pt x="9331" y="19618"/>
                    <a:pt x="10958" y="19618"/>
                  </a:cubicBezTo>
                  <a:cubicBezTo>
                    <a:pt x="14267" y="19590"/>
                    <a:pt x="17549" y="19346"/>
                    <a:pt x="20831" y="18912"/>
                  </a:cubicBezTo>
                  <a:cubicBezTo>
                    <a:pt x="21998" y="18750"/>
                    <a:pt x="23435" y="18397"/>
                    <a:pt x="23707" y="17041"/>
                  </a:cubicBezTo>
                  <a:cubicBezTo>
                    <a:pt x="23951" y="15793"/>
                    <a:pt x="23137" y="14572"/>
                    <a:pt x="22188" y="13867"/>
                  </a:cubicBezTo>
                  <a:cubicBezTo>
                    <a:pt x="22138" y="13827"/>
                    <a:pt x="22089" y="13810"/>
                    <a:pt x="22044" y="13810"/>
                  </a:cubicBezTo>
                  <a:cubicBezTo>
                    <a:pt x="21843" y="13810"/>
                    <a:pt x="21717" y="14146"/>
                    <a:pt x="21916" y="14301"/>
                  </a:cubicBezTo>
                  <a:cubicBezTo>
                    <a:pt x="22703" y="14898"/>
                    <a:pt x="23435" y="15983"/>
                    <a:pt x="23191" y="16987"/>
                  </a:cubicBezTo>
                  <a:cubicBezTo>
                    <a:pt x="22893" y="18207"/>
                    <a:pt x="21347" y="18316"/>
                    <a:pt x="20343" y="18451"/>
                  </a:cubicBezTo>
                  <a:cubicBezTo>
                    <a:pt x="16967" y="18882"/>
                    <a:pt x="13560" y="19100"/>
                    <a:pt x="10160" y="19100"/>
                  </a:cubicBezTo>
                  <a:cubicBezTo>
                    <a:pt x="7988" y="19100"/>
                    <a:pt x="5819" y="19011"/>
                    <a:pt x="3662" y="18831"/>
                  </a:cubicBezTo>
                  <a:cubicBezTo>
                    <a:pt x="2740" y="18750"/>
                    <a:pt x="1275" y="18695"/>
                    <a:pt x="868" y="17665"/>
                  </a:cubicBezTo>
                  <a:cubicBezTo>
                    <a:pt x="434" y="16471"/>
                    <a:pt x="1818" y="15468"/>
                    <a:pt x="2740" y="15088"/>
                  </a:cubicBezTo>
                  <a:cubicBezTo>
                    <a:pt x="3530" y="14772"/>
                    <a:pt x="4351" y="14637"/>
                    <a:pt x="5177" y="14637"/>
                  </a:cubicBezTo>
                  <a:cubicBezTo>
                    <a:pt x="7043" y="14637"/>
                    <a:pt x="8934" y="15327"/>
                    <a:pt x="10551" y="16173"/>
                  </a:cubicBezTo>
                  <a:cubicBezTo>
                    <a:pt x="10589" y="16194"/>
                    <a:pt x="10628" y="16203"/>
                    <a:pt x="10667" y="16203"/>
                  </a:cubicBezTo>
                  <a:cubicBezTo>
                    <a:pt x="10875" y="16203"/>
                    <a:pt x="11056" y="15926"/>
                    <a:pt x="10850" y="15766"/>
                  </a:cubicBezTo>
                  <a:cubicBezTo>
                    <a:pt x="10837" y="15754"/>
                    <a:pt x="10823" y="15742"/>
                    <a:pt x="10810" y="15730"/>
                  </a:cubicBezTo>
                  <a:lnTo>
                    <a:pt x="10810" y="15730"/>
                  </a:lnTo>
                  <a:lnTo>
                    <a:pt x="10823" y="15712"/>
                  </a:lnTo>
                  <a:cubicBezTo>
                    <a:pt x="10799" y="15699"/>
                    <a:pt x="10776" y="15687"/>
                    <a:pt x="10752" y="15675"/>
                  </a:cubicBezTo>
                  <a:lnTo>
                    <a:pt x="10752" y="15675"/>
                  </a:lnTo>
                  <a:cubicBezTo>
                    <a:pt x="8540" y="13587"/>
                    <a:pt x="7495" y="10514"/>
                    <a:pt x="8056" y="7520"/>
                  </a:cubicBezTo>
                  <a:cubicBezTo>
                    <a:pt x="8626" y="4428"/>
                    <a:pt x="10958" y="2014"/>
                    <a:pt x="13888" y="1011"/>
                  </a:cubicBezTo>
                  <a:cubicBezTo>
                    <a:pt x="14869" y="673"/>
                    <a:pt x="15889" y="507"/>
                    <a:pt x="16912" y="507"/>
                  </a:cubicBezTo>
                  <a:cubicBezTo>
                    <a:pt x="17615" y="507"/>
                    <a:pt x="18319" y="585"/>
                    <a:pt x="19014" y="739"/>
                  </a:cubicBezTo>
                  <a:cubicBezTo>
                    <a:pt x="19039" y="746"/>
                    <a:pt x="19063" y="748"/>
                    <a:pt x="19085" y="748"/>
                  </a:cubicBezTo>
                  <a:cubicBezTo>
                    <a:pt x="19358" y="748"/>
                    <a:pt x="19450" y="326"/>
                    <a:pt x="19150" y="251"/>
                  </a:cubicBezTo>
                  <a:lnTo>
                    <a:pt x="19123" y="251"/>
                  </a:lnTo>
                  <a:cubicBezTo>
                    <a:pt x="18382" y="83"/>
                    <a:pt x="17635" y="1"/>
                    <a:pt x="16893" y="1"/>
                  </a:cubicBezTo>
                  <a:close/>
                </a:path>
              </a:pathLst>
            </a:custGeom>
            <a:solidFill>
              <a:srgbClr val="B7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5698825" y="3265725"/>
              <a:ext cx="206175" cy="459075"/>
            </a:xfrm>
            <a:custGeom>
              <a:avLst/>
              <a:gdLst/>
              <a:ahLst/>
              <a:cxnLst/>
              <a:rect l="l" t="t" r="r" b="b"/>
              <a:pathLst>
                <a:path w="8247" h="18363" extrusionOk="0">
                  <a:moveTo>
                    <a:pt x="2690" y="1"/>
                  </a:moveTo>
                  <a:cubicBezTo>
                    <a:pt x="2245" y="1"/>
                    <a:pt x="1803" y="233"/>
                    <a:pt x="1574" y="678"/>
                  </a:cubicBezTo>
                  <a:cubicBezTo>
                    <a:pt x="163" y="3553"/>
                    <a:pt x="1" y="6862"/>
                    <a:pt x="1113" y="9845"/>
                  </a:cubicBezTo>
                  <a:cubicBezTo>
                    <a:pt x="1601" y="11066"/>
                    <a:pt x="2333" y="12259"/>
                    <a:pt x="2577" y="13561"/>
                  </a:cubicBezTo>
                  <a:cubicBezTo>
                    <a:pt x="2876" y="15162"/>
                    <a:pt x="2442" y="16816"/>
                    <a:pt x="1981" y="18362"/>
                  </a:cubicBezTo>
                  <a:lnTo>
                    <a:pt x="5995" y="17684"/>
                  </a:lnTo>
                  <a:cubicBezTo>
                    <a:pt x="8029" y="14918"/>
                    <a:pt x="8246" y="11229"/>
                    <a:pt x="7351" y="7947"/>
                  </a:cubicBezTo>
                  <a:cubicBezTo>
                    <a:pt x="6646" y="5316"/>
                    <a:pt x="5263" y="2875"/>
                    <a:pt x="3744" y="569"/>
                  </a:cubicBezTo>
                  <a:cubicBezTo>
                    <a:pt x="3488" y="186"/>
                    <a:pt x="3088" y="1"/>
                    <a:pt x="2690" y="1"/>
                  </a:cubicBezTo>
                  <a:close/>
                </a:path>
              </a:pathLst>
            </a:custGeom>
            <a:solidFill>
              <a:srgbClr val="B7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5826975" y="3221875"/>
              <a:ext cx="216350" cy="518525"/>
            </a:xfrm>
            <a:custGeom>
              <a:avLst/>
              <a:gdLst/>
              <a:ahLst/>
              <a:cxnLst/>
              <a:rect l="l" t="t" r="r" b="b"/>
              <a:pathLst>
                <a:path w="8654" h="20741" extrusionOk="0">
                  <a:moveTo>
                    <a:pt x="4629" y="1"/>
                  </a:moveTo>
                  <a:cubicBezTo>
                    <a:pt x="4248" y="1"/>
                    <a:pt x="3868" y="181"/>
                    <a:pt x="3636" y="560"/>
                  </a:cubicBezTo>
                  <a:cubicBezTo>
                    <a:pt x="3283" y="1130"/>
                    <a:pt x="2930" y="1672"/>
                    <a:pt x="2605" y="2269"/>
                  </a:cubicBezTo>
                  <a:cubicBezTo>
                    <a:pt x="1764" y="3734"/>
                    <a:pt x="950" y="5280"/>
                    <a:pt x="706" y="6961"/>
                  </a:cubicBezTo>
                  <a:cubicBezTo>
                    <a:pt x="381" y="9077"/>
                    <a:pt x="923" y="11193"/>
                    <a:pt x="1194" y="13308"/>
                  </a:cubicBezTo>
                  <a:cubicBezTo>
                    <a:pt x="1439" y="15424"/>
                    <a:pt x="1357" y="17729"/>
                    <a:pt x="1" y="19411"/>
                  </a:cubicBezTo>
                  <a:lnTo>
                    <a:pt x="2198" y="20740"/>
                  </a:lnTo>
                  <a:cubicBezTo>
                    <a:pt x="6429" y="17621"/>
                    <a:pt x="8653" y="12115"/>
                    <a:pt x="7731" y="7043"/>
                  </a:cubicBezTo>
                  <a:cubicBezTo>
                    <a:pt x="7406" y="5551"/>
                    <a:pt x="6972" y="4113"/>
                    <a:pt x="6429" y="2703"/>
                  </a:cubicBezTo>
                  <a:lnTo>
                    <a:pt x="5751" y="777"/>
                  </a:lnTo>
                  <a:cubicBezTo>
                    <a:pt x="5557" y="270"/>
                    <a:pt x="5093" y="1"/>
                    <a:pt x="4629" y="1"/>
                  </a:cubicBezTo>
                  <a:close/>
                </a:path>
              </a:pathLst>
            </a:custGeom>
            <a:solidFill>
              <a:srgbClr val="D0C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5856150" y="3318725"/>
              <a:ext cx="132250" cy="427100"/>
            </a:xfrm>
            <a:custGeom>
              <a:avLst/>
              <a:gdLst/>
              <a:ahLst/>
              <a:cxnLst/>
              <a:rect l="l" t="t" r="r" b="b"/>
              <a:pathLst>
                <a:path w="5290" h="17084" extrusionOk="0">
                  <a:moveTo>
                    <a:pt x="3032" y="0"/>
                  </a:moveTo>
                  <a:cubicBezTo>
                    <a:pt x="2904" y="0"/>
                    <a:pt x="2778" y="40"/>
                    <a:pt x="2658" y="131"/>
                  </a:cubicBezTo>
                  <a:cubicBezTo>
                    <a:pt x="2496" y="294"/>
                    <a:pt x="2360" y="483"/>
                    <a:pt x="2306" y="700"/>
                  </a:cubicBezTo>
                  <a:cubicBezTo>
                    <a:pt x="516" y="5935"/>
                    <a:pt x="2496" y="12065"/>
                    <a:pt x="0" y="17056"/>
                  </a:cubicBezTo>
                  <a:lnTo>
                    <a:pt x="55" y="17083"/>
                  </a:lnTo>
                  <a:cubicBezTo>
                    <a:pt x="1763" y="14751"/>
                    <a:pt x="3337" y="12282"/>
                    <a:pt x="4232" y="9543"/>
                  </a:cubicBezTo>
                  <a:cubicBezTo>
                    <a:pt x="5127" y="6803"/>
                    <a:pt x="5289" y="3765"/>
                    <a:pt x="4204" y="1080"/>
                  </a:cubicBezTo>
                  <a:cubicBezTo>
                    <a:pt x="4012" y="566"/>
                    <a:pt x="3513" y="0"/>
                    <a:pt x="30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1000">
                  <a:schemeClr val="accent1"/>
                </a:gs>
                <a:gs pos="76000">
                  <a:schemeClr val="accent6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5777475" y="3881100"/>
              <a:ext cx="236025" cy="226150"/>
            </a:xfrm>
            <a:custGeom>
              <a:avLst/>
              <a:gdLst/>
              <a:ahLst/>
              <a:cxnLst/>
              <a:rect l="l" t="t" r="r" b="b"/>
              <a:pathLst>
                <a:path w="9441" h="9046" extrusionOk="0">
                  <a:moveTo>
                    <a:pt x="8144" y="1"/>
                  </a:moveTo>
                  <a:cubicBezTo>
                    <a:pt x="8008" y="1"/>
                    <a:pt x="7877" y="115"/>
                    <a:pt x="7785" y="230"/>
                  </a:cubicBezTo>
                  <a:cubicBezTo>
                    <a:pt x="6999" y="1098"/>
                    <a:pt x="6511" y="2183"/>
                    <a:pt x="5751" y="3078"/>
                  </a:cubicBezTo>
                  <a:cubicBezTo>
                    <a:pt x="4503" y="4570"/>
                    <a:pt x="2605" y="5411"/>
                    <a:pt x="815" y="6279"/>
                  </a:cubicBezTo>
                  <a:cubicBezTo>
                    <a:pt x="543" y="6414"/>
                    <a:pt x="245" y="6577"/>
                    <a:pt x="1" y="6740"/>
                  </a:cubicBezTo>
                  <a:cubicBezTo>
                    <a:pt x="1" y="6794"/>
                    <a:pt x="28" y="6848"/>
                    <a:pt x="28" y="6902"/>
                  </a:cubicBezTo>
                  <a:cubicBezTo>
                    <a:pt x="191" y="7635"/>
                    <a:pt x="381" y="8340"/>
                    <a:pt x="625" y="9045"/>
                  </a:cubicBezTo>
                  <a:cubicBezTo>
                    <a:pt x="2768" y="8910"/>
                    <a:pt x="4883" y="8313"/>
                    <a:pt x="6511" y="6957"/>
                  </a:cubicBezTo>
                  <a:cubicBezTo>
                    <a:pt x="8436" y="5356"/>
                    <a:pt x="9440" y="2590"/>
                    <a:pt x="8491" y="311"/>
                  </a:cubicBezTo>
                  <a:cubicBezTo>
                    <a:pt x="8436" y="176"/>
                    <a:pt x="8355" y="67"/>
                    <a:pt x="8219" y="13"/>
                  </a:cubicBezTo>
                  <a:cubicBezTo>
                    <a:pt x="8194" y="5"/>
                    <a:pt x="8169" y="1"/>
                    <a:pt x="8144" y="1"/>
                  </a:cubicBezTo>
                  <a:close/>
                </a:path>
              </a:pathLst>
            </a:custGeom>
            <a:solidFill>
              <a:srgbClr val="B7B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5498100" y="3667300"/>
              <a:ext cx="512150" cy="450775"/>
            </a:xfrm>
            <a:custGeom>
              <a:avLst/>
              <a:gdLst/>
              <a:ahLst/>
              <a:cxnLst/>
              <a:rect l="l" t="t" r="r" b="b"/>
              <a:pathLst>
                <a:path w="20486" h="18031" extrusionOk="0">
                  <a:moveTo>
                    <a:pt x="12833" y="0"/>
                  </a:moveTo>
                  <a:cubicBezTo>
                    <a:pt x="11575" y="0"/>
                    <a:pt x="10306" y="244"/>
                    <a:pt x="9142" y="672"/>
                  </a:cubicBezTo>
                  <a:cubicBezTo>
                    <a:pt x="5182" y="2164"/>
                    <a:pt x="2361" y="5636"/>
                    <a:pt x="1004" y="9460"/>
                  </a:cubicBezTo>
                  <a:cubicBezTo>
                    <a:pt x="353" y="11223"/>
                    <a:pt x="1" y="13203"/>
                    <a:pt x="625" y="14993"/>
                  </a:cubicBezTo>
                  <a:cubicBezTo>
                    <a:pt x="1228" y="16652"/>
                    <a:pt x="2878" y="18031"/>
                    <a:pt x="4671" y="18031"/>
                  </a:cubicBezTo>
                  <a:cubicBezTo>
                    <a:pt x="4813" y="18031"/>
                    <a:pt x="4956" y="18022"/>
                    <a:pt x="5100" y="18004"/>
                  </a:cubicBezTo>
                  <a:cubicBezTo>
                    <a:pt x="6375" y="17841"/>
                    <a:pt x="7433" y="17028"/>
                    <a:pt x="8653" y="16648"/>
                  </a:cubicBezTo>
                  <a:cubicBezTo>
                    <a:pt x="11203" y="15834"/>
                    <a:pt x="12885" y="16187"/>
                    <a:pt x="15461" y="15590"/>
                  </a:cubicBezTo>
                  <a:cubicBezTo>
                    <a:pt x="17930" y="15020"/>
                    <a:pt x="19964" y="12362"/>
                    <a:pt x="20290" y="10002"/>
                  </a:cubicBezTo>
                  <a:cubicBezTo>
                    <a:pt x="20486" y="8689"/>
                    <a:pt x="20371" y="7048"/>
                    <a:pt x="19918" y="5571"/>
                  </a:cubicBezTo>
                  <a:lnTo>
                    <a:pt x="19918" y="5571"/>
                  </a:lnTo>
                  <a:cubicBezTo>
                    <a:pt x="19741" y="3618"/>
                    <a:pt x="18372" y="1770"/>
                    <a:pt x="16546" y="835"/>
                  </a:cubicBezTo>
                  <a:cubicBezTo>
                    <a:pt x="15406" y="257"/>
                    <a:pt x="14125" y="0"/>
                    <a:pt x="12833" y="0"/>
                  </a:cubicBezTo>
                  <a:close/>
                </a:path>
              </a:pathLst>
            </a:custGeom>
            <a:solidFill>
              <a:srgbClr val="D0C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5614750" y="3808850"/>
              <a:ext cx="35950" cy="69225"/>
            </a:xfrm>
            <a:custGeom>
              <a:avLst/>
              <a:gdLst/>
              <a:ahLst/>
              <a:cxnLst/>
              <a:rect l="l" t="t" r="r" b="b"/>
              <a:pathLst>
                <a:path w="1438" h="2769" extrusionOk="0">
                  <a:moveTo>
                    <a:pt x="705" y="1"/>
                  </a:moveTo>
                  <a:cubicBezTo>
                    <a:pt x="326" y="1"/>
                    <a:pt x="0" y="625"/>
                    <a:pt x="0" y="1411"/>
                  </a:cubicBezTo>
                  <a:cubicBezTo>
                    <a:pt x="0" y="2155"/>
                    <a:pt x="312" y="2768"/>
                    <a:pt x="707" y="2768"/>
                  </a:cubicBezTo>
                  <a:cubicBezTo>
                    <a:pt x="715" y="2768"/>
                    <a:pt x="724" y="2768"/>
                    <a:pt x="733" y="2767"/>
                  </a:cubicBezTo>
                  <a:cubicBezTo>
                    <a:pt x="1112" y="2767"/>
                    <a:pt x="1438" y="2143"/>
                    <a:pt x="1438" y="1384"/>
                  </a:cubicBezTo>
                  <a:cubicBezTo>
                    <a:pt x="1411" y="597"/>
                    <a:pt x="1112" y="1"/>
                    <a:pt x="705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5501500" y="3925200"/>
              <a:ext cx="250250" cy="193000"/>
            </a:xfrm>
            <a:custGeom>
              <a:avLst/>
              <a:gdLst/>
              <a:ahLst/>
              <a:cxnLst/>
              <a:rect l="l" t="t" r="r" b="b"/>
              <a:pathLst>
                <a:path w="10010" h="7720" extrusionOk="0">
                  <a:moveTo>
                    <a:pt x="6016" y="1"/>
                  </a:moveTo>
                  <a:cubicBezTo>
                    <a:pt x="3667" y="1"/>
                    <a:pt x="444" y="1221"/>
                    <a:pt x="245" y="1341"/>
                  </a:cubicBezTo>
                  <a:cubicBezTo>
                    <a:pt x="82" y="2887"/>
                    <a:pt x="1" y="3185"/>
                    <a:pt x="489" y="4569"/>
                  </a:cubicBezTo>
                  <a:cubicBezTo>
                    <a:pt x="1064" y="6271"/>
                    <a:pt x="2726" y="7719"/>
                    <a:pt x="4535" y="7719"/>
                  </a:cubicBezTo>
                  <a:cubicBezTo>
                    <a:pt x="4686" y="7719"/>
                    <a:pt x="4839" y="7709"/>
                    <a:pt x="4991" y="7688"/>
                  </a:cubicBezTo>
                  <a:cubicBezTo>
                    <a:pt x="6266" y="7525"/>
                    <a:pt x="7324" y="6684"/>
                    <a:pt x="8545" y="6278"/>
                  </a:cubicBezTo>
                  <a:lnTo>
                    <a:pt x="8734" y="6223"/>
                  </a:lnTo>
                  <a:cubicBezTo>
                    <a:pt x="9087" y="5789"/>
                    <a:pt x="9331" y="5328"/>
                    <a:pt x="9521" y="4813"/>
                  </a:cubicBezTo>
                  <a:cubicBezTo>
                    <a:pt x="10009" y="3267"/>
                    <a:pt x="9168" y="1721"/>
                    <a:pt x="8029" y="582"/>
                  </a:cubicBezTo>
                  <a:cubicBezTo>
                    <a:pt x="7592" y="158"/>
                    <a:pt x="6860" y="1"/>
                    <a:pt x="6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5503525" y="3938375"/>
              <a:ext cx="44800" cy="53600"/>
            </a:xfrm>
            <a:custGeom>
              <a:avLst/>
              <a:gdLst/>
              <a:ahLst/>
              <a:cxnLst/>
              <a:rect l="l" t="t" r="r" b="b"/>
              <a:pathLst>
                <a:path w="1792" h="2144" extrusionOk="0">
                  <a:moveTo>
                    <a:pt x="462" y="0"/>
                  </a:moveTo>
                  <a:lnTo>
                    <a:pt x="218" y="190"/>
                  </a:lnTo>
                  <a:cubicBezTo>
                    <a:pt x="55" y="814"/>
                    <a:pt x="1" y="1492"/>
                    <a:pt x="55" y="2143"/>
                  </a:cubicBezTo>
                  <a:cubicBezTo>
                    <a:pt x="570" y="1546"/>
                    <a:pt x="1194" y="895"/>
                    <a:pt x="1737" y="299"/>
                  </a:cubicBezTo>
                  <a:cubicBezTo>
                    <a:pt x="1791" y="217"/>
                    <a:pt x="1737" y="109"/>
                    <a:pt x="1655" y="82"/>
                  </a:cubicBezTo>
                  <a:cubicBezTo>
                    <a:pt x="1221" y="27"/>
                    <a:pt x="869" y="27"/>
                    <a:pt x="462" y="0"/>
                  </a:cubicBezTo>
                  <a:close/>
                </a:path>
              </a:pathLst>
            </a:custGeom>
            <a:solidFill>
              <a:srgbClr val="E2A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5618000" y="3888050"/>
              <a:ext cx="233000" cy="99475"/>
            </a:xfrm>
            <a:custGeom>
              <a:avLst/>
              <a:gdLst/>
              <a:ahLst/>
              <a:cxnLst/>
              <a:rect l="l" t="t" r="r" b="b"/>
              <a:pathLst>
                <a:path w="9320" h="3979" extrusionOk="0">
                  <a:moveTo>
                    <a:pt x="9080" y="0"/>
                  </a:moveTo>
                  <a:cubicBezTo>
                    <a:pt x="9067" y="0"/>
                    <a:pt x="9053" y="2"/>
                    <a:pt x="9038" y="6"/>
                  </a:cubicBezTo>
                  <a:cubicBezTo>
                    <a:pt x="6651" y="956"/>
                    <a:pt x="4291" y="1959"/>
                    <a:pt x="1932" y="2936"/>
                  </a:cubicBezTo>
                  <a:lnTo>
                    <a:pt x="196" y="3641"/>
                  </a:lnTo>
                  <a:cubicBezTo>
                    <a:pt x="1" y="3689"/>
                    <a:pt x="47" y="3978"/>
                    <a:pt x="215" y="3978"/>
                  </a:cubicBezTo>
                  <a:cubicBezTo>
                    <a:pt x="234" y="3978"/>
                    <a:pt x="255" y="3975"/>
                    <a:pt x="277" y="3966"/>
                  </a:cubicBezTo>
                  <a:lnTo>
                    <a:pt x="277" y="3939"/>
                  </a:lnTo>
                  <a:cubicBezTo>
                    <a:pt x="2501" y="3071"/>
                    <a:pt x="4698" y="2122"/>
                    <a:pt x="6922" y="1227"/>
                  </a:cubicBezTo>
                  <a:cubicBezTo>
                    <a:pt x="7655" y="928"/>
                    <a:pt x="8387" y="657"/>
                    <a:pt x="9119" y="359"/>
                  </a:cubicBezTo>
                  <a:cubicBezTo>
                    <a:pt x="9320" y="284"/>
                    <a:pt x="9243" y="0"/>
                    <a:pt x="9080" y="0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5641200" y="3998725"/>
              <a:ext cx="206825" cy="14250"/>
            </a:xfrm>
            <a:custGeom>
              <a:avLst/>
              <a:gdLst/>
              <a:ahLst/>
              <a:cxnLst/>
              <a:rect l="l" t="t" r="r" b="b"/>
              <a:pathLst>
                <a:path w="8273" h="570" extrusionOk="0">
                  <a:moveTo>
                    <a:pt x="8056" y="0"/>
                  </a:moveTo>
                  <a:cubicBezTo>
                    <a:pt x="5452" y="82"/>
                    <a:pt x="2821" y="190"/>
                    <a:pt x="217" y="244"/>
                  </a:cubicBezTo>
                  <a:cubicBezTo>
                    <a:pt x="0" y="244"/>
                    <a:pt x="0" y="570"/>
                    <a:pt x="217" y="570"/>
                  </a:cubicBezTo>
                  <a:cubicBezTo>
                    <a:pt x="2821" y="543"/>
                    <a:pt x="5452" y="434"/>
                    <a:pt x="8056" y="326"/>
                  </a:cubicBezTo>
                  <a:cubicBezTo>
                    <a:pt x="8273" y="326"/>
                    <a:pt x="8273" y="0"/>
                    <a:pt x="8056" y="0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5505725" y="3940825"/>
              <a:ext cx="41725" cy="50925"/>
            </a:xfrm>
            <a:custGeom>
              <a:avLst/>
              <a:gdLst/>
              <a:ahLst/>
              <a:cxnLst/>
              <a:rect l="l" t="t" r="r" b="b"/>
              <a:pathLst>
                <a:path w="1669" h="2037" extrusionOk="0">
                  <a:moveTo>
                    <a:pt x="1609" y="0"/>
                  </a:moveTo>
                  <a:cubicBezTo>
                    <a:pt x="1597" y="0"/>
                    <a:pt x="1582" y="4"/>
                    <a:pt x="1567" y="11"/>
                  </a:cubicBezTo>
                  <a:cubicBezTo>
                    <a:pt x="1161" y="743"/>
                    <a:pt x="645" y="1394"/>
                    <a:pt x="21" y="1964"/>
                  </a:cubicBezTo>
                  <a:cubicBezTo>
                    <a:pt x="1" y="1984"/>
                    <a:pt x="27" y="2036"/>
                    <a:pt x="65" y="2036"/>
                  </a:cubicBezTo>
                  <a:cubicBezTo>
                    <a:pt x="77" y="2036"/>
                    <a:pt x="90" y="2031"/>
                    <a:pt x="103" y="2018"/>
                  </a:cubicBezTo>
                  <a:cubicBezTo>
                    <a:pt x="727" y="1448"/>
                    <a:pt x="1242" y="797"/>
                    <a:pt x="1649" y="65"/>
                  </a:cubicBezTo>
                  <a:cubicBezTo>
                    <a:pt x="1669" y="25"/>
                    <a:pt x="1645" y="0"/>
                    <a:pt x="1609" y="0"/>
                  </a:cubicBezTo>
                  <a:close/>
                </a:path>
              </a:pathLst>
            </a:custGeom>
            <a:solidFill>
              <a:srgbClr val="D1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0" name="Google Shape;1770;p51"/>
          <p:cNvGrpSpPr/>
          <p:nvPr/>
        </p:nvGrpSpPr>
        <p:grpSpPr>
          <a:xfrm rot="-2342712">
            <a:off x="1204490" y="3260542"/>
            <a:ext cx="334803" cy="337414"/>
            <a:chOff x="1335804" y="2272756"/>
            <a:chExt cx="518701" cy="522746"/>
          </a:xfrm>
        </p:grpSpPr>
        <p:grpSp>
          <p:nvGrpSpPr>
            <p:cNvPr id="1771" name="Google Shape;1771;p51"/>
            <p:cNvGrpSpPr/>
            <p:nvPr/>
          </p:nvGrpSpPr>
          <p:grpSpPr>
            <a:xfrm rot="-738603">
              <a:off x="1374498" y="2374544"/>
              <a:ext cx="291517" cy="394415"/>
              <a:chOff x="893990" y="2644493"/>
              <a:chExt cx="291519" cy="394418"/>
            </a:xfrm>
          </p:grpSpPr>
          <p:sp>
            <p:nvSpPr>
              <p:cNvPr id="1772" name="Google Shape;1772;p51"/>
              <p:cNvSpPr/>
              <p:nvPr/>
            </p:nvSpPr>
            <p:spPr>
              <a:xfrm rot="46532">
                <a:off x="1020154" y="2645590"/>
                <a:ext cx="163752" cy="239576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2766" extrusionOk="0">
                    <a:moveTo>
                      <a:pt x="11082" y="12766"/>
                    </a:moveTo>
                    <a:lnTo>
                      <a:pt x="3016" y="0"/>
                    </a:lnTo>
                    <a:lnTo>
                      <a:pt x="0" y="491"/>
                    </a:lnTo>
                    <a:lnTo>
                      <a:pt x="10310" y="127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773" name="Google Shape;1773;p51"/>
              <p:cNvSpPr/>
              <p:nvPr/>
            </p:nvSpPr>
            <p:spPr>
              <a:xfrm rot="-1915083">
                <a:off x="932595" y="2817320"/>
                <a:ext cx="163755" cy="192881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2766" extrusionOk="0">
                    <a:moveTo>
                      <a:pt x="11082" y="12766"/>
                    </a:moveTo>
                    <a:lnTo>
                      <a:pt x="3016" y="0"/>
                    </a:lnTo>
                    <a:lnTo>
                      <a:pt x="0" y="491"/>
                    </a:lnTo>
                    <a:lnTo>
                      <a:pt x="10310" y="127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1774" name="Google Shape;1774;p51"/>
            <p:cNvSpPr/>
            <p:nvPr/>
          </p:nvSpPr>
          <p:spPr>
            <a:xfrm rot="1825308">
              <a:off x="1653174" y="2300931"/>
              <a:ext cx="163758" cy="192879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Rectangle 3"/>
          <p:cNvSpPr/>
          <p:nvPr/>
        </p:nvSpPr>
        <p:spPr>
          <a:xfrm>
            <a:off x="2233792" y="873055"/>
            <a:ext cx="5206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/>
              <a:t>Vậy muốn tìm số bị trừ, ta làm như thế nào?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866">
            <a:off x="1432081" y="489077"/>
            <a:ext cx="767955" cy="767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8850" y="1402463"/>
            <a:ext cx="3498881" cy="1015663"/>
          </a:xfrm>
          <a:prstGeom prst="rect">
            <a:avLst/>
          </a:prstGeom>
          <a:solidFill>
            <a:srgbClr val="9BD4FF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trừ</a:t>
            </a:r>
            <a:r>
              <a:rPr lang="en-US" sz="2000" dirty="0"/>
              <a:t>, ta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trừ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834828" y="2794533"/>
            <a:ext cx="499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 smtClean="0"/>
              <a:t>Ví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dụ</a:t>
            </a:r>
            <a:r>
              <a:rPr lang="en-US" sz="2000" b="1" dirty="0" smtClean="0"/>
              <a:t>: </a:t>
            </a:r>
            <a:r>
              <a:rPr lang="vi-VN" sz="2000" dirty="0" smtClean="0"/>
              <a:t>Tìm </a:t>
            </a:r>
            <a:r>
              <a:rPr lang="vi-VN" sz="2000" dirty="0"/>
              <a:t>số bị trừ chưa biết: ? - 14 = 28.</a:t>
            </a:r>
            <a:endParaRPr lang="en-US" sz="2000" dirty="0"/>
          </a:p>
        </p:txBody>
      </p:sp>
      <p:sp>
        <p:nvSpPr>
          <p:cNvPr id="2" name="Down Arrow 1"/>
          <p:cNvSpPr/>
          <p:nvPr/>
        </p:nvSpPr>
        <p:spPr>
          <a:xfrm>
            <a:off x="5794625" y="3276003"/>
            <a:ext cx="267128" cy="369141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37229" y="3797018"/>
            <a:ext cx="225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28 + 14 = 42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4" name="Google Shape;2264;p57"/>
          <p:cNvGrpSpPr/>
          <p:nvPr/>
        </p:nvGrpSpPr>
        <p:grpSpPr>
          <a:xfrm rot="1289827">
            <a:off x="8241189" y="412526"/>
            <a:ext cx="254851" cy="244960"/>
            <a:chOff x="427198" y="876398"/>
            <a:chExt cx="340596" cy="327377"/>
          </a:xfrm>
        </p:grpSpPr>
        <p:sp>
          <p:nvSpPr>
            <p:cNvPr id="2265" name="Google Shape;2265;p5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4" name="Google Shape;2274;p57"/>
          <p:cNvGrpSpPr/>
          <p:nvPr/>
        </p:nvGrpSpPr>
        <p:grpSpPr>
          <a:xfrm rot="948538">
            <a:off x="7821982" y="4171652"/>
            <a:ext cx="214161" cy="205849"/>
            <a:chOff x="427198" y="876398"/>
            <a:chExt cx="340596" cy="327377"/>
          </a:xfrm>
        </p:grpSpPr>
        <p:sp>
          <p:nvSpPr>
            <p:cNvPr id="2275" name="Google Shape;2275;p5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9" name="Google Shape;2279;p57"/>
          <p:cNvGrpSpPr/>
          <p:nvPr/>
        </p:nvGrpSpPr>
        <p:grpSpPr>
          <a:xfrm rot="-2224879">
            <a:off x="508620" y="4290827"/>
            <a:ext cx="214148" cy="205836"/>
            <a:chOff x="427198" y="876398"/>
            <a:chExt cx="340596" cy="327377"/>
          </a:xfrm>
        </p:grpSpPr>
        <p:sp>
          <p:nvSpPr>
            <p:cNvPr id="2280" name="Google Shape;2280;p5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20242" y="522260"/>
            <a:ext cx="174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</a:rPr>
              <a:t>b</a:t>
            </a:r>
            <a:r>
              <a:rPr lang="en-US" sz="2000" b="1" i="1" dirty="0" smtClean="0">
                <a:solidFill>
                  <a:srgbClr val="002060"/>
                </a:solidFill>
              </a:rPr>
              <a:t>)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Tìm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trừ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1267" y="997388"/>
            <a:ext cx="612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Nam </a:t>
            </a:r>
            <a:r>
              <a:rPr lang="en-US" sz="2000" dirty="0" err="1" smtClean="0"/>
              <a:t>có</a:t>
            </a:r>
            <a:r>
              <a:rPr lang="en-US" sz="2000" dirty="0" smtClean="0"/>
              <a:t> 8 </a:t>
            </a:r>
            <a:r>
              <a:rPr lang="en-US" sz="2000" dirty="0" err="1" smtClean="0"/>
              <a:t>viên</a:t>
            </a:r>
            <a:r>
              <a:rPr lang="en-US" sz="2000" dirty="0" smtClean="0"/>
              <a:t> bi, Nam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bi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3 </a:t>
            </a:r>
            <a:r>
              <a:rPr lang="en-US" sz="2000" dirty="0" err="1" smtClean="0"/>
              <a:t>viên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Nam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mấy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bi?</a:t>
            </a:r>
            <a:endParaRPr lang="en-US" sz="2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1" y="903539"/>
            <a:ext cx="1130886" cy="113088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92649" y="2109797"/>
            <a:ext cx="494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8           -                =       3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05835" y="2952773"/>
            <a:ext cx="1663294" cy="5917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Số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bị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trừ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784952" y="2973343"/>
            <a:ext cx="1663294" cy="5917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Số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trừ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840005" y="2973343"/>
            <a:ext cx="1100503" cy="5917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Hiệu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37" name="Straight Connector 36"/>
          <p:cNvCxnSpPr>
            <a:endCxn id="34" idx="0"/>
          </p:cNvCxnSpPr>
          <p:nvPr/>
        </p:nvCxnSpPr>
        <p:spPr>
          <a:xfrm>
            <a:off x="2537482" y="2600884"/>
            <a:ext cx="0" cy="351889"/>
          </a:xfrm>
          <a:prstGeom prst="line">
            <a:avLst/>
          </a:prstGeom>
          <a:ln w="285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16599" y="2621454"/>
            <a:ext cx="0" cy="351889"/>
          </a:xfrm>
          <a:prstGeom prst="line">
            <a:avLst/>
          </a:prstGeom>
          <a:ln w="285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366609" y="2115746"/>
            <a:ext cx="547449" cy="5474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379982" y="2621454"/>
            <a:ext cx="0" cy="351889"/>
          </a:xfrm>
          <a:prstGeom prst="line">
            <a:avLst/>
          </a:prstGeom>
          <a:ln w="285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26895" y="3963227"/>
            <a:ext cx="527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bi </a:t>
            </a:r>
            <a:r>
              <a:rPr lang="en-US" sz="2000" dirty="0" err="1" smtClean="0"/>
              <a:t>là</a:t>
            </a:r>
            <a:r>
              <a:rPr lang="en-US" sz="2000" dirty="0" smtClean="0"/>
              <a:t>: 8 - 3 = 5 (</a:t>
            </a:r>
            <a:r>
              <a:rPr lang="en-US" sz="2000" dirty="0" err="1" smtClean="0"/>
              <a:t>viên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33" grpId="0"/>
      <p:bldP spid="34" grpId="0" animBg="1"/>
      <p:bldP spid="35" grpId="0" animBg="1"/>
      <p:bldP spid="36" grpId="0" animBg="1"/>
      <p:bldP spid="39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2" name="Google Shape;1842;p52"/>
          <p:cNvGrpSpPr/>
          <p:nvPr/>
        </p:nvGrpSpPr>
        <p:grpSpPr>
          <a:xfrm rot="772050">
            <a:off x="634576" y="591167"/>
            <a:ext cx="340600" cy="327381"/>
            <a:chOff x="427198" y="876398"/>
            <a:chExt cx="340596" cy="327377"/>
          </a:xfrm>
        </p:grpSpPr>
        <p:sp>
          <p:nvSpPr>
            <p:cNvPr id="1843" name="Google Shape;1843;p5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52"/>
          <p:cNvGrpSpPr/>
          <p:nvPr/>
        </p:nvGrpSpPr>
        <p:grpSpPr>
          <a:xfrm rot="1509799">
            <a:off x="8538633" y="1951756"/>
            <a:ext cx="340596" cy="327377"/>
            <a:chOff x="427198" y="876398"/>
            <a:chExt cx="340596" cy="327377"/>
          </a:xfrm>
        </p:grpSpPr>
        <p:sp>
          <p:nvSpPr>
            <p:cNvPr id="1848" name="Google Shape;1848;p5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52"/>
          <p:cNvGrpSpPr/>
          <p:nvPr/>
        </p:nvGrpSpPr>
        <p:grpSpPr>
          <a:xfrm rot="-2224879">
            <a:off x="225511" y="1830632"/>
            <a:ext cx="214148" cy="205836"/>
            <a:chOff x="427198" y="876398"/>
            <a:chExt cx="340596" cy="327377"/>
          </a:xfrm>
        </p:grpSpPr>
        <p:sp>
          <p:nvSpPr>
            <p:cNvPr id="1858" name="Google Shape;1858;p5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7" name="Google Shape;1867;p52"/>
          <p:cNvGrpSpPr/>
          <p:nvPr/>
        </p:nvGrpSpPr>
        <p:grpSpPr>
          <a:xfrm rot="1289827">
            <a:off x="8224481" y="4555560"/>
            <a:ext cx="254851" cy="244960"/>
            <a:chOff x="427198" y="876398"/>
            <a:chExt cx="340596" cy="327377"/>
          </a:xfrm>
        </p:grpSpPr>
        <p:sp>
          <p:nvSpPr>
            <p:cNvPr id="1868" name="Google Shape;1868;p5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2" name="Google Shape;1872;p52"/>
          <p:cNvGrpSpPr/>
          <p:nvPr/>
        </p:nvGrpSpPr>
        <p:grpSpPr>
          <a:xfrm rot="-2224879">
            <a:off x="1221045" y="3201899"/>
            <a:ext cx="214148" cy="205836"/>
            <a:chOff x="427198" y="876398"/>
            <a:chExt cx="340596" cy="327377"/>
          </a:xfrm>
        </p:grpSpPr>
        <p:sp>
          <p:nvSpPr>
            <p:cNvPr id="1873" name="Google Shape;1873;p5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Right Arrow 177"/>
          <p:cNvSpPr/>
          <p:nvPr/>
        </p:nvSpPr>
        <p:spPr>
          <a:xfrm>
            <a:off x="1475595" y="1510452"/>
            <a:ext cx="477510" cy="33586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2103660" y="1466097"/>
            <a:ext cx="5105931" cy="400110"/>
          </a:xfrm>
          <a:prstGeom prst="rect">
            <a:avLst/>
          </a:prstGeom>
          <a:solidFill>
            <a:srgbClr val="9BD4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Muốn</a:t>
            </a:r>
            <a:r>
              <a:rPr lang="en-US" sz="2000" dirty="0" smtClean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, ta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03" y="464599"/>
            <a:ext cx="650666" cy="5961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73624" y="810630"/>
            <a:ext cx="4935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/>
              <a:t>Vậy muốn tìm số trừ, ta làm như thế nào?</a:t>
            </a:r>
            <a:endParaRPr lang="en-US" sz="2000" i="1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034177" y="2159911"/>
            <a:ext cx="994051" cy="565142"/>
          </a:xfrm>
          <a:prstGeom prst="wedgeRoundRectCallout">
            <a:avLst>
              <a:gd name="adj1" fmla="val 65648"/>
              <a:gd name="adj2" fmla="val 37048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Ví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73624" y="2313583"/>
            <a:ext cx="356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điền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36128" y="2843152"/>
            <a:ext cx="181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36 - 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  <a:r>
              <a:rPr lang="en-US" sz="2400" dirty="0" smtClean="0"/>
              <a:t> = 19</a:t>
            </a:r>
            <a:endParaRPr lang="en-US" sz="2400" dirty="0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flipH="1">
            <a:off x="3215811" y="3304817"/>
            <a:ext cx="1525796" cy="2833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71278" y="3530514"/>
            <a:ext cx="235813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i="1" dirty="0"/>
              <a:t>Trong phép </a:t>
            </a:r>
            <a:r>
              <a:rPr lang="vi-VN" sz="2000" i="1" dirty="0" smtClean="0"/>
              <a:t>tính, </a:t>
            </a:r>
            <a:r>
              <a:rPr lang="vi-VN" sz="2000" b="1" i="1" dirty="0"/>
              <a:t>?</a:t>
            </a:r>
            <a:r>
              <a:rPr lang="vi-VN" sz="2000" i="1" dirty="0"/>
              <a:t> được gọi là gì?</a:t>
            </a:r>
            <a:endParaRPr lang="en-US" sz="2000" i="1" dirty="0"/>
          </a:p>
        </p:txBody>
      </p:sp>
      <p:sp>
        <p:nvSpPr>
          <p:cNvPr id="26" name="Left Arrow 25"/>
          <p:cNvSpPr/>
          <p:nvPr/>
        </p:nvSpPr>
        <p:spPr>
          <a:xfrm>
            <a:off x="1605924" y="3881417"/>
            <a:ext cx="347181" cy="256854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2450" y="3801222"/>
            <a:ext cx="111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trừ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705861" y="3304817"/>
            <a:ext cx="1290223" cy="37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66199" y="3588164"/>
            <a:ext cx="2322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 err="1"/>
              <a:t>Muốn</a:t>
            </a:r>
            <a:r>
              <a:rPr lang="en-US" sz="2000" i="1" dirty="0"/>
              <a:t> </a:t>
            </a:r>
            <a:r>
              <a:rPr lang="en-US" sz="2000" i="1" dirty="0" err="1"/>
              <a:t>tìm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trừ</a:t>
            </a:r>
            <a:r>
              <a:rPr lang="en-US" sz="2000" i="1" dirty="0"/>
              <a:t> </a:t>
            </a:r>
            <a:r>
              <a:rPr lang="en-US" sz="2000" b="1" i="1" dirty="0"/>
              <a:t>?</a:t>
            </a:r>
            <a:r>
              <a:rPr lang="en-US" sz="2000" i="1" dirty="0"/>
              <a:t> ta </a:t>
            </a:r>
            <a:r>
              <a:rPr lang="en-US" sz="2000" i="1" dirty="0" err="1"/>
              <a:t>làm</a:t>
            </a:r>
            <a:r>
              <a:rPr lang="en-US" sz="2000" i="1" dirty="0"/>
              <a:t> </a:t>
            </a:r>
            <a:r>
              <a:rPr lang="en-US" sz="2000" i="1" dirty="0" err="1"/>
              <a:t>thế</a:t>
            </a:r>
            <a:r>
              <a:rPr lang="en-US" sz="2000" i="1" dirty="0"/>
              <a:t> </a:t>
            </a:r>
            <a:r>
              <a:rPr lang="en-US" sz="2000" i="1" dirty="0" err="1"/>
              <a:t>nào</a:t>
            </a:r>
            <a:r>
              <a:rPr lang="en-US" sz="2000" i="1" dirty="0"/>
              <a:t>?</a:t>
            </a:r>
          </a:p>
        </p:txBody>
      </p:sp>
      <p:sp>
        <p:nvSpPr>
          <p:cNvPr id="197" name="Left Arrow 196"/>
          <p:cNvSpPr/>
          <p:nvPr/>
        </p:nvSpPr>
        <p:spPr>
          <a:xfrm flipH="1">
            <a:off x="7036000" y="3934603"/>
            <a:ext cx="347181" cy="256854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7376418" y="3862975"/>
            <a:ext cx="150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36 - 19 = 7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 animBg="1"/>
      <p:bldP spid="16" grpId="0"/>
      <p:bldP spid="17" grpId="0" animBg="1"/>
      <p:bldP spid="18" grpId="0"/>
      <p:bldP spid="19" grpId="0"/>
      <p:bldP spid="23" grpId="0"/>
      <p:bldP spid="26" grpId="0" animBg="1"/>
      <p:bldP spid="27" grpId="0"/>
      <p:bldP spid="31" grpId="0"/>
      <p:bldP spid="197" grpId="0" animBg="1"/>
      <p:bldP spid="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36"/>
          <p:cNvGrpSpPr/>
          <p:nvPr/>
        </p:nvGrpSpPr>
        <p:grpSpPr>
          <a:xfrm rot="-1463195">
            <a:off x="1204739" y="500733"/>
            <a:ext cx="340603" cy="327384"/>
            <a:chOff x="427198" y="876398"/>
            <a:chExt cx="340596" cy="327377"/>
          </a:xfrm>
        </p:grpSpPr>
        <p:sp>
          <p:nvSpPr>
            <p:cNvPr id="625" name="Google Shape;625;p3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36"/>
          <p:cNvGrpSpPr/>
          <p:nvPr/>
        </p:nvGrpSpPr>
        <p:grpSpPr>
          <a:xfrm rot="1509646">
            <a:off x="7327893" y="608909"/>
            <a:ext cx="254830" cy="244940"/>
            <a:chOff x="427198" y="876398"/>
            <a:chExt cx="340596" cy="327377"/>
          </a:xfrm>
        </p:grpSpPr>
        <p:sp>
          <p:nvSpPr>
            <p:cNvPr id="630" name="Google Shape;630;p3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6"/>
          <p:cNvGrpSpPr/>
          <p:nvPr/>
        </p:nvGrpSpPr>
        <p:grpSpPr>
          <a:xfrm rot="1554292">
            <a:off x="7968122" y="1217807"/>
            <a:ext cx="214159" cy="205848"/>
            <a:chOff x="427198" y="876398"/>
            <a:chExt cx="340596" cy="327377"/>
          </a:xfrm>
        </p:grpSpPr>
        <p:sp>
          <p:nvSpPr>
            <p:cNvPr id="645" name="Google Shape;645;p3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36"/>
          <p:cNvGrpSpPr/>
          <p:nvPr/>
        </p:nvGrpSpPr>
        <p:grpSpPr>
          <a:xfrm rot="1509646">
            <a:off x="4651830" y="74666"/>
            <a:ext cx="254830" cy="244940"/>
            <a:chOff x="427198" y="876398"/>
            <a:chExt cx="340596" cy="327377"/>
          </a:xfrm>
        </p:grpSpPr>
        <p:sp>
          <p:nvSpPr>
            <p:cNvPr id="650" name="Google Shape;650;p3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551;p49"/>
          <p:cNvGrpSpPr/>
          <p:nvPr/>
        </p:nvGrpSpPr>
        <p:grpSpPr>
          <a:xfrm>
            <a:off x="187504" y="2560363"/>
            <a:ext cx="2173950" cy="2143925"/>
            <a:chOff x="389325" y="2656038"/>
            <a:chExt cx="2173950" cy="2143925"/>
          </a:xfrm>
        </p:grpSpPr>
        <p:sp>
          <p:nvSpPr>
            <p:cNvPr id="39" name="Google Shape;1552;p49"/>
            <p:cNvSpPr/>
            <p:nvPr/>
          </p:nvSpPr>
          <p:spPr>
            <a:xfrm flipH="1">
              <a:off x="389325" y="2779988"/>
              <a:ext cx="585100" cy="998700"/>
            </a:xfrm>
            <a:custGeom>
              <a:avLst/>
              <a:gdLst/>
              <a:ahLst/>
              <a:cxnLst/>
              <a:rect l="l" t="t" r="r" b="b"/>
              <a:pathLst>
                <a:path w="23404" h="39948" extrusionOk="0">
                  <a:moveTo>
                    <a:pt x="1904" y="0"/>
                  </a:moveTo>
                  <a:cubicBezTo>
                    <a:pt x="11236" y="13874"/>
                    <a:pt x="11052" y="26796"/>
                    <a:pt x="0" y="38628"/>
                  </a:cubicBezTo>
                  <a:lnTo>
                    <a:pt x="1242" y="39948"/>
                  </a:lnTo>
                  <a:cubicBezTo>
                    <a:pt x="1242" y="39948"/>
                    <a:pt x="23403" y="23722"/>
                    <a:pt x="1904" y="0"/>
                  </a:cubicBezTo>
                  <a:close/>
                </a:path>
              </a:pathLst>
            </a:custGeom>
            <a:solidFill>
              <a:srgbClr val="DE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53;p49"/>
            <p:cNvSpPr/>
            <p:nvPr/>
          </p:nvSpPr>
          <p:spPr>
            <a:xfrm flipH="1">
              <a:off x="973200" y="3700113"/>
              <a:ext cx="564125" cy="1063475"/>
            </a:xfrm>
            <a:custGeom>
              <a:avLst/>
              <a:gdLst/>
              <a:ahLst/>
              <a:cxnLst/>
              <a:rect l="l" t="t" r="r" b="b"/>
              <a:pathLst>
                <a:path w="22565" h="42539" extrusionOk="0">
                  <a:moveTo>
                    <a:pt x="5587" y="0"/>
                  </a:moveTo>
                  <a:cubicBezTo>
                    <a:pt x="4095" y="0"/>
                    <a:pt x="2871" y="871"/>
                    <a:pt x="1888" y="2514"/>
                  </a:cubicBezTo>
                  <a:cubicBezTo>
                    <a:pt x="446" y="4917"/>
                    <a:pt x="1" y="7788"/>
                    <a:pt x="601" y="10507"/>
                  </a:cubicBezTo>
                  <a:cubicBezTo>
                    <a:pt x="1417" y="14217"/>
                    <a:pt x="4249" y="19149"/>
                    <a:pt x="13349" y="20391"/>
                  </a:cubicBezTo>
                  <a:cubicBezTo>
                    <a:pt x="14707" y="20578"/>
                    <a:pt x="15817" y="21542"/>
                    <a:pt x="16188" y="22826"/>
                  </a:cubicBezTo>
                  <a:lnTo>
                    <a:pt x="19642" y="40693"/>
                  </a:lnTo>
                  <a:cubicBezTo>
                    <a:pt x="19642" y="40693"/>
                    <a:pt x="17644" y="40016"/>
                    <a:pt x="15697" y="40016"/>
                  </a:cubicBezTo>
                  <a:cubicBezTo>
                    <a:pt x="14590" y="40016"/>
                    <a:pt x="13499" y="40235"/>
                    <a:pt x="12800" y="40922"/>
                  </a:cubicBezTo>
                  <a:cubicBezTo>
                    <a:pt x="12194" y="41519"/>
                    <a:pt x="12649" y="42538"/>
                    <a:pt x="13513" y="42538"/>
                  </a:cubicBezTo>
                  <a:lnTo>
                    <a:pt x="21016" y="42538"/>
                  </a:lnTo>
                  <a:cubicBezTo>
                    <a:pt x="21878" y="42538"/>
                    <a:pt x="22565" y="41832"/>
                    <a:pt x="22513" y="40993"/>
                  </a:cubicBezTo>
                  <a:lnTo>
                    <a:pt x="21068" y="16920"/>
                  </a:lnTo>
                  <a:cubicBezTo>
                    <a:pt x="15507" y="16426"/>
                    <a:pt x="13933" y="12562"/>
                    <a:pt x="13675" y="5536"/>
                  </a:cubicBezTo>
                  <a:cubicBezTo>
                    <a:pt x="13588" y="3081"/>
                    <a:pt x="9533" y="1126"/>
                    <a:pt x="7162" y="291"/>
                  </a:cubicBezTo>
                  <a:cubicBezTo>
                    <a:pt x="6607" y="96"/>
                    <a:pt x="6082" y="0"/>
                    <a:pt x="5587" y="0"/>
                  </a:cubicBezTo>
                  <a:close/>
                </a:path>
              </a:pathLst>
            </a:custGeom>
            <a:solidFill>
              <a:srgbClr val="DE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54;p49"/>
            <p:cNvSpPr/>
            <p:nvPr/>
          </p:nvSpPr>
          <p:spPr>
            <a:xfrm flipH="1">
              <a:off x="1005300" y="3700113"/>
              <a:ext cx="531950" cy="510900"/>
            </a:xfrm>
            <a:custGeom>
              <a:avLst/>
              <a:gdLst/>
              <a:ahLst/>
              <a:cxnLst/>
              <a:rect l="l" t="t" r="r" b="b"/>
              <a:pathLst>
                <a:path w="21278" h="20436" extrusionOk="0">
                  <a:moveTo>
                    <a:pt x="5588" y="0"/>
                  </a:moveTo>
                  <a:cubicBezTo>
                    <a:pt x="4095" y="0"/>
                    <a:pt x="2871" y="871"/>
                    <a:pt x="1885" y="2514"/>
                  </a:cubicBezTo>
                  <a:cubicBezTo>
                    <a:pt x="446" y="4917"/>
                    <a:pt x="1" y="7788"/>
                    <a:pt x="601" y="10507"/>
                  </a:cubicBezTo>
                  <a:cubicBezTo>
                    <a:pt x="1136" y="12939"/>
                    <a:pt x="2536" y="15900"/>
                    <a:pt x="6004" y="17997"/>
                  </a:cubicBezTo>
                  <a:cubicBezTo>
                    <a:pt x="7694" y="17158"/>
                    <a:pt x="9320" y="16171"/>
                    <a:pt x="10704" y="14871"/>
                  </a:cubicBezTo>
                  <a:cubicBezTo>
                    <a:pt x="10732" y="14844"/>
                    <a:pt x="10767" y="14830"/>
                    <a:pt x="10803" y="14830"/>
                  </a:cubicBezTo>
                  <a:cubicBezTo>
                    <a:pt x="10851" y="14830"/>
                    <a:pt x="10899" y="14854"/>
                    <a:pt x="10927" y="14900"/>
                  </a:cubicBezTo>
                  <a:cubicBezTo>
                    <a:pt x="11633" y="15929"/>
                    <a:pt x="12572" y="16781"/>
                    <a:pt x="13594" y="17487"/>
                  </a:cubicBezTo>
                  <a:cubicBezTo>
                    <a:pt x="15607" y="18878"/>
                    <a:pt x="17962" y="19778"/>
                    <a:pt x="20349" y="20265"/>
                  </a:cubicBezTo>
                  <a:cubicBezTo>
                    <a:pt x="20655" y="20329"/>
                    <a:pt x="20965" y="20384"/>
                    <a:pt x="21278" y="20436"/>
                  </a:cubicBezTo>
                  <a:lnTo>
                    <a:pt x="21065" y="16923"/>
                  </a:lnTo>
                  <a:cubicBezTo>
                    <a:pt x="15504" y="16426"/>
                    <a:pt x="14385" y="11781"/>
                    <a:pt x="14130" y="4755"/>
                  </a:cubicBezTo>
                  <a:cubicBezTo>
                    <a:pt x="14043" y="2301"/>
                    <a:pt x="9533" y="1126"/>
                    <a:pt x="7162" y="291"/>
                  </a:cubicBezTo>
                  <a:cubicBezTo>
                    <a:pt x="6607" y="96"/>
                    <a:pt x="6083" y="0"/>
                    <a:pt x="5588" y="0"/>
                  </a:cubicBezTo>
                  <a:close/>
                </a:path>
              </a:pathLst>
            </a:custGeom>
            <a:solidFill>
              <a:srgbClr val="DE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55;p49"/>
            <p:cNvSpPr/>
            <p:nvPr/>
          </p:nvSpPr>
          <p:spPr>
            <a:xfrm flipH="1">
              <a:off x="936375" y="2833238"/>
              <a:ext cx="1294150" cy="1383775"/>
            </a:xfrm>
            <a:custGeom>
              <a:avLst/>
              <a:gdLst/>
              <a:ahLst/>
              <a:cxnLst/>
              <a:rect l="l" t="t" r="r" b="b"/>
              <a:pathLst>
                <a:path w="51766" h="55351" extrusionOk="0">
                  <a:moveTo>
                    <a:pt x="9542" y="0"/>
                  </a:moveTo>
                  <a:cubicBezTo>
                    <a:pt x="7292" y="0"/>
                    <a:pt x="5026" y="450"/>
                    <a:pt x="2745" y="1322"/>
                  </a:cubicBezTo>
                  <a:cubicBezTo>
                    <a:pt x="1913" y="1641"/>
                    <a:pt x="1207" y="2215"/>
                    <a:pt x="719" y="2964"/>
                  </a:cubicBezTo>
                  <a:cubicBezTo>
                    <a:pt x="255" y="3670"/>
                    <a:pt x="7" y="4499"/>
                    <a:pt x="7" y="5347"/>
                  </a:cubicBezTo>
                  <a:cubicBezTo>
                    <a:pt x="0" y="12276"/>
                    <a:pt x="145" y="18857"/>
                    <a:pt x="465" y="24789"/>
                  </a:cubicBezTo>
                  <a:cubicBezTo>
                    <a:pt x="478" y="25069"/>
                    <a:pt x="497" y="25350"/>
                    <a:pt x="510" y="25628"/>
                  </a:cubicBezTo>
                  <a:cubicBezTo>
                    <a:pt x="707" y="29008"/>
                    <a:pt x="955" y="32163"/>
                    <a:pt x="1271" y="35047"/>
                  </a:cubicBezTo>
                  <a:cubicBezTo>
                    <a:pt x="1739" y="39327"/>
                    <a:pt x="2352" y="43005"/>
                    <a:pt x="3129" y="45888"/>
                  </a:cubicBezTo>
                  <a:cubicBezTo>
                    <a:pt x="3197" y="46150"/>
                    <a:pt x="3265" y="46398"/>
                    <a:pt x="3336" y="46643"/>
                  </a:cubicBezTo>
                  <a:cubicBezTo>
                    <a:pt x="4042" y="49050"/>
                    <a:pt x="5455" y="51169"/>
                    <a:pt x="7348" y="52691"/>
                  </a:cubicBezTo>
                  <a:cubicBezTo>
                    <a:pt x="7348" y="52695"/>
                    <a:pt x="7352" y="52698"/>
                    <a:pt x="7355" y="52698"/>
                  </a:cubicBezTo>
                  <a:cubicBezTo>
                    <a:pt x="8510" y="53627"/>
                    <a:pt x="9835" y="54320"/>
                    <a:pt x="11258" y="54737"/>
                  </a:cubicBezTo>
                  <a:cubicBezTo>
                    <a:pt x="12663" y="55147"/>
                    <a:pt x="14175" y="55350"/>
                    <a:pt x="15788" y="55350"/>
                  </a:cubicBezTo>
                  <a:cubicBezTo>
                    <a:pt x="16800" y="55350"/>
                    <a:pt x="17852" y="55270"/>
                    <a:pt x="18942" y="55111"/>
                  </a:cubicBezTo>
                  <a:cubicBezTo>
                    <a:pt x="19668" y="55008"/>
                    <a:pt x="20413" y="54872"/>
                    <a:pt x="21171" y="54695"/>
                  </a:cubicBezTo>
                  <a:lnTo>
                    <a:pt x="21174" y="54695"/>
                  </a:lnTo>
                  <a:cubicBezTo>
                    <a:pt x="23993" y="54056"/>
                    <a:pt x="27045" y="52946"/>
                    <a:pt x="30313" y="51401"/>
                  </a:cubicBezTo>
                  <a:cubicBezTo>
                    <a:pt x="36254" y="48588"/>
                    <a:pt x="42906" y="44334"/>
                    <a:pt x="50196" y="38808"/>
                  </a:cubicBezTo>
                  <a:cubicBezTo>
                    <a:pt x="50628" y="38482"/>
                    <a:pt x="51057" y="38153"/>
                    <a:pt x="51486" y="37818"/>
                  </a:cubicBezTo>
                  <a:cubicBezTo>
                    <a:pt x="51766" y="33934"/>
                    <a:pt x="49157" y="33050"/>
                    <a:pt x="44605" y="33050"/>
                  </a:cubicBezTo>
                  <a:cubicBezTo>
                    <a:pt x="44378" y="33050"/>
                    <a:pt x="44146" y="33052"/>
                    <a:pt x="43909" y="33056"/>
                  </a:cubicBezTo>
                  <a:cubicBezTo>
                    <a:pt x="42543" y="33083"/>
                    <a:pt x="38063" y="33821"/>
                    <a:pt x="33594" y="33821"/>
                  </a:cubicBezTo>
                  <a:cubicBezTo>
                    <a:pt x="29791" y="33821"/>
                    <a:pt x="25997" y="33286"/>
                    <a:pt x="24138" y="31321"/>
                  </a:cubicBezTo>
                  <a:cubicBezTo>
                    <a:pt x="22064" y="29131"/>
                    <a:pt x="20806" y="25831"/>
                    <a:pt x="20687" y="21099"/>
                  </a:cubicBezTo>
                  <a:lnTo>
                    <a:pt x="20158" y="9702"/>
                  </a:lnTo>
                  <a:cubicBezTo>
                    <a:pt x="19922" y="4615"/>
                    <a:pt x="15958" y="460"/>
                    <a:pt x="10884" y="54"/>
                  </a:cubicBezTo>
                  <a:cubicBezTo>
                    <a:pt x="10437" y="18"/>
                    <a:pt x="9990" y="0"/>
                    <a:pt x="9542" y="0"/>
                  </a:cubicBezTo>
                  <a:close/>
                </a:path>
              </a:pathLst>
            </a:custGeom>
            <a:solidFill>
              <a:srgbClr val="DE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56;p49"/>
            <p:cNvSpPr/>
            <p:nvPr/>
          </p:nvSpPr>
          <p:spPr>
            <a:xfrm flipH="1">
              <a:off x="972400" y="2865288"/>
              <a:ext cx="1258050" cy="1351725"/>
            </a:xfrm>
            <a:custGeom>
              <a:avLst/>
              <a:gdLst/>
              <a:ahLst/>
              <a:cxnLst/>
              <a:rect l="l" t="t" r="r" b="b"/>
              <a:pathLst>
                <a:path w="50322" h="54069" extrusionOk="0">
                  <a:moveTo>
                    <a:pt x="8225" y="1"/>
                  </a:moveTo>
                  <a:cubicBezTo>
                    <a:pt x="5979" y="1"/>
                    <a:pt x="3714" y="453"/>
                    <a:pt x="1436" y="1323"/>
                  </a:cubicBezTo>
                  <a:cubicBezTo>
                    <a:pt x="1184" y="1420"/>
                    <a:pt x="942" y="1540"/>
                    <a:pt x="716" y="1678"/>
                  </a:cubicBezTo>
                  <a:cubicBezTo>
                    <a:pt x="249" y="2388"/>
                    <a:pt x="0" y="3217"/>
                    <a:pt x="0" y="4065"/>
                  </a:cubicBezTo>
                  <a:cubicBezTo>
                    <a:pt x="0" y="6614"/>
                    <a:pt x="20" y="9107"/>
                    <a:pt x="58" y="11543"/>
                  </a:cubicBezTo>
                  <a:cubicBezTo>
                    <a:pt x="58" y="11649"/>
                    <a:pt x="62" y="11752"/>
                    <a:pt x="65" y="11855"/>
                  </a:cubicBezTo>
                  <a:cubicBezTo>
                    <a:pt x="81" y="13004"/>
                    <a:pt x="107" y="14136"/>
                    <a:pt x="136" y="15255"/>
                  </a:cubicBezTo>
                  <a:cubicBezTo>
                    <a:pt x="213" y="18117"/>
                    <a:pt x="320" y="20875"/>
                    <a:pt x="462" y="23507"/>
                  </a:cubicBezTo>
                  <a:cubicBezTo>
                    <a:pt x="465" y="23578"/>
                    <a:pt x="468" y="23652"/>
                    <a:pt x="475" y="23723"/>
                  </a:cubicBezTo>
                  <a:cubicBezTo>
                    <a:pt x="481" y="23933"/>
                    <a:pt x="497" y="24142"/>
                    <a:pt x="507" y="24346"/>
                  </a:cubicBezTo>
                  <a:cubicBezTo>
                    <a:pt x="704" y="27726"/>
                    <a:pt x="949" y="30881"/>
                    <a:pt x="1268" y="33765"/>
                  </a:cubicBezTo>
                  <a:cubicBezTo>
                    <a:pt x="1736" y="38045"/>
                    <a:pt x="2345" y="41723"/>
                    <a:pt x="3123" y="44606"/>
                  </a:cubicBezTo>
                  <a:cubicBezTo>
                    <a:pt x="3194" y="44868"/>
                    <a:pt x="3262" y="45116"/>
                    <a:pt x="3333" y="45361"/>
                  </a:cubicBezTo>
                  <a:cubicBezTo>
                    <a:pt x="4039" y="47768"/>
                    <a:pt x="5452" y="49887"/>
                    <a:pt x="7345" y="51409"/>
                  </a:cubicBezTo>
                  <a:cubicBezTo>
                    <a:pt x="7345" y="51413"/>
                    <a:pt x="7349" y="51416"/>
                    <a:pt x="7352" y="51416"/>
                  </a:cubicBezTo>
                  <a:cubicBezTo>
                    <a:pt x="8507" y="52345"/>
                    <a:pt x="9832" y="53038"/>
                    <a:pt x="11255" y="53455"/>
                  </a:cubicBezTo>
                  <a:cubicBezTo>
                    <a:pt x="12660" y="53865"/>
                    <a:pt x="14172" y="54068"/>
                    <a:pt x="15785" y="54068"/>
                  </a:cubicBezTo>
                  <a:cubicBezTo>
                    <a:pt x="16797" y="54068"/>
                    <a:pt x="17849" y="53988"/>
                    <a:pt x="18939" y="53829"/>
                  </a:cubicBezTo>
                  <a:cubicBezTo>
                    <a:pt x="19665" y="53726"/>
                    <a:pt x="20410" y="53590"/>
                    <a:pt x="21168" y="53413"/>
                  </a:cubicBezTo>
                  <a:lnTo>
                    <a:pt x="21171" y="53413"/>
                  </a:lnTo>
                  <a:cubicBezTo>
                    <a:pt x="23990" y="52774"/>
                    <a:pt x="27042" y="51664"/>
                    <a:pt x="30310" y="50119"/>
                  </a:cubicBezTo>
                  <a:cubicBezTo>
                    <a:pt x="36251" y="47306"/>
                    <a:pt x="42903" y="43052"/>
                    <a:pt x="50193" y="37526"/>
                  </a:cubicBezTo>
                  <a:cubicBezTo>
                    <a:pt x="50322" y="33888"/>
                    <a:pt x="47731" y="33052"/>
                    <a:pt x="43290" y="33052"/>
                  </a:cubicBezTo>
                  <a:cubicBezTo>
                    <a:pt x="43065" y="33052"/>
                    <a:pt x="42835" y="33054"/>
                    <a:pt x="42600" y="33058"/>
                  </a:cubicBezTo>
                  <a:cubicBezTo>
                    <a:pt x="41233" y="33083"/>
                    <a:pt x="36750" y="33822"/>
                    <a:pt x="32280" y="33822"/>
                  </a:cubicBezTo>
                  <a:cubicBezTo>
                    <a:pt x="28479" y="33822"/>
                    <a:pt x="24687" y="33287"/>
                    <a:pt x="22829" y="31323"/>
                  </a:cubicBezTo>
                  <a:cubicBezTo>
                    <a:pt x="20755" y="29129"/>
                    <a:pt x="19497" y="25833"/>
                    <a:pt x="19374" y="21097"/>
                  </a:cubicBezTo>
                  <a:lnTo>
                    <a:pt x="18848" y="9701"/>
                  </a:lnTo>
                  <a:cubicBezTo>
                    <a:pt x="18613" y="4617"/>
                    <a:pt x="14649" y="459"/>
                    <a:pt x="9574" y="56"/>
                  </a:cubicBezTo>
                  <a:cubicBezTo>
                    <a:pt x="9125" y="19"/>
                    <a:pt x="8676" y="1"/>
                    <a:pt x="8225" y="1"/>
                  </a:cubicBezTo>
                  <a:close/>
                </a:path>
              </a:pathLst>
            </a:custGeom>
            <a:solidFill>
              <a:srgbClr val="DE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57;p49"/>
            <p:cNvSpPr/>
            <p:nvPr/>
          </p:nvSpPr>
          <p:spPr>
            <a:xfrm flipH="1">
              <a:off x="1253675" y="3782763"/>
              <a:ext cx="654125" cy="434275"/>
            </a:xfrm>
            <a:custGeom>
              <a:avLst/>
              <a:gdLst/>
              <a:ahLst/>
              <a:cxnLst/>
              <a:rect l="l" t="t" r="r" b="b"/>
              <a:pathLst>
                <a:path w="26165" h="17371" extrusionOk="0">
                  <a:moveTo>
                    <a:pt x="6565" y="0"/>
                  </a:moveTo>
                  <a:cubicBezTo>
                    <a:pt x="5944" y="0"/>
                    <a:pt x="5324" y="73"/>
                    <a:pt x="4717" y="217"/>
                  </a:cubicBezTo>
                  <a:cubicBezTo>
                    <a:pt x="3139" y="604"/>
                    <a:pt x="1697" y="1588"/>
                    <a:pt x="1088" y="3143"/>
                  </a:cubicBezTo>
                  <a:cubicBezTo>
                    <a:pt x="488" y="4669"/>
                    <a:pt x="772" y="6394"/>
                    <a:pt x="991" y="7972"/>
                  </a:cubicBezTo>
                  <a:cubicBezTo>
                    <a:pt x="1230" y="9691"/>
                    <a:pt x="1533" y="11430"/>
                    <a:pt x="1462" y="13172"/>
                  </a:cubicBezTo>
                  <a:cubicBezTo>
                    <a:pt x="1401" y="14617"/>
                    <a:pt x="1033" y="16088"/>
                    <a:pt x="1" y="17133"/>
                  </a:cubicBezTo>
                  <a:cubicBezTo>
                    <a:pt x="926" y="17291"/>
                    <a:pt x="1893" y="17370"/>
                    <a:pt x="2898" y="17370"/>
                  </a:cubicBezTo>
                  <a:cubicBezTo>
                    <a:pt x="3904" y="17370"/>
                    <a:pt x="4949" y="17291"/>
                    <a:pt x="6033" y="17133"/>
                  </a:cubicBezTo>
                  <a:cubicBezTo>
                    <a:pt x="6759" y="17027"/>
                    <a:pt x="7500" y="16888"/>
                    <a:pt x="8262" y="16714"/>
                  </a:cubicBezTo>
                  <a:lnTo>
                    <a:pt x="8265" y="16714"/>
                  </a:lnTo>
                  <a:cubicBezTo>
                    <a:pt x="11084" y="16075"/>
                    <a:pt x="14133" y="14965"/>
                    <a:pt x="17404" y="13420"/>
                  </a:cubicBezTo>
                  <a:cubicBezTo>
                    <a:pt x="20171" y="12107"/>
                    <a:pt x="23091" y="10491"/>
                    <a:pt x="26165" y="8565"/>
                  </a:cubicBezTo>
                  <a:lnTo>
                    <a:pt x="26165" y="8565"/>
                  </a:lnTo>
                  <a:cubicBezTo>
                    <a:pt x="25052" y="8811"/>
                    <a:pt x="23926" y="8985"/>
                    <a:pt x="22794" y="9085"/>
                  </a:cubicBezTo>
                  <a:cubicBezTo>
                    <a:pt x="22144" y="9143"/>
                    <a:pt x="21493" y="9172"/>
                    <a:pt x="20842" y="9172"/>
                  </a:cubicBezTo>
                  <a:cubicBezTo>
                    <a:pt x="20559" y="9172"/>
                    <a:pt x="20276" y="9166"/>
                    <a:pt x="19994" y="9156"/>
                  </a:cubicBezTo>
                  <a:cubicBezTo>
                    <a:pt x="19068" y="9120"/>
                    <a:pt x="18139" y="9033"/>
                    <a:pt x="17258" y="8736"/>
                  </a:cubicBezTo>
                  <a:cubicBezTo>
                    <a:pt x="15510" y="8149"/>
                    <a:pt x="14181" y="6875"/>
                    <a:pt x="13084" y="5440"/>
                  </a:cubicBezTo>
                  <a:cubicBezTo>
                    <a:pt x="12507" y="4682"/>
                    <a:pt x="11997" y="3885"/>
                    <a:pt x="11478" y="3088"/>
                  </a:cubicBezTo>
                  <a:cubicBezTo>
                    <a:pt x="10997" y="2353"/>
                    <a:pt x="10491" y="1617"/>
                    <a:pt x="9820" y="1043"/>
                  </a:cubicBezTo>
                  <a:cubicBezTo>
                    <a:pt x="9110" y="437"/>
                    <a:pt x="8252" y="120"/>
                    <a:pt x="7326" y="37"/>
                  </a:cubicBezTo>
                  <a:cubicBezTo>
                    <a:pt x="7073" y="12"/>
                    <a:pt x="6819" y="0"/>
                    <a:pt x="6565" y="0"/>
                  </a:cubicBezTo>
                  <a:close/>
                </a:path>
              </a:pathLst>
            </a:custGeom>
            <a:solidFill>
              <a:srgbClr val="DE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58;p49"/>
            <p:cNvSpPr/>
            <p:nvPr/>
          </p:nvSpPr>
          <p:spPr>
            <a:xfrm flipH="1">
              <a:off x="1705350" y="2671988"/>
              <a:ext cx="298825" cy="335325"/>
            </a:xfrm>
            <a:custGeom>
              <a:avLst/>
              <a:gdLst/>
              <a:ahLst/>
              <a:cxnLst/>
              <a:rect l="l" t="t" r="r" b="b"/>
              <a:pathLst>
                <a:path w="11953" h="13413" extrusionOk="0">
                  <a:moveTo>
                    <a:pt x="5069" y="1"/>
                  </a:moveTo>
                  <a:cubicBezTo>
                    <a:pt x="4188" y="1"/>
                    <a:pt x="3336" y="416"/>
                    <a:pt x="2794" y="1156"/>
                  </a:cubicBezTo>
                  <a:cubicBezTo>
                    <a:pt x="1549" y="2878"/>
                    <a:pt x="1" y="5939"/>
                    <a:pt x="536" y="10101"/>
                  </a:cubicBezTo>
                  <a:cubicBezTo>
                    <a:pt x="549" y="10210"/>
                    <a:pt x="562" y="10320"/>
                    <a:pt x="581" y="10430"/>
                  </a:cubicBezTo>
                  <a:cubicBezTo>
                    <a:pt x="652" y="10888"/>
                    <a:pt x="746" y="11355"/>
                    <a:pt x="869" y="11839"/>
                  </a:cubicBezTo>
                  <a:cubicBezTo>
                    <a:pt x="1117" y="12817"/>
                    <a:pt x="1998" y="13412"/>
                    <a:pt x="2912" y="13412"/>
                  </a:cubicBezTo>
                  <a:cubicBezTo>
                    <a:pt x="3328" y="13412"/>
                    <a:pt x="3750" y="13289"/>
                    <a:pt x="4123" y="13023"/>
                  </a:cubicBezTo>
                  <a:cubicBezTo>
                    <a:pt x="5220" y="12246"/>
                    <a:pt x="6501" y="10968"/>
                    <a:pt x="7575" y="8904"/>
                  </a:cubicBezTo>
                  <a:lnTo>
                    <a:pt x="9020" y="10439"/>
                  </a:lnTo>
                  <a:cubicBezTo>
                    <a:pt x="9020" y="10439"/>
                    <a:pt x="11552" y="7714"/>
                    <a:pt x="11849" y="4443"/>
                  </a:cubicBezTo>
                  <a:cubicBezTo>
                    <a:pt x="11952" y="3236"/>
                    <a:pt x="11281" y="2098"/>
                    <a:pt x="10175" y="1607"/>
                  </a:cubicBezTo>
                  <a:cubicBezTo>
                    <a:pt x="10101" y="1578"/>
                    <a:pt x="10026" y="1546"/>
                    <a:pt x="9949" y="1520"/>
                  </a:cubicBezTo>
                  <a:lnTo>
                    <a:pt x="9365" y="1317"/>
                  </a:lnTo>
                  <a:lnTo>
                    <a:pt x="5998" y="159"/>
                  </a:lnTo>
                  <a:cubicBezTo>
                    <a:pt x="5693" y="52"/>
                    <a:pt x="5379" y="1"/>
                    <a:pt x="5069" y="1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59;p49"/>
            <p:cNvSpPr/>
            <p:nvPr/>
          </p:nvSpPr>
          <p:spPr>
            <a:xfrm flipH="1">
              <a:off x="1749800" y="2671988"/>
              <a:ext cx="254375" cy="307250"/>
            </a:xfrm>
            <a:custGeom>
              <a:avLst/>
              <a:gdLst/>
              <a:ahLst/>
              <a:cxnLst/>
              <a:rect l="l" t="t" r="r" b="b"/>
              <a:pathLst>
                <a:path w="10175" h="12290" extrusionOk="0">
                  <a:moveTo>
                    <a:pt x="5069" y="1"/>
                  </a:moveTo>
                  <a:cubicBezTo>
                    <a:pt x="4188" y="1"/>
                    <a:pt x="3336" y="416"/>
                    <a:pt x="2794" y="1156"/>
                  </a:cubicBezTo>
                  <a:cubicBezTo>
                    <a:pt x="1549" y="2878"/>
                    <a:pt x="1" y="5939"/>
                    <a:pt x="536" y="10104"/>
                  </a:cubicBezTo>
                  <a:cubicBezTo>
                    <a:pt x="559" y="10226"/>
                    <a:pt x="588" y="10349"/>
                    <a:pt x="620" y="10475"/>
                  </a:cubicBezTo>
                  <a:cubicBezTo>
                    <a:pt x="636" y="10555"/>
                    <a:pt x="656" y="10633"/>
                    <a:pt x="678" y="10717"/>
                  </a:cubicBezTo>
                  <a:cubicBezTo>
                    <a:pt x="924" y="11695"/>
                    <a:pt x="1805" y="12290"/>
                    <a:pt x="2719" y="12290"/>
                  </a:cubicBezTo>
                  <a:cubicBezTo>
                    <a:pt x="3134" y="12290"/>
                    <a:pt x="3557" y="12167"/>
                    <a:pt x="3930" y="11901"/>
                  </a:cubicBezTo>
                  <a:cubicBezTo>
                    <a:pt x="4968" y="11165"/>
                    <a:pt x="6172" y="9981"/>
                    <a:pt x="7207" y="8114"/>
                  </a:cubicBezTo>
                  <a:cubicBezTo>
                    <a:pt x="7268" y="7936"/>
                    <a:pt x="9794" y="2785"/>
                    <a:pt x="10175" y="1607"/>
                  </a:cubicBezTo>
                  <a:cubicBezTo>
                    <a:pt x="10101" y="1575"/>
                    <a:pt x="10030" y="1543"/>
                    <a:pt x="9949" y="1520"/>
                  </a:cubicBezTo>
                  <a:lnTo>
                    <a:pt x="9365" y="1320"/>
                  </a:lnTo>
                  <a:lnTo>
                    <a:pt x="5998" y="159"/>
                  </a:lnTo>
                  <a:cubicBezTo>
                    <a:pt x="5693" y="52"/>
                    <a:pt x="5379" y="1"/>
                    <a:pt x="5069" y="1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60;p49"/>
            <p:cNvSpPr/>
            <p:nvPr/>
          </p:nvSpPr>
          <p:spPr>
            <a:xfrm flipH="1">
              <a:off x="1770025" y="2671988"/>
              <a:ext cx="234225" cy="280025"/>
            </a:xfrm>
            <a:custGeom>
              <a:avLst/>
              <a:gdLst/>
              <a:ahLst/>
              <a:cxnLst/>
              <a:rect l="l" t="t" r="r" b="b"/>
              <a:pathLst>
                <a:path w="9369" h="11201" extrusionOk="0">
                  <a:moveTo>
                    <a:pt x="5067" y="0"/>
                  </a:moveTo>
                  <a:cubicBezTo>
                    <a:pt x="4187" y="0"/>
                    <a:pt x="3336" y="414"/>
                    <a:pt x="2797" y="1156"/>
                  </a:cubicBezTo>
                  <a:cubicBezTo>
                    <a:pt x="1549" y="2878"/>
                    <a:pt x="1" y="5939"/>
                    <a:pt x="539" y="10101"/>
                  </a:cubicBezTo>
                  <a:cubicBezTo>
                    <a:pt x="549" y="10210"/>
                    <a:pt x="562" y="10320"/>
                    <a:pt x="581" y="10430"/>
                  </a:cubicBezTo>
                  <a:cubicBezTo>
                    <a:pt x="594" y="10446"/>
                    <a:pt x="607" y="10459"/>
                    <a:pt x="620" y="10472"/>
                  </a:cubicBezTo>
                  <a:cubicBezTo>
                    <a:pt x="1023" y="10936"/>
                    <a:pt x="1617" y="11201"/>
                    <a:pt x="2227" y="11201"/>
                  </a:cubicBezTo>
                  <a:cubicBezTo>
                    <a:pt x="2641" y="11201"/>
                    <a:pt x="3063" y="11079"/>
                    <a:pt x="3436" y="10813"/>
                  </a:cubicBezTo>
                  <a:cubicBezTo>
                    <a:pt x="4471" y="10072"/>
                    <a:pt x="5671" y="8894"/>
                    <a:pt x="6707" y="7023"/>
                  </a:cubicBezTo>
                  <a:cubicBezTo>
                    <a:pt x="6765" y="6875"/>
                    <a:pt x="8578" y="3172"/>
                    <a:pt x="9368" y="1317"/>
                  </a:cubicBezTo>
                  <a:lnTo>
                    <a:pt x="5997" y="159"/>
                  </a:lnTo>
                  <a:cubicBezTo>
                    <a:pt x="5692" y="52"/>
                    <a:pt x="5377" y="0"/>
                    <a:pt x="5067" y="0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61;p49"/>
            <p:cNvSpPr/>
            <p:nvPr/>
          </p:nvSpPr>
          <p:spPr>
            <a:xfrm flipH="1">
              <a:off x="1766900" y="2852613"/>
              <a:ext cx="44850" cy="80375"/>
            </a:xfrm>
            <a:custGeom>
              <a:avLst/>
              <a:gdLst/>
              <a:ahLst/>
              <a:cxnLst/>
              <a:rect l="l" t="t" r="r" b="b"/>
              <a:pathLst>
                <a:path w="1794" h="3215" extrusionOk="0">
                  <a:moveTo>
                    <a:pt x="1157" y="1"/>
                  </a:moveTo>
                  <a:lnTo>
                    <a:pt x="1157" y="1"/>
                  </a:lnTo>
                  <a:cubicBezTo>
                    <a:pt x="1156" y="1"/>
                    <a:pt x="1161" y="2"/>
                    <a:pt x="1136" y="8"/>
                  </a:cubicBezTo>
                  <a:cubicBezTo>
                    <a:pt x="1084" y="21"/>
                    <a:pt x="1039" y="47"/>
                    <a:pt x="997" y="79"/>
                  </a:cubicBezTo>
                  <a:cubicBezTo>
                    <a:pt x="765" y="253"/>
                    <a:pt x="600" y="537"/>
                    <a:pt x="462" y="785"/>
                  </a:cubicBezTo>
                  <a:cubicBezTo>
                    <a:pt x="281" y="1114"/>
                    <a:pt x="126" y="1456"/>
                    <a:pt x="0" y="1808"/>
                  </a:cubicBezTo>
                  <a:lnTo>
                    <a:pt x="1323" y="3214"/>
                  </a:lnTo>
                  <a:cubicBezTo>
                    <a:pt x="1323" y="3214"/>
                    <a:pt x="1513" y="3008"/>
                    <a:pt x="1794" y="2643"/>
                  </a:cubicBezTo>
                  <a:cubicBezTo>
                    <a:pt x="1788" y="2572"/>
                    <a:pt x="1778" y="2505"/>
                    <a:pt x="1771" y="2434"/>
                  </a:cubicBezTo>
                  <a:cubicBezTo>
                    <a:pt x="1736" y="2037"/>
                    <a:pt x="1704" y="1637"/>
                    <a:pt x="1646" y="1243"/>
                  </a:cubicBezTo>
                  <a:cubicBezTo>
                    <a:pt x="1597" y="905"/>
                    <a:pt x="1549" y="534"/>
                    <a:pt x="1394" y="224"/>
                  </a:cubicBezTo>
                  <a:cubicBezTo>
                    <a:pt x="1342" y="118"/>
                    <a:pt x="1297" y="53"/>
                    <a:pt x="1213" y="8"/>
                  </a:cubicBezTo>
                  <a:cubicBezTo>
                    <a:pt x="1217" y="8"/>
                    <a:pt x="1194" y="1"/>
                    <a:pt x="1178" y="1"/>
                  </a:cubicBezTo>
                  <a:cubicBezTo>
                    <a:pt x="1161" y="1"/>
                    <a:pt x="1158" y="1"/>
                    <a:pt x="1157" y="1"/>
                  </a:cubicBezTo>
                  <a:close/>
                </a:path>
              </a:pathLst>
            </a:custGeom>
            <a:solidFill>
              <a:srgbClr val="39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62;p49"/>
            <p:cNvSpPr/>
            <p:nvPr/>
          </p:nvSpPr>
          <p:spPr>
            <a:xfrm flipH="1">
              <a:off x="2107450" y="2656038"/>
              <a:ext cx="314125" cy="289400"/>
            </a:xfrm>
            <a:custGeom>
              <a:avLst/>
              <a:gdLst/>
              <a:ahLst/>
              <a:cxnLst/>
              <a:rect l="l" t="t" r="r" b="b"/>
              <a:pathLst>
                <a:path w="12565" h="11576" extrusionOk="0">
                  <a:moveTo>
                    <a:pt x="7009" y="1"/>
                  </a:moveTo>
                  <a:cubicBezTo>
                    <a:pt x="6390" y="1"/>
                    <a:pt x="5762" y="160"/>
                    <a:pt x="5191" y="494"/>
                  </a:cubicBezTo>
                  <a:cubicBezTo>
                    <a:pt x="3781" y="1313"/>
                    <a:pt x="2081" y="2439"/>
                    <a:pt x="1000" y="3639"/>
                  </a:cubicBezTo>
                  <a:cubicBezTo>
                    <a:pt x="294" y="4419"/>
                    <a:pt x="0" y="5477"/>
                    <a:pt x="152" y="6506"/>
                  </a:cubicBezTo>
                  <a:cubicBezTo>
                    <a:pt x="152" y="6510"/>
                    <a:pt x="155" y="6513"/>
                    <a:pt x="155" y="6516"/>
                  </a:cubicBezTo>
                  <a:cubicBezTo>
                    <a:pt x="181" y="6690"/>
                    <a:pt x="223" y="6864"/>
                    <a:pt x="278" y="7035"/>
                  </a:cubicBezTo>
                  <a:cubicBezTo>
                    <a:pt x="475" y="7677"/>
                    <a:pt x="704" y="8310"/>
                    <a:pt x="971" y="8926"/>
                  </a:cubicBezTo>
                  <a:cubicBezTo>
                    <a:pt x="1245" y="9561"/>
                    <a:pt x="1571" y="10193"/>
                    <a:pt x="1952" y="10722"/>
                  </a:cubicBezTo>
                  <a:cubicBezTo>
                    <a:pt x="2354" y="11282"/>
                    <a:pt x="2986" y="11576"/>
                    <a:pt x="3622" y="11576"/>
                  </a:cubicBezTo>
                  <a:cubicBezTo>
                    <a:pt x="4114" y="11576"/>
                    <a:pt x="4609" y="11400"/>
                    <a:pt x="5000" y="11035"/>
                  </a:cubicBezTo>
                  <a:cubicBezTo>
                    <a:pt x="6142" y="9968"/>
                    <a:pt x="7713" y="8010"/>
                    <a:pt x="8313" y="4958"/>
                  </a:cubicBezTo>
                  <a:cubicBezTo>
                    <a:pt x="8313" y="4958"/>
                    <a:pt x="9494" y="5603"/>
                    <a:pt x="10387" y="8413"/>
                  </a:cubicBezTo>
                  <a:lnTo>
                    <a:pt x="11210" y="8145"/>
                  </a:lnTo>
                  <a:lnTo>
                    <a:pt x="12410" y="7758"/>
                  </a:lnTo>
                  <a:lnTo>
                    <a:pt x="12565" y="7706"/>
                  </a:lnTo>
                  <a:cubicBezTo>
                    <a:pt x="12565" y="7706"/>
                    <a:pt x="11565" y="4248"/>
                    <a:pt x="10042" y="1703"/>
                  </a:cubicBezTo>
                  <a:cubicBezTo>
                    <a:pt x="9382" y="603"/>
                    <a:pt x="8212" y="1"/>
                    <a:pt x="7009" y="1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63;p49"/>
            <p:cNvSpPr/>
            <p:nvPr/>
          </p:nvSpPr>
          <p:spPr>
            <a:xfrm flipH="1">
              <a:off x="2107450" y="2656038"/>
              <a:ext cx="314200" cy="263950"/>
            </a:xfrm>
            <a:custGeom>
              <a:avLst/>
              <a:gdLst/>
              <a:ahLst/>
              <a:cxnLst/>
              <a:rect l="l" t="t" r="r" b="b"/>
              <a:pathLst>
                <a:path w="12568" h="10558" extrusionOk="0">
                  <a:moveTo>
                    <a:pt x="7010" y="1"/>
                  </a:moveTo>
                  <a:cubicBezTo>
                    <a:pt x="6391" y="1"/>
                    <a:pt x="5764" y="160"/>
                    <a:pt x="5194" y="494"/>
                  </a:cubicBezTo>
                  <a:cubicBezTo>
                    <a:pt x="3784" y="1313"/>
                    <a:pt x="2084" y="2439"/>
                    <a:pt x="1003" y="3639"/>
                  </a:cubicBezTo>
                  <a:cubicBezTo>
                    <a:pt x="294" y="4416"/>
                    <a:pt x="0" y="5477"/>
                    <a:pt x="155" y="6506"/>
                  </a:cubicBezTo>
                  <a:cubicBezTo>
                    <a:pt x="155" y="6510"/>
                    <a:pt x="155" y="6513"/>
                    <a:pt x="158" y="6513"/>
                  </a:cubicBezTo>
                  <a:cubicBezTo>
                    <a:pt x="184" y="6690"/>
                    <a:pt x="226" y="6864"/>
                    <a:pt x="278" y="7035"/>
                  </a:cubicBezTo>
                  <a:cubicBezTo>
                    <a:pt x="474" y="7677"/>
                    <a:pt x="707" y="8306"/>
                    <a:pt x="974" y="8926"/>
                  </a:cubicBezTo>
                  <a:cubicBezTo>
                    <a:pt x="1116" y="9193"/>
                    <a:pt x="1281" y="9452"/>
                    <a:pt x="1458" y="9703"/>
                  </a:cubicBezTo>
                  <a:cubicBezTo>
                    <a:pt x="1860" y="10264"/>
                    <a:pt x="2490" y="10558"/>
                    <a:pt x="3124" y="10558"/>
                  </a:cubicBezTo>
                  <a:cubicBezTo>
                    <a:pt x="3617" y="10558"/>
                    <a:pt x="4111" y="10381"/>
                    <a:pt x="4503" y="10016"/>
                  </a:cubicBezTo>
                  <a:cubicBezTo>
                    <a:pt x="5648" y="8948"/>
                    <a:pt x="7361" y="6239"/>
                    <a:pt x="7961" y="3187"/>
                  </a:cubicBezTo>
                  <a:cubicBezTo>
                    <a:pt x="7961" y="3187"/>
                    <a:pt x="10081" y="5652"/>
                    <a:pt x="11213" y="8145"/>
                  </a:cubicBezTo>
                  <a:lnTo>
                    <a:pt x="12413" y="7758"/>
                  </a:lnTo>
                  <a:lnTo>
                    <a:pt x="12568" y="7706"/>
                  </a:lnTo>
                  <a:cubicBezTo>
                    <a:pt x="12568" y="7706"/>
                    <a:pt x="11568" y="4248"/>
                    <a:pt x="10042" y="1703"/>
                  </a:cubicBezTo>
                  <a:cubicBezTo>
                    <a:pt x="9382" y="603"/>
                    <a:pt x="8212" y="1"/>
                    <a:pt x="7010" y="1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64;p49"/>
            <p:cNvSpPr/>
            <p:nvPr/>
          </p:nvSpPr>
          <p:spPr>
            <a:xfrm flipH="1">
              <a:off x="2107450" y="2656038"/>
              <a:ext cx="314125" cy="233725"/>
            </a:xfrm>
            <a:custGeom>
              <a:avLst/>
              <a:gdLst/>
              <a:ahLst/>
              <a:cxnLst/>
              <a:rect l="l" t="t" r="r" b="b"/>
              <a:pathLst>
                <a:path w="12565" h="9349" extrusionOk="0">
                  <a:moveTo>
                    <a:pt x="7009" y="1"/>
                  </a:moveTo>
                  <a:cubicBezTo>
                    <a:pt x="6390" y="1"/>
                    <a:pt x="5762" y="160"/>
                    <a:pt x="5191" y="494"/>
                  </a:cubicBezTo>
                  <a:cubicBezTo>
                    <a:pt x="3784" y="1313"/>
                    <a:pt x="2084" y="2439"/>
                    <a:pt x="1000" y="3639"/>
                  </a:cubicBezTo>
                  <a:cubicBezTo>
                    <a:pt x="294" y="4419"/>
                    <a:pt x="0" y="5477"/>
                    <a:pt x="155" y="6506"/>
                  </a:cubicBezTo>
                  <a:cubicBezTo>
                    <a:pt x="155" y="6510"/>
                    <a:pt x="155" y="6513"/>
                    <a:pt x="158" y="6516"/>
                  </a:cubicBezTo>
                  <a:cubicBezTo>
                    <a:pt x="445" y="7210"/>
                    <a:pt x="800" y="7916"/>
                    <a:pt x="1216" y="8493"/>
                  </a:cubicBezTo>
                  <a:cubicBezTo>
                    <a:pt x="1618" y="9055"/>
                    <a:pt x="2252" y="9349"/>
                    <a:pt x="2888" y="9349"/>
                  </a:cubicBezTo>
                  <a:cubicBezTo>
                    <a:pt x="3381" y="9349"/>
                    <a:pt x="3875" y="9173"/>
                    <a:pt x="4265" y="8810"/>
                  </a:cubicBezTo>
                  <a:cubicBezTo>
                    <a:pt x="5407" y="7742"/>
                    <a:pt x="7120" y="5029"/>
                    <a:pt x="7720" y="1977"/>
                  </a:cubicBezTo>
                  <a:cubicBezTo>
                    <a:pt x="7720" y="1977"/>
                    <a:pt x="11078" y="5090"/>
                    <a:pt x="12410" y="7758"/>
                  </a:cubicBezTo>
                  <a:lnTo>
                    <a:pt x="12565" y="7706"/>
                  </a:lnTo>
                  <a:cubicBezTo>
                    <a:pt x="12565" y="7706"/>
                    <a:pt x="11565" y="4248"/>
                    <a:pt x="10042" y="1703"/>
                  </a:cubicBezTo>
                  <a:cubicBezTo>
                    <a:pt x="9382" y="603"/>
                    <a:pt x="8212" y="1"/>
                    <a:pt x="7009" y="1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65;p49"/>
            <p:cNvSpPr/>
            <p:nvPr/>
          </p:nvSpPr>
          <p:spPr>
            <a:xfrm flipH="1">
              <a:off x="1922000" y="3142488"/>
              <a:ext cx="615950" cy="326925"/>
            </a:xfrm>
            <a:custGeom>
              <a:avLst/>
              <a:gdLst/>
              <a:ahLst/>
              <a:cxnLst/>
              <a:rect l="l" t="t" r="r" b="b"/>
              <a:pathLst>
                <a:path w="24638" h="13077" extrusionOk="0">
                  <a:moveTo>
                    <a:pt x="16877" y="0"/>
                  </a:moveTo>
                  <a:cubicBezTo>
                    <a:pt x="16608" y="0"/>
                    <a:pt x="16331" y="18"/>
                    <a:pt x="16045" y="55"/>
                  </a:cubicBezTo>
                  <a:cubicBezTo>
                    <a:pt x="15981" y="61"/>
                    <a:pt x="15916" y="71"/>
                    <a:pt x="15852" y="80"/>
                  </a:cubicBezTo>
                  <a:cubicBezTo>
                    <a:pt x="15623" y="80"/>
                    <a:pt x="8129" y="1645"/>
                    <a:pt x="3626" y="2590"/>
                  </a:cubicBezTo>
                  <a:cubicBezTo>
                    <a:pt x="1407" y="3055"/>
                    <a:pt x="1" y="5284"/>
                    <a:pt x="594" y="7467"/>
                  </a:cubicBezTo>
                  <a:cubicBezTo>
                    <a:pt x="1318" y="10128"/>
                    <a:pt x="3349" y="13077"/>
                    <a:pt x="8789" y="13077"/>
                  </a:cubicBezTo>
                  <a:cubicBezTo>
                    <a:pt x="11295" y="13077"/>
                    <a:pt x="14525" y="12451"/>
                    <a:pt x="18684" y="10883"/>
                  </a:cubicBezTo>
                  <a:cubicBezTo>
                    <a:pt x="24637" y="8637"/>
                    <a:pt x="22822" y="0"/>
                    <a:pt x="16877" y="0"/>
                  </a:cubicBezTo>
                  <a:close/>
                </a:path>
              </a:pathLst>
            </a:custGeom>
            <a:solidFill>
              <a:srgbClr val="DE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66;p49"/>
            <p:cNvSpPr/>
            <p:nvPr/>
          </p:nvSpPr>
          <p:spPr>
            <a:xfrm flipH="1">
              <a:off x="1950750" y="3142488"/>
              <a:ext cx="584625" cy="326925"/>
            </a:xfrm>
            <a:custGeom>
              <a:avLst/>
              <a:gdLst/>
              <a:ahLst/>
              <a:cxnLst/>
              <a:rect l="l" t="t" r="r" b="b"/>
              <a:pathLst>
                <a:path w="23385" h="13077" extrusionOk="0">
                  <a:moveTo>
                    <a:pt x="16775" y="0"/>
                  </a:moveTo>
                  <a:cubicBezTo>
                    <a:pt x="16506" y="0"/>
                    <a:pt x="16228" y="18"/>
                    <a:pt x="15942" y="55"/>
                  </a:cubicBezTo>
                  <a:lnTo>
                    <a:pt x="15749" y="80"/>
                  </a:lnTo>
                  <a:cubicBezTo>
                    <a:pt x="15649" y="80"/>
                    <a:pt x="14217" y="367"/>
                    <a:pt x="12262" y="767"/>
                  </a:cubicBezTo>
                  <a:cubicBezTo>
                    <a:pt x="9649" y="1306"/>
                    <a:pt x="6097" y="2048"/>
                    <a:pt x="3520" y="2587"/>
                  </a:cubicBezTo>
                  <a:cubicBezTo>
                    <a:pt x="3143" y="2667"/>
                    <a:pt x="2781" y="2800"/>
                    <a:pt x="2439" y="2984"/>
                  </a:cubicBezTo>
                  <a:cubicBezTo>
                    <a:pt x="872" y="3829"/>
                    <a:pt x="1" y="5664"/>
                    <a:pt x="494" y="7467"/>
                  </a:cubicBezTo>
                  <a:cubicBezTo>
                    <a:pt x="1217" y="10126"/>
                    <a:pt x="3245" y="13077"/>
                    <a:pt x="8684" y="13077"/>
                  </a:cubicBezTo>
                  <a:cubicBezTo>
                    <a:pt x="9850" y="13077"/>
                    <a:pt x="11172" y="12941"/>
                    <a:pt x="12672" y="12638"/>
                  </a:cubicBezTo>
                  <a:cubicBezTo>
                    <a:pt x="14394" y="12290"/>
                    <a:pt x="16355" y="11722"/>
                    <a:pt x="18581" y="10883"/>
                  </a:cubicBezTo>
                  <a:cubicBezTo>
                    <a:pt x="23384" y="9071"/>
                    <a:pt x="23133" y="3100"/>
                    <a:pt x="19733" y="861"/>
                  </a:cubicBezTo>
                  <a:cubicBezTo>
                    <a:pt x="18920" y="323"/>
                    <a:pt x="17925" y="0"/>
                    <a:pt x="16775" y="0"/>
                  </a:cubicBezTo>
                  <a:close/>
                </a:path>
              </a:pathLst>
            </a:custGeom>
            <a:solidFill>
              <a:srgbClr val="DE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67;p49"/>
            <p:cNvSpPr/>
            <p:nvPr/>
          </p:nvSpPr>
          <p:spPr>
            <a:xfrm flipH="1">
              <a:off x="2038250" y="2959163"/>
              <a:ext cx="449375" cy="323200"/>
            </a:xfrm>
            <a:custGeom>
              <a:avLst/>
              <a:gdLst/>
              <a:ahLst/>
              <a:cxnLst/>
              <a:rect l="l" t="t" r="r" b="b"/>
              <a:pathLst>
                <a:path w="17975" h="12928" extrusionOk="0">
                  <a:moveTo>
                    <a:pt x="15735" y="0"/>
                  </a:moveTo>
                  <a:cubicBezTo>
                    <a:pt x="15703" y="0"/>
                    <a:pt x="15671" y="2"/>
                    <a:pt x="15639" y="4"/>
                  </a:cubicBezTo>
                  <a:cubicBezTo>
                    <a:pt x="14945" y="55"/>
                    <a:pt x="14455" y="636"/>
                    <a:pt x="14232" y="1255"/>
                  </a:cubicBezTo>
                  <a:cubicBezTo>
                    <a:pt x="13942" y="2088"/>
                    <a:pt x="14155" y="2984"/>
                    <a:pt x="14307" y="3823"/>
                  </a:cubicBezTo>
                  <a:cubicBezTo>
                    <a:pt x="14449" y="4610"/>
                    <a:pt x="14549" y="5504"/>
                    <a:pt x="14145" y="6236"/>
                  </a:cubicBezTo>
                  <a:cubicBezTo>
                    <a:pt x="13758" y="6946"/>
                    <a:pt x="12978" y="7223"/>
                    <a:pt x="12232" y="7394"/>
                  </a:cubicBezTo>
                  <a:cubicBezTo>
                    <a:pt x="11607" y="7539"/>
                    <a:pt x="10974" y="7662"/>
                    <a:pt x="10345" y="7788"/>
                  </a:cubicBezTo>
                  <a:cubicBezTo>
                    <a:pt x="10345" y="7894"/>
                    <a:pt x="10349" y="7997"/>
                    <a:pt x="10349" y="8100"/>
                  </a:cubicBezTo>
                  <a:cubicBezTo>
                    <a:pt x="7736" y="8636"/>
                    <a:pt x="4184" y="9378"/>
                    <a:pt x="1610" y="9920"/>
                  </a:cubicBezTo>
                  <a:cubicBezTo>
                    <a:pt x="1233" y="9997"/>
                    <a:pt x="868" y="10133"/>
                    <a:pt x="529" y="10313"/>
                  </a:cubicBezTo>
                  <a:cubicBezTo>
                    <a:pt x="165" y="10755"/>
                    <a:pt x="0" y="11358"/>
                    <a:pt x="271" y="11904"/>
                  </a:cubicBezTo>
                  <a:cubicBezTo>
                    <a:pt x="629" y="12623"/>
                    <a:pt x="1458" y="12894"/>
                    <a:pt x="2207" y="12923"/>
                  </a:cubicBezTo>
                  <a:cubicBezTo>
                    <a:pt x="2279" y="12926"/>
                    <a:pt x="2352" y="12927"/>
                    <a:pt x="2425" y="12927"/>
                  </a:cubicBezTo>
                  <a:cubicBezTo>
                    <a:pt x="2821" y="12927"/>
                    <a:pt x="3221" y="12886"/>
                    <a:pt x="3613" y="12846"/>
                  </a:cubicBezTo>
                  <a:cubicBezTo>
                    <a:pt x="4087" y="12797"/>
                    <a:pt x="4558" y="12739"/>
                    <a:pt x="5029" y="12665"/>
                  </a:cubicBezTo>
                  <a:cubicBezTo>
                    <a:pt x="6845" y="12384"/>
                    <a:pt x="8636" y="11946"/>
                    <a:pt x="10420" y="11500"/>
                  </a:cubicBezTo>
                  <a:cubicBezTo>
                    <a:pt x="10520" y="11475"/>
                    <a:pt x="10623" y="11452"/>
                    <a:pt x="10720" y="11426"/>
                  </a:cubicBezTo>
                  <a:lnTo>
                    <a:pt x="16513" y="9997"/>
                  </a:lnTo>
                  <a:cubicBezTo>
                    <a:pt x="16890" y="9904"/>
                    <a:pt x="17345" y="9849"/>
                    <a:pt x="17645" y="9575"/>
                  </a:cubicBezTo>
                  <a:cubicBezTo>
                    <a:pt x="17900" y="9339"/>
                    <a:pt x="17974" y="8971"/>
                    <a:pt x="17932" y="8636"/>
                  </a:cubicBezTo>
                  <a:cubicBezTo>
                    <a:pt x="17913" y="8484"/>
                    <a:pt x="17878" y="8333"/>
                    <a:pt x="17823" y="8191"/>
                  </a:cubicBezTo>
                  <a:cubicBezTo>
                    <a:pt x="17736" y="7975"/>
                    <a:pt x="17629" y="7765"/>
                    <a:pt x="17510" y="7565"/>
                  </a:cubicBezTo>
                  <a:cubicBezTo>
                    <a:pt x="17284" y="7175"/>
                    <a:pt x="17084" y="6788"/>
                    <a:pt x="17016" y="6333"/>
                  </a:cubicBezTo>
                  <a:cubicBezTo>
                    <a:pt x="16878" y="5407"/>
                    <a:pt x="17178" y="4491"/>
                    <a:pt x="17374" y="3591"/>
                  </a:cubicBezTo>
                  <a:cubicBezTo>
                    <a:pt x="17549" y="2772"/>
                    <a:pt x="17674" y="1846"/>
                    <a:pt x="17271" y="1072"/>
                  </a:cubicBezTo>
                  <a:cubicBezTo>
                    <a:pt x="16976" y="502"/>
                    <a:pt x="16398" y="0"/>
                    <a:pt x="15735" y="0"/>
                  </a:cubicBezTo>
                  <a:close/>
                </a:path>
              </a:pathLst>
            </a:custGeom>
            <a:solidFill>
              <a:srgbClr val="F6E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68;p49"/>
            <p:cNvSpPr/>
            <p:nvPr/>
          </p:nvSpPr>
          <p:spPr>
            <a:xfrm flipH="1">
              <a:off x="1858975" y="3219163"/>
              <a:ext cx="850" cy="125"/>
            </a:xfrm>
            <a:custGeom>
              <a:avLst/>
              <a:gdLst/>
              <a:ahLst/>
              <a:cxnLst/>
              <a:rect l="l" t="t" r="r" b="b"/>
              <a:pathLst>
                <a:path w="34" h="5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2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2"/>
                    <a:pt x="4" y="1"/>
                    <a:pt x="1" y="0"/>
                  </a:cubicBezTo>
                  <a:close/>
                  <a:moveTo>
                    <a:pt x="10" y="3"/>
                  </a:moveTo>
                  <a:cubicBezTo>
                    <a:pt x="15" y="4"/>
                    <a:pt x="20" y="5"/>
                    <a:pt x="24" y="5"/>
                  </a:cubicBezTo>
                  <a:cubicBezTo>
                    <a:pt x="27" y="5"/>
                    <a:pt x="30" y="5"/>
                    <a:pt x="33" y="4"/>
                  </a:cubicBezTo>
                  <a:lnTo>
                    <a:pt x="24" y="4"/>
                  </a:lnTo>
                  <a:cubicBezTo>
                    <a:pt x="18" y="4"/>
                    <a:pt x="14" y="4"/>
                    <a:pt x="10" y="3"/>
                  </a:cubicBezTo>
                  <a:close/>
                </a:path>
              </a:pathLst>
            </a:custGeom>
            <a:solidFill>
              <a:srgbClr val="39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69;p49"/>
            <p:cNvSpPr/>
            <p:nvPr/>
          </p:nvSpPr>
          <p:spPr>
            <a:xfrm flipH="1">
              <a:off x="1369550" y="3717588"/>
              <a:ext cx="576550" cy="1082375"/>
            </a:xfrm>
            <a:custGeom>
              <a:avLst/>
              <a:gdLst/>
              <a:ahLst/>
              <a:cxnLst/>
              <a:rect l="l" t="t" r="r" b="b"/>
              <a:pathLst>
                <a:path w="23062" h="43295" extrusionOk="0">
                  <a:moveTo>
                    <a:pt x="9081" y="1"/>
                  </a:moveTo>
                  <a:cubicBezTo>
                    <a:pt x="8916" y="1"/>
                    <a:pt x="8749" y="8"/>
                    <a:pt x="8581" y="21"/>
                  </a:cubicBezTo>
                  <a:cubicBezTo>
                    <a:pt x="7149" y="137"/>
                    <a:pt x="5874" y="715"/>
                    <a:pt x="4752" y="1737"/>
                  </a:cubicBezTo>
                  <a:cubicBezTo>
                    <a:pt x="2265" y="3995"/>
                    <a:pt x="1984" y="7814"/>
                    <a:pt x="3981" y="10514"/>
                  </a:cubicBezTo>
                  <a:cubicBezTo>
                    <a:pt x="6591" y="14043"/>
                    <a:pt x="10361" y="19485"/>
                    <a:pt x="11203" y="22540"/>
                  </a:cubicBezTo>
                  <a:cubicBezTo>
                    <a:pt x="12823" y="28843"/>
                    <a:pt x="9697" y="34591"/>
                    <a:pt x="5768" y="40246"/>
                  </a:cubicBezTo>
                  <a:cubicBezTo>
                    <a:pt x="5768" y="40246"/>
                    <a:pt x="5198" y="40156"/>
                    <a:pt x="4417" y="40156"/>
                  </a:cubicBezTo>
                  <a:cubicBezTo>
                    <a:pt x="2712" y="40156"/>
                    <a:pt x="0" y="40583"/>
                    <a:pt x="0" y="43294"/>
                  </a:cubicBezTo>
                  <a:lnTo>
                    <a:pt x="6507" y="43294"/>
                  </a:lnTo>
                  <a:cubicBezTo>
                    <a:pt x="7671" y="43294"/>
                    <a:pt x="8742" y="42662"/>
                    <a:pt x="9303" y="41646"/>
                  </a:cubicBezTo>
                  <a:cubicBezTo>
                    <a:pt x="11836" y="37065"/>
                    <a:pt x="19097" y="24327"/>
                    <a:pt x="23061" y="21304"/>
                  </a:cubicBezTo>
                  <a:cubicBezTo>
                    <a:pt x="23061" y="21304"/>
                    <a:pt x="16419" y="15240"/>
                    <a:pt x="15519" y="6024"/>
                  </a:cubicBezTo>
                  <a:cubicBezTo>
                    <a:pt x="15191" y="2663"/>
                    <a:pt x="12401" y="1"/>
                    <a:pt x="9081" y="1"/>
                  </a:cubicBezTo>
                  <a:close/>
                </a:path>
              </a:pathLst>
            </a:custGeom>
            <a:solidFill>
              <a:srgbClr val="DE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70;p49"/>
            <p:cNvSpPr/>
            <p:nvPr/>
          </p:nvSpPr>
          <p:spPr>
            <a:xfrm flipH="1">
              <a:off x="1369550" y="3717513"/>
              <a:ext cx="526950" cy="656250"/>
            </a:xfrm>
            <a:custGeom>
              <a:avLst/>
              <a:gdLst/>
              <a:ahLst/>
              <a:cxnLst/>
              <a:rect l="l" t="t" r="r" b="b"/>
              <a:pathLst>
                <a:path w="21078" h="26250" extrusionOk="0">
                  <a:moveTo>
                    <a:pt x="7102" y="0"/>
                  </a:moveTo>
                  <a:cubicBezTo>
                    <a:pt x="6935" y="0"/>
                    <a:pt x="6766" y="7"/>
                    <a:pt x="6597" y="21"/>
                  </a:cubicBezTo>
                  <a:cubicBezTo>
                    <a:pt x="5165" y="137"/>
                    <a:pt x="3890" y="718"/>
                    <a:pt x="2768" y="1737"/>
                  </a:cubicBezTo>
                  <a:cubicBezTo>
                    <a:pt x="284" y="3995"/>
                    <a:pt x="0" y="7814"/>
                    <a:pt x="1997" y="10514"/>
                  </a:cubicBezTo>
                  <a:cubicBezTo>
                    <a:pt x="4607" y="14046"/>
                    <a:pt x="8377" y="19488"/>
                    <a:pt x="9219" y="22543"/>
                  </a:cubicBezTo>
                  <a:cubicBezTo>
                    <a:pt x="9374" y="23149"/>
                    <a:pt x="9490" y="23765"/>
                    <a:pt x="9561" y="24388"/>
                  </a:cubicBezTo>
                  <a:cubicBezTo>
                    <a:pt x="9919" y="23704"/>
                    <a:pt x="10090" y="22907"/>
                    <a:pt x="10152" y="22143"/>
                  </a:cubicBezTo>
                  <a:cubicBezTo>
                    <a:pt x="10158" y="22052"/>
                    <a:pt x="10232" y="22005"/>
                    <a:pt x="10303" y="22005"/>
                  </a:cubicBezTo>
                  <a:cubicBezTo>
                    <a:pt x="10372" y="22005"/>
                    <a:pt x="10439" y="22050"/>
                    <a:pt x="10436" y="22143"/>
                  </a:cubicBezTo>
                  <a:cubicBezTo>
                    <a:pt x="10400" y="23401"/>
                    <a:pt x="10636" y="24656"/>
                    <a:pt x="10410" y="25901"/>
                  </a:cubicBezTo>
                  <a:cubicBezTo>
                    <a:pt x="11816" y="24933"/>
                    <a:pt x="13016" y="23720"/>
                    <a:pt x="14219" y="22514"/>
                  </a:cubicBezTo>
                  <a:cubicBezTo>
                    <a:pt x="14245" y="22488"/>
                    <a:pt x="14282" y="22476"/>
                    <a:pt x="14318" y="22476"/>
                  </a:cubicBezTo>
                  <a:cubicBezTo>
                    <a:pt x="14396" y="22476"/>
                    <a:pt x="14474" y="22529"/>
                    <a:pt x="14461" y="22614"/>
                  </a:cubicBezTo>
                  <a:cubicBezTo>
                    <a:pt x="14323" y="23788"/>
                    <a:pt x="13948" y="25075"/>
                    <a:pt x="14264" y="26249"/>
                  </a:cubicBezTo>
                  <a:cubicBezTo>
                    <a:pt x="14684" y="25523"/>
                    <a:pt x="15061" y="24772"/>
                    <a:pt x="15593" y="24124"/>
                  </a:cubicBezTo>
                  <a:cubicBezTo>
                    <a:pt x="16113" y="23488"/>
                    <a:pt x="16768" y="23062"/>
                    <a:pt x="17522" y="22753"/>
                  </a:cubicBezTo>
                  <a:cubicBezTo>
                    <a:pt x="18181" y="22482"/>
                    <a:pt x="18868" y="22301"/>
                    <a:pt x="19542" y="22078"/>
                  </a:cubicBezTo>
                  <a:cubicBezTo>
                    <a:pt x="19939" y="21953"/>
                    <a:pt x="20326" y="21798"/>
                    <a:pt x="20700" y="21611"/>
                  </a:cubicBezTo>
                  <a:cubicBezTo>
                    <a:pt x="20829" y="21501"/>
                    <a:pt x="20955" y="21398"/>
                    <a:pt x="21077" y="21304"/>
                  </a:cubicBezTo>
                  <a:cubicBezTo>
                    <a:pt x="21077" y="21304"/>
                    <a:pt x="14435" y="15240"/>
                    <a:pt x="13532" y="6024"/>
                  </a:cubicBezTo>
                  <a:cubicBezTo>
                    <a:pt x="13204" y="2664"/>
                    <a:pt x="10419" y="0"/>
                    <a:pt x="7102" y="0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71;p49"/>
            <p:cNvSpPr/>
            <p:nvPr/>
          </p:nvSpPr>
          <p:spPr>
            <a:xfrm flipH="1">
              <a:off x="1756975" y="4150588"/>
              <a:ext cx="544450" cy="580575"/>
            </a:xfrm>
            <a:custGeom>
              <a:avLst/>
              <a:gdLst/>
              <a:ahLst/>
              <a:cxnLst/>
              <a:rect l="l" t="t" r="r" b="b"/>
              <a:pathLst>
                <a:path w="21778" h="23223" extrusionOk="0">
                  <a:moveTo>
                    <a:pt x="10188" y="1"/>
                  </a:moveTo>
                  <a:lnTo>
                    <a:pt x="10188" y="1"/>
                  </a:lnTo>
                  <a:cubicBezTo>
                    <a:pt x="10652" y="917"/>
                    <a:pt x="11004" y="1759"/>
                    <a:pt x="11201" y="2468"/>
                  </a:cubicBezTo>
                  <a:cubicBezTo>
                    <a:pt x="12823" y="8775"/>
                    <a:pt x="9697" y="14523"/>
                    <a:pt x="5765" y="20174"/>
                  </a:cubicBezTo>
                  <a:cubicBezTo>
                    <a:pt x="5765" y="20174"/>
                    <a:pt x="5196" y="20085"/>
                    <a:pt x="4415" y="20085"/>
                  </a:cubicBezTo>
                  <a:cubicBezTo>
                    <a:pt x="2711" y="20085"/>
                    <a:pt x="1" y="20511"/>
                    <a:pt x="1" y="23223"/>
                  </a:cubicBezTo>
                  <a:lnTo>
                    <a:pt x="6507" y="23223"/>
                  </a:lnTo>
                  <a:cubicBezTo>
                    <a:pt x="6510" y="23223"/>
                    <a:pt x="6513" y="23223"/>
                    <a:pt x="6516" y="23223"/>
                  </a:cubicBezTo>
                  <a:cubicBezTo>
                    <a:pt x="7674" y="23223"/>
                    <a:pt x="8744" y="22591"/>
                    <a:pt x="9304" y="21574"/>
                  </a:cubicBezTo>
                  <a:cubicBezTo>
                    <a:pt x="11581" y="17458"/>
                    <a:pt x="17688" y="6726"/>
                    <a:pt x="21778" y="2417"/>
                  </a:cubicBezTo>
                  <a:lnTo>
                    <a:pt x="21778" y="2417"/>
                  </a:lnTo>
                  <a:cubicBezTo>
                    <a:pt x="20687" y="2575"/>
                    <a:pt x="19635" y="2655"/>
                    <a:pt x="18622" y="2655"/>
                  </a:cubicBezTo>
                  <a:cubicBezTo>
                    <a:pt x="17009" y="2655"/>
                    <a:pt x="15497" y="2453"/>
                    <a:pt x="14091" y="2043"/>
                  </a:cubicBezTo>
                  <a:cubicBezTo>
                    <a:pt x="12668" y="1623"/>
                    <a:pt x="11342" y="930"/>
                    <a:pt x="10188" y="1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72;p49"/>
            <p:cNvSpPr/>
            <p:nvPr/>
          </p:nvSpPr>
          <p:spPr>
            <a:xfrm flipH="1">
              <a:off x="648450" y="3671338"/>
              <a:ext cx="564025" cy="1092250"/>
            </a:xfrm>
            <a:custGeom>
              <a:avLst/>
              <a:gdLst/>
              <a:ahLst/>
              <a:cxnLst/>
              <a:rect l="l" t="t" r="r" b="b"/>
              <a:pathLst>
                <a:path w="22561" h="43690" extrusionOk="0">
                  <a:moveTo>
                    <a:pt x="5583" y="1"/>
                  </a:moveTo>
                  <a:cubicBezTo>
                    <a:pt x="4092" y="1"/>
                    <a:pt x="2870" y="896"/>
                    <a:pt x="1884" y="2584"/>
                  </a:cubicBezTo>
                  <a:cubicBezTo>
                    <a:pt x="445" y="5052"/>
                    <a:pt x="0" y="8000"/>
                    <a:pt x="600" y="10793"/>
                  </a:cubicBezTo>
                  <a:cubicBezTo>
                    <a:pt x="1413" y="14603"/>
                    <a:pt x="4245" y="19667"/>
                    <a:pt x="13345" y="20945"/>
                  </a:cubicBezTo>
                  <a:cubicBezTo>
                    <a:pt x="14703" y="21138"/>
                    <a:pt x="15819" y="22119"/>
                    <a:pt x="16184" y="23445"/>
                  </a:cubicBezTo>
                  <a:lnTo>
                    <a:pt x="19638" y="41793"/>
                  </a:lnTo>
                  <a:cubicBezTo>
                    <a:pt x="19638" y="41793"/>
                    <a:pt x="17642" y="41097"/>
                    <a:pt x="15695" y="41097"/>
                  </a:cubicBezTo>
                  <a:cubicBezTo>
                    <a:pt x="14587" y="41097"/>
                    <a:pt x="13496" y="41322"/>
                    <a:pt x="12797" y="42028"/>
                  </a:cubicBezTo>
                  <a:cubicBezTo>
                    <a:pt x="12190" y="42644"/>
                    <a:pt x="12648" y="43689"/>
                    <a:pt x="13509" y="43689"/>
                  </a:cubicBezTo>
                  <a:lnTo>
                    <a:pt x="21013" y="43689"/>
                  </a:lnTo>
                  <a:cubicBezTo>
                    <a:pt x="21877" y="43689"/>
                    <a:pt x="22561" y="42964"/>
                    <a:pt x="22513" y="42102"/>
                  </a:cubicBezTo>
                  <a:lnTo>
                    <a:pt x="21067" y="17380"/>
                  </a:lnTo>
                  <a:cubicBezTo>
                    <a:pt x="15506" y="16871"/>
                    <a:pt x="11435" y="13190"/>
                    <a:pt x="11180" y="5971"/>
                  </a:cubicBezTo>
                  <a:cubicBezTo>
                    <a:pt x="11090" y="3452"/>
                    <a:pt x="9532" y="1158"/>
                    <a:pt x="7158" y="300"/>
                  </a:cubicBezTo>
                  <a:cubicBezTo>
                    <a:pt x="6603" y="99"/>
                    <a:pt x="6078" y="1"/>
                    <a:pt x="5583" y="1"/>
                  </a:cubicBezTo>
                  <a:close/>
                </a:path>
              </a:pathLst>
            </a:custGeom>
            <a:solidFill>
              <a:srgbClr val="DE6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73;p49"/>
            <p:cNvSpPr/>
            <p:nvPr/>
          </p:nvSpPr>
          <p:spPr>
            <a:xfrm flipH="1">
              <a:off x="683850" y="3671263"/>
              <a:ext cx="528625" cy="598475"/>
            </a:xfrm>
            <a:custGeom>
              <a:avLst/>
              <a:gdLst/>
              <a:ahLst/>
              <a:cxnLst/>
              <a:rect l="l" t="t" r="r" b="b"/>
              <a:pathLst>
                <a:path w="21145" h="23939" extrusionOk="0">
                  <a:moveTo>
                    <a:pt x="5586" y="0"/>
                  </a:moveTo>
                  <a:cubicBezTo>
                    <a:pt x="4094" y="0"/>
                    <a:pt x="2870" y="896"/>
                    <a:pt x="1887" y="2584"/>
                  </a:cubicBezTo>
                  <a:cubicBezTo>
                    <a:pt x="445" y="5051"/>
                    <a:pt x="0" y="8000"/>
                    <a:pt x="600" y="10793"/>
                  </a:cubicBezTo>
                  <a:cubicBezTo>
                    <a:pt x="1416" y="14603"/>
                    <a:pt x="4248" y="19667"/>
                    <a:pt x="13348" y="20945"/>
                  </a:cubicBezTo>
                  <a:cubicBezTo>
                    <a:pt x="14538" y="21116"/>
                    <a:pt x="15551" y="21896"/>
                    <a:pt x="16026" y="23003"/>
                  </a:cubicBezTo>
                  <a:cubicBezTo>
                    <a:pt x="16161" y="22309"/>
                    <a:pt x="16213" y="21603"/>
                    <a:pt x="16184" y="20896"/>
                  </a:cubicBezTo>
                  <a:cubicBezTo>
                    <a:pt x="16180" y="20806"/>
                    <a:pt x="16251" y="20758"/>
                    <a:pt x="16324" y="20758"/>
                  </a:cubicBezTo>
                  <a:cubicBezTo>
                    <a:pt x="16383" y="20758"/>
                    <a:pt x="16444" y="20791"/>
                    <a:pt x="16464" y="20858"/>
                  </a:cubicBezTo>
                  <a:cubicBezTo>
                    <a:pt x="16813" y="22061"/>
                    <a:pt x="17409" y="23364"/>
                    <a:pt x="18580" y="23938"/>
                  </a:cubicBezTo>
                  <a:cubicBezTo>
                    <a:pt x="18251" y="22661"/>
                    <a:pt x="18471" y="21325"/>
                    <a:pt x="18655" y="20038"/>
                  </a:cubicBezTo>
                  <a:cubicBezTo>
                    <a:pt x="18664" y="19970"/>
                    <a:pt x="18728" y="19935"/>
                    <a:pt x="18791" y="19935"/>
                  </a:cubicBezTo>
                  <a:cubicBezTo>
                    <a:pt x="18842" y="19935"/>
                    <a:pt x="18893" y="19957"/>
                    <a:pt x="18916" y="20003"/>
                  </a:cubicBezTo>
                  <a:cubicBezTo>
                    <a:pt x="19409" y="21012"/>
                    <a:pt x="19564" y="22096"/>
                    <a:pt x="19513" y="23190"/>
                  </a:cubicBezTo>
                  <a:cubicBezTo>
                    <a:pt x="19793" y="22545"/>
                    <a:pt x="20019" y="21880"/>
                    <a:pt x="20187" y="21196"/>
                  </a:cubicBezTo>
                  <a:cubicBezTo>
                    <a:pt x="20419" y="20228"/>
                    <a:pt x="20516" y="19235"/>
                    <a:pt x="20545" y="18241"/>
                  </a:cubicBezTo>
                  <a:cubicBezTo>
                    <a:pt x="20547" y="18156"/>
                    <a:pt x="20620" y="18101"/>
                    <a:pt x="20692" y="18101"/>
                  </a:cubicBezTo>
                  <a:cubicBezTo>
                    <a:pt x="20737" y="18101"/>
                    <a:pt x="20782" y="18122"/>
                    <a:pt x="20809" y="18170"/>
                  </a:cubicBezTo>
                  <a:cubicBezTo>
                    <a:pt x="20913" y="18345"/>
                    <a:pt x="21025" y="18522"/>
                    <a:pt x="21145" y="18693"/>
                  </a:cubicBezTo>
                  <a:lnTo>
                    <a:pt x="21067" y="17380"/>
                  </a:lnTo>
                  <a:cubicBezTo>
                    <a:pt x="15506" y="16870"/>
                    <a:pt x="11435" y="13190"/>
                    <a:pt x="11180" y="5974"/>
                  </a:cubicBezTo>
                  <a:cubicBezTo>
                    <a:pt x="11090" y="3451"/>
                    <a:pt x="9532" y="1158"/>
                    <a:pt x="7161" y="300"/>
                  </a:cubicBezTo>
                  <a:cubicBezTo>
                    <a:pt x="6606" y="99"/>
                    <a:pt x="6081" y="0"/>
                    <a:pt x="5586" y="0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4;p49"/>
            <p:cNvSpPr/>
            <p:nvPr/>
          </p:nvSpPr>
          <p:spPr>
            <a:xfrm flipH="1">
              <a:off x="2339300" y="3141738"/>
              <a:ext cx="223975" cy="194775"/>
            </a:xfrm>
            <a:custGeom>
              <a:avLst/>
              <a:gdLst/>
              <a:ahLst/>
              <a:cxnLst/>
              <a:rect l="l" t="t" r="r" b="b"/>
              <a:pathLst>
                <a:path w="8959" h="7791" extrusionOk="0">
                  <a:moveTo>
                    <a:pt x="4478" y="1"/>
                  </a:moveTo>
                  <a:cubicBezTo>
                    <a:pt x="2007" y="1"/>
                    <a:pt x="1" y="1465"/>
                    <a:pt x="1" y="3275"/>
                  </a:cubicBezTo>
                  <a:cubicBezTo>
                    <a:pt x="1" y="5084"/>
                    <a:pt x="1820" y="7791"/>
                    <a:pt x="4294" y="7791"/>
                  </a:cubicBezTo>
                  <a:cubicBezTo>
                    <a:pt x="6768" y="7791"/>
                    <a:pt x="8959" y="5081"/>
                    <a:pt x="8959" y="3275"/>
                  </a:cubicBezTo>
                  <a:cubicBezTo>
                    <a:pt x="8959" y="1468"/>
                    <a:pt x="6952" y="1"/>
                    <a:pt x="4478" y="1"/>
                  </a:cubicBezTo>
                  <a:close/>
                </a:path>
              </a:pathLst>
            </a:custGeom>
            <a:solidFill>
              <a:srgbClr val="39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75;p49"/>
            <p:cNvSpPr/>
            <p:nvPr/>
          </p:nvSpPr>
          <p:spPr>
            <a:xfrm flipH="1">
              <a:off x="2372925" y="3153188"/>
              <a:ext cx="175750" cy="152775"/>
            </a:xfrm>
            <a:custGeom>
              <a:avLst/>
              <a:gdLst/>
              <a:ahLst/>
              <a:cxnLst/>
              <a:rect l="l" t="t" r="r" b="b"/>
              <a:pathLst>
                <a:path w="7030" h="6111" extrusionOk="0">
                  <a:moveTo>
                    <a:pt x="3517" y="1"/>
                  </a:moveTo>
                  <a:cubicBezTo>
                    <a:pt x="1575" y="1"/>
                    <a:pt x="1" y="1149"/>
                    <a:pt x="1" y="2568"/>
                  </a:cubicBezTo>
                  <a:cubicBezTo>
                    <a:pt x="1" y="3985"/>
                    <a:pt x="1430" y="6110"/>
                    <a:pt x="3371" y="6110"/>
                  </a:cubicBezTo>
                  <a:cubicBezTo>
                    <a:pt x="5310" y="6110"/>
                    <a:pt x="7029" y="3985"/>
                    <a:pt x="7029" y="2568"/>
                  </a:cubicBezTo>
                  <a:cubicBezTo>
                    <a:pt x="7029" y="1149"/>
                    <a:pt x="5459" y="1"/>
                    <a:pt x="3517" y="1"/>
                  </a:cubicBezTo>
                  <a:close/>
                </a:path>
              </a:pathLst>
            </a:custGeom>
            <a:solidFill>
              <a:srgbClr val="39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76;p49"/>
            <p:cNvSpPr/>
            <p:nvPr/>
          </p:nvSpPr>
          <p:spPr>
            <a:xfrm flipH="1">
              <a:off x="2428000" y="3160113"/>
              <a:ext cx="85100" cy="38250"/>
            </a:xfrm>
            <a:custGeom>
              <a:avLst/>
              <a:gdLst/>
              <a:ahLst/>
              <a:cxnLst/>
              <a:rect l="l" t="t" r="r" b="b"/>
              <a:pathLst>
                <a:path w="3404" h="1530" extrusionOk="0">
                  <a:moveTo>
                    <a:pt x="1862" y="0"/>
                  </a:moveTo>
                  <a:cubicBezTo>
                    <a:pt x="1801" y="0"/>
                    <a:pt x="1738" y="2"/>
                    <a:pt x="1674" y="4"/>
                  </a:cubicBezTo>
                  <a:cubicBezTo>
                    <a:pt x="742" y="46"/>
                    <a:pt x="0" y="362"/>
                    <a:pt x="16" y="717"/>
                  </a:cubicBezTo>
                  <a:cubicBezTo>
                    <a:pt x="29" y="1056"/>
                    <a:pt x="687" y="1529"/>
                    <a:pt x="1566" y="1529"/>
                  </a:cubicBezTo>
                  <a:cubicBezTo>
                    <a:pt x="1599" y="1529"/>
                    <a:pt x="1633" y="1528"/>
                    <a:pt x="1668" y="1527"/>
                  </a:cubicBezTo>
                  <a:cubicBezTo>
                    <a:pt x="2600" y="1488"/>
                    <a:pt x="3403" y="924"/>
                    <a:pt x="3387" y="572"/>
                  </a:cubicBezTo>
                  <a:cubicBezTo>
                    <a:pt x="3372" y="241"/>
                    <a:pt x="2707" y="0"/>
                    <a:pt x="18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77;p49"/>
            <p:cNvSpPr/>
            <p:nvPr/>
          </p:nvSpPr>
          <p:spPr>
            <a:xfrm flipH="1">
              <a:off x="2134550" y="3056288"/>
              <a:ext cx="47125" cy="69425"/>
            </a:xfrm>
            <a:custGeom>
              <a:avLst/>
              <a:gdLst/>
              <a:ahLst/>
              <a:cxnLst/>
              <a:rect l="l" t="t" r="r" b="b"/>
              <a:pathLst>
                <a:path w="1885" h="2777" extrusionOk="0">
                  <a:moveTo>
                    <a:pt x="1134" y="1"/>
                  </a:moveTo>
                  <a:cubicBezTo>
                    <a:pt x="1018" y="1"/>
                    <a:pt x="902" y="27"/>
                    <a:pt x="798" y="77"/>
                  </a:cubicBezTo>
                  <a:cubicBezTo>
                    <a:pt x="553" y="193"/>
                    <a:pt x="375" y="419"/>
                    <a:pt x="269" y="667"/>
                  </a:cubicBezTo>
                  <a:cubicBezTo>
                    <a:pt x="65" y="1151"/>
                    <a:pt x="1" y="1874"/>
                    <a:pt x="265" y="2348"/>
                  </a:cubicBezTo>
                  <a:cubicBezTo>
                    <a:pt x="400" y="2590"/>
                    <a:pt x="658" y="2777"/>
                    <a:pt x="930" y="2777"/>
                  </a:cubicBezTo>
                  <a:cubicBezTo>
                    <a:pt x="959" y="2777"/>
                    <a:pt x="988" y="2775"/>
                    <a:pt x="1017" y="2770"/>
                  </a:cubicBezTo>
                  <a:cubicBezTo>
                    <a:pt x="1188" y="2738"/>
                    <a:pt x="1343" y="2648"/>
                    <a:pt x="1456" y="2512"/>
                  </a:cubicBezTo>
                  <a:cubicBezTo>
                    <a:pt x="1565" y="2377"/>
                    <a:pt x="1649" y="2225"/>
                    <a:pt x="1707" y="2057"/>
                  </a:cubicBezTo>
                  <a:cubicBezTo>
                    <a:pt x="1830" y="1722"/>
                    <a:pt x="1885" y="1364"/>
                    <a:pt x="1872" y="1003"/>
                  </a:cubicBezTo>
                  <a:cubicBezTo>
                    <a:pt x="1872" y="948"/>
                    <a:pt x="1865" y="893"/>
                    <a:pt x="1859" y="838"/>
                  </a:cubicBezTo>
                  <a:cubicBezTo>
                    <a:pt x="1833" y="580"/>
                    <a:pt x="1759" y="309"/>
                    <a:pt x="1559" y="145"/>
                  </a:cubicBezTo>
                  <a:cubicBezTo>
                    <a:pt x="1441" y="47"/>
                    <a:pt x="1289" y="1"/>
                    <a:pt x="1134" y="1"/>
                  </a:cubicBezTo>
                  <a:close/>
                </a:path>
              </a:pathLst>
            </a:custGeom>
            <a:solidFill>
              <a:srgbClr val="39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78;p49"/>
            <p:cNvSpPr/>
            <p:nvPr/>
          </p:nvSpPr>
          <p:spPr>
            <a:xfrm flipH="1">
              <a:off x="1975675" y="3056288"/>
              <a:ext cx="47200" cy="69425"/>
            </a:xfrm>
            <a:custGeom>
              <a:avLst/>
              <a:gdLst/>
              <a:ahLst/>
              <a:cxnLst/>
              <a:rect l="l" t="t" r="r" b="b"/>
              <a:pathLst>
                <a:path w="1888" h="2777" extrusionOk="0">
                  <a:moveTo>
                    <a:pt x="1134" y="1"/>
                  </a:moveTo>
                  <a:cubicBezTo>
                    <a:pt x="1018" y="1"/>
                    <a:pt x="901" y="27"/>
                    <a:pt x="797" y="77"/>
                  </a:cubicBezTo>
                  <a:cubicBezTo>
                    <a:pt x="552" y="193"/>
                    <a:pt x="375" y="419"/>
                    <a:pt x="268" y="667"/>
                  </a:cubicBezTo>
                  <a:cubicBezTo>
                    <a:pt x="65" y="1151"/>
                    <a:pt x="0" y="1874"/>
                    <a:pt x="265" y="2348"/>
                  </a:cubicBezTo>
                  <a:cubicBezTo>
                    <a:pt x="399" y="2590"/>
                    <a:pt x="657" y="2777"/>
                    <a:pt x="930" y="2777"/>
                  </a:cubicBezTo>
                  <a:cubicBezTo>
                    <a:pt x="959" y="2777"/>
                    <a:pt x="988" y="2775"/>
                    <a:pt x="1017" y="2770"/>
                  </a:cubicBezTo>
                  <a:cubicBezTo>
                    <a:pt x="1188" y="2738"/>
                    <a:pt x="1342" y="2648"/>
                    <a:pt x="1455" y="2512"/>
                  </a:cubicBezTo>
                  <a:cubicBezTo>
                    <a:pt x="1565" y="2377"/>
                    <a:pt x="1649" y="2222"/>
                    <a:pt x="1707" y="2057"/>
                  </a:cubicBezTo>
                  <a:cubicBezTo>
                    <a:pt x="1829" y="1722"/>
                    <a:pt x="1888" y="1364"/>
                    <a:pt x="1871" y="1003"/>
                  </a:cubicBezTo>
                  <a:cubicBezTo>
                    <a:pt x="1871" y="948"/>
                    <a:pt x="1865" y="893"/>
                    <a:pt x="1858" y="838"/>
                  </a:cubicBezTo>
                  <a:cubicBezTo>
                    <a:pt x="1833" y="580"/>
                    <a:pt x="1758" y="309"/>
                    <a:pt x="1558" y="145"/>
                  </a:cubicBezTo>
                  <a:cubicBezTo>
                    <a:pt x="1441" y="47"/>
                    <a:pt x="1288" y="1"/>
                    <a:pt x="1134" y="1"/>
                  </a:cubicBezTo>
                  <a:close/>
                </a:path>
              </a:pathLst>
            </a:custGeom>
            <a:solidFill>
              <a:srgbClr val="39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1612;p49"/>
          <p:cNvGrpSpPr/>
          <p:nvPr/>
        </p:nvGrpSpPr>
        <p:grpSpPr>
          <a:xfrm>
            <a:off x="2217841" y="2246741"/>
            <a:ext cx="357063" cy="355270"/>
            <a:chOff x="8140166" y="2287204"/>
            <a:chExt cx="357063" cy="355270"/>
          </a:xfrm>
        </p:grpSpPr>
        <p:sp>
          <p:nvSpPr>
            <p:cNvPr id="67" name="Google Shape;1613;p49"/>
            <p:cNvSpPr/>
            <p:nvPr/>
          </p:nvSpPr>
          <p:spPr>
            <a:xfrm rot="6745560">
              <a:off x="8273379" y="2401291"/>
              <a:ext cx="163765" cy="239580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8" name="Google Shape;1614;p49"/>
            <p:cNvSpPr/>
            <p:nvPr/>
          </p:nvSpPr>
          <p:spPr>
            <a:xfrm rot="4784258">
              <a:off x="8167776" y="2288513"/>
              <a:ext cx="163752" cy="192886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69" name="Google Shape;1645;p49"/>
          <p:cNvGrpSpPr/>
          <p:nvPr/>
        </p:nvGrpSpPr>
        <p:grpSpPr>
          <a:xfrm>
            <a:off x="963033" y="2272756"/>
            <a:ext cx="518701" cy="522746"/>
            <a:chOff x="1335804" y="2272756"/>
            <a:chExt cx="518701" cy="522746"/>
          </a:xfrm>
        </p:grpSpPr>
        <p:grpSp>
          <p:nvGrpSpPr>
            <p:cNvPr id="70" name="Google Shape;1646;p49"/>
            <p:cNvGrpSpPr/>
            <p:nvPr/>
          </p:nvGrpSpPr>
          <p:grpSpPr>
            <a:xfrm rot="-738603">
              <a:off x="1374498" y="2374544"/>
              <a:ext cx="291517" cy="394415"/>
              <a:chOff x="893990" y="2644493"/>
              <a:chExt cx="291519" cy="394418"/>
            </a:xfrm>
          </p:grpSpPr>
          <p:sp>
            <p:nvSpPr>
              <p:cNvPr id="72" name="Google Shape;1647;p49"/>
              <p:cNvSpPr/>
              <p:nvPr/>
            </p:nvSpPr>
            <p:spPr>
              <a:xfrm rot="46532">
                <a:off x="1020154" y="2645590"/>
                <a:ext cx="163752" cy="239576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2766" extrusionOk="0">
                    <a:moveTo>
                      <a:pt x="11082" y="12766"/>
                    </a:moveTo>
                    <a:lnTo>
                      <a:pt x="3016" y="0"/>
                    </a:lnTo>
                    <a:lnTo>
                      <a:pt x="0" y="491"/>
                    </a:lnTo>
                    <a:lnTo>
                      <a:pt x="10310" y="127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73" name="Google Shape;1648;p49"/>
              <p:cNvSpPr/>
              <p:nvPr/>
            </p:nvSpPr>
            <p:spPr>
              <a:xfrm rot="-1915083">
                <a:off x="932595" y="2817320"/>
                <a:ext cx="163755" cy="192881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2766" extrusionOk="0">
                    <a:moveTo>
                      <a:pt x="11082" y="12766"/>
                    </a:moveTo>
                    <a:lnTo>
                      <a:pt x="3016" y="0"/>
                    </a:lnTo>
                    <a:lnTo>
                      <a:pt x="0" y="491"/>
                    </a:lnTo>
                    <a:lnTo>
                      <a:pt x="10310" y="127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71" name="Google Shape;1649;p49"/>
            <p:cNvSpPr/>
            <p:nvPr/>
          </p:nvSpPr>
          <p:spPr>
            <a:xfrm rot="1825308">
              <a:off x="1653174" y="2300931"/>
              <a:ext cx="163758" cy="192879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018">
            <a:off x="384459" y="1104197"/>
            <a:ext cx="1507385" cy="964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549284">
            <a:off x="383208" y="1326432"/>
            <a:ext cx="142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Đố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bạn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866179" y="672261"/>
            <a:ext cx="3871570" cy="700319"/>
          </a:xfrm>
          <a:prstGeom prst="wedgeRoundRectCallout">
            <a:avLst>
              <a:gd name="adj1" fmla="val -55655"/>
              <a:gd name="adj2" fmla="val 396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</a:rPr>
              <a:t>10 </a:t>
            </a:r>
            <a:r>
              <a:rPr lang="en-US" sz="2400" i="1" dirty="0" err="1">
                <a:solidFill>
                  <a:srgbClr val="000000"/>
                </a:solidFill>
              </a:rPr>
              <a:t>cộng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mấy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bằng</a:t>
            </a:r>
            <a:r>
              <a:rPr lang="en-US" sz="2400" i="1" dirty="0">
                <a:solidFill>
                  <a:srgbClr val="000000"/>
                </a:solidFill>
              </a:rPr>
              <a:t> 14?</a:t>
            </a:r>
          </a:p>
        </p:txBody>
      </p:sp>
      <p:sp>
        <p:nvSpPr>
          <p:cNvPr id="77" name="Rounded Rectangular Callout 76"/>
          <p:cNvSpPr/>
          <p:nvPr/>
        </p:nvSpPr>
        <p:spPr>
          <a:xfrm>
            <a:off x="4543114" y="1758965"/>
            <a:ext cx="3121474" cy="700319"/>
          </a:xfrm>
          <a:prstGeom prst="wedgeRoundRectCallout">
            <a:avLst>
              <a:gd name="adj1" fmla="val 56333"/>
              <a:gd name="adj2" fmla="val 34756"/>
              <a:gd name="adj3" fmla="val 16667"/>
            </a:avLst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10 + 4 = 14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2866179" y="2773328"/>
            <a:ext cx="3871570" cy="700319"/>
          </a:xfrm>
          <a:prstGeom prst="wedgeRoundRectCallout">
            <a:avLst>
              <a:gd name="adj1" fmla="val -55655"/>
              <a:gd name="adj2" fmla="val 396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rgbClr val="000000"/>
                </a:solidFill>
              </a:rPr>
              <a:t>Mấy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cộng</a:t>
            </a:r>
            <a:r>
              <a:rPr lang="en-US" sz="2400" i="1" dirty="0" smtClean="0">
                <a:solidFill>
                  <a:srgbClr val="000000"/>
                </a:solidFill>
              </a:rPr>
              <a:t> 4 </a:t>
            </a:r>
            <a:r>
              <a:rPr lang="en-US" sz="2400" i="1" dirty="0" err="1" smtClean="0">
                <a:solidFill>
                  <a:srgbClr val="000000"/>
                </a:solidFill>
              </a:rPr>
              <a:t>bằng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14?</a:t>
            </a:r>
          </a:p>
        </p:txBody>
      </p:sp>
      <p:sp>
        <p:nvSpPr>
          <p:cNvPr id="79" name="Rounded Rectangular Callout 78"/>
          <p:cNvSpPr/>
          <p:nvPr/>
        </p:nvSpPr>
        <p:spPr>
          <a:xfrm>
            <a:off x="4543114" y="3812940"/>
            <a:ext cx="3121474" cy="700319"/>
          </a:xfrm>
          <a:prstGeom prst="wedgeRoundRectCallout">
            <a:avLst>
              <a:gd name="adj1" fmla="val 56333"/>
              <a:gd name="adj2" fmla="val 34756"/>
              <a:gd name="adj3" fmla="val 16667"/>
            </a:avLst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10 + 4 = 14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7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+mn-lt"/>
              </a:rPr>
              <a:t>LUYỆN TẬP</a:t>
            </a:r>
            <a:endParaRPr lang="en-US" sz="3200" b="1" dirty="0"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7415" y="1192386"/>
            <a:ext cx="780836" cy="59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BT1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1266" y="1289990"/>
            <a:ext cx="340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 (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027415" y="2157574"/>
            <a:ext cx="3082248" cy="1705510"/>
          </a:xfrm>
          <a:prstGeom prst="rect">
            <a:avLst/>
          </a:prstGeom>
          <a:solidFill>
            <a:srgbClr val="9BD4FF"/>
          </a:solidFill>
          <a:ln>
            <a:solidFill>
              <a:srgbClr val="9B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0706" y="2157574"/>
            <a:ext cx="780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Mẫu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1746606" y="2645529"/>
            <a:ext cx="2126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        -    10 = 30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30    +   10 = 40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746606" y="2645529"/>
            <a:ext cx="523983" cy="5078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5982" y="2040833"/>
            <a:ext cx="1561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20 = 40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12 = 25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18 = 42</a:t>
            </a:r>
            <a:endParaRPr lang="en-US" sz="2000" dirty="0"/>
          </a:p>
        </p:txBody>
      </p:sp>
      <p:sp>
        <p:nvSpPr>
          <p:cNvPr id="100" name="Rounded Rectangle 99"/>
          <p:cNvSpPr/>
          <p:nvPr/>
        </p:nvSpPr>
        <p:spPr>
          <a:xfrm>
            <a:off x="4454168" y="2133069"/>
            <a:ext cx="575356" cy="5576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469256" y="2757671"/>
            <a:ext cx="575356" cy="5576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469255" y="3382382"/>
            <a:ext cx="575356" cy="5576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616557" y="2353006"/>
            <a:ext cx="277402" cy="18493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45330" y="2245419"/>
            <a:ext cx="168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40 + 20 = 60</a:t>
            </a:r>
            <a:endParaRPr lang="en-US" sz="2000" dirty="0"/>
          </a:p>
        </p:txBody>
      </p:sp>
      <p:sp>
        <p:nvSpPr>
          <p:cNvPr id="105" name="Right Arrow 104"/>
          <p:cNvSpPr/>
          <p:nvPr/>
        </p:nvSpPr>
        <p:spPr>
          <a:xfrm>
            <a:off x="6616556" y="2936079"/>
            <a:ext cx="277402" cy="18493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945329" y="2828492"/>
            <a:ext cx="168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25 + 12 = 37</a:t>
            </a:r>
            <a:endParaRPr lang="en-US" sz="2000" dirty="0"/>
          </a:p>
        </p:txBody>
      </p:sp>
      <p:sp>
        <p:nvSpPr>
          <p:cNvPr id="107" name="Right Arrow 106"/>
          <p:cNvSpPr/>
          <p:nvPr/>
        </p:nvSpPr>
        <p:spPr>
          <a:xfrm>
            <a:off x="6616556" y="3540774"/>
            <a:ext cx="277402" cy="18493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6945329" y="3433187"/>
            <a:ext cx="168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42 + 18 = 60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021" y="513793"/>
            <a:ext cx="1249788" cy="1261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64" y="3990743"/>
            <a:ext cx="1179182" cy="1037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0131" y="2234518"/>
            <a:ext cx="523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60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5866" y="2844601"/>
            <a:ext cx="523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5542" y="3462974"/>
            <a:ext cx="523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60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7" grpId="0"/>
      <p:bldP spid="7" grpId="0" animBg="1"/>
      <p:bldP spid="8" grpId="0"/>
      <p:bldP spid="100" grpId="0" animBg="1"/>
      <p:bldP spid="101" grpId="0" animBg="1"/>
      <p:bldP spid="102" grpId="0" animBg="1"/>
      <p:bldP spid="9" grpId="0" animBg="1"/>
      <p:bldP spid="10" grpId="0"/>
      <p:bldP spid="105" grpId="0" animBg="1"/>
      <p:bldP spid="106" grpId="0"/>
      <p:bldP spid="107" grpId="0" animBg="1"/>
      <p:bldP spid="108" grpId="0"/>
      <p:bldP spid="13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7" name="Google Shape;1947;p53"/>
          <p:cNvCxnSpPr/>
          <p:nvPr/>
        </p:nvCxnSpPr>
        <p:spPr>
          <a:xfrm>
            <a:off x="1775519" y="1337956"/>
            <a:ext cx="289731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9" name="Google Shape;1949;p53"/>
          <p:cNvSpPr/>
          <p:nvPr/>
        </p:nvSpPr>
        <p:spPr>
          <a:xfrm>
            <a:off x="8123068" y="4732851"/>
            <a:ext cx="27310" cy="86424"/>
          </a:xfrm>
          <a:custGeom>
            <a:avLst/>
            <a:gdLst/>
            <a:ahLst/>
            <a:cxnLst/>
            <a:rect l="l" t="t" r="r" b="b"/>
            <a:pathLst>
              <a:path w="480" h="1519" extrusionOk="0">
                <a:moveTo>
                  <a:pt x="257" y="0"/>
                </a:moveTo>
                <a:cubicBezTo>
                  <a:pt x="229" y="0"/>
                  <a:pt x="200" y="13"/>
                  <a:pt x="180" y="40"/>
                </a:cubicBezTo>
                <a:cubicBezTo>
                  <a:pt x="31" y="231"/>
                  <a:pt x="0" y="506"/>
                  <a:pt x="19" y="740"/>
                </a:cubicBezTo>
                <a:cubicBezTo>
                  <a:pt x="40" y="987"/>
                  <a:pt x="102" y="1227"/>
                  <a:pt x="204" y="1454"/>
                </a:cubicBezTo>
                <a:cubicBezTo>
                  <a:pt x="224" y="1499"/>
                  <a:pt x="264" y="1518"/>
                  <a:pt x="306" y="1518"/>
                </a:cubicBezTo>
                <a:cubicBezTo>
                  <a:pt x="389" y="1518"/>
                  <a:pt x="480" y="1444"/>
                  <a:pt x="445" y="1351"/>
                </a:cubicBezTo>
                <a:cubicBezTo>
                  <a:pt x="370" y="1152"/>
                  <a:pt x="331" y="941"/>
                  <a:pt x="328" y="729"/>
                </a:cubicBezTo>
                <a:cubicBezTo>
                  <a:pt x="326" y="515"/>
                  <a:pt x="358" y="297"/>
                  <a:pt x="341" y="84"/>
                </a:cubicBezTo>
                <a:cubicBezTo>
                  <a:pt x="337" y="30"/>
                  <a:pt x="298" y="0"/>
                  <a:pt x="257" y="0"/>
                </a:cubicBezTo>
                <a:close/>
              </a:path>
            </a:pathLst>
          </a:custGeom>
          <a:solidFill>
            <a:srgbClr val="4431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8" name="Google Shape;1988;p53"/>
          <p:cNvGrpSpPr/>
          <p:nvPr/>
        </p:nvGrpSpPr>
        <p:grpSpPr>
          <a:xfrm rot="16494879">
            <a:off x="347971" y="2369171"/>
            <a:ext cx="357048" cy="355254"/>
            <a:chOff x="8140166" y="2287204"/>
            <a:chExt cx="357063" cy="355270"/>
          </a:xfrm>
        </p:grpSpPr>
        <p:sp>
          <p:nvSpPr>
            <p:cNvPr id="1989" name="Google Shape;1989;p53"/>
            <p:cNvSpPr/>
            <p:nvPr/>
          </p:nvSpPr>
          <p:spPr>
            <a:xfrm rot="6745560">
              <a:off x="8273379" y="2401291"/>
              <a:ext cx="163765" cy="239580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90" name="Google Shape;1990;p53"/>
            <p:cNvSpPr/>
            <p:nvPr/>
          </p:nvSpPr>
          <p:spPr>
            <a:xfrm rot="4784258">
              <a:off x="8167776" y="2288513"/>
              <a:ext cx="163752" cy="192886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991" name="Google Shape;1991;p53"/>
          <p:cNvGrpSpPr/>
          <p:nvPr/>
        </p:nvGrpSpPr>
        <p:grpSpPr>
          <a:xfrm rot="772050">
            <a:off x="634576" y="568817"/>
            <a:ext cx="340600" cy="327381"/>
            <a:chOff x="427198" y="876398"/>
            <a:chExt cx="340596" cy="327377"/>
          </a:xfrm>
        </p:grpSpPr>
        <p:sp>
          <p:nvSpPr>
            <p:cNvPr id="1992" name="Google Shape;1992;p5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53"/>
          <p:cNvGrpSpPr/>
          <p:nvPr/>
        </p:nvGrpSpPr>
        <p:grpSpPr>
          <a:xfrm rot="1509799">
            <a:off x="4496348" y="4674364"/>
            <a:ext cx="340596" cy="327377"/>
            <a:chOff x="427198" y="876398"/>
            <a:chExt cx="340596" cy="327377"/>
          </a:xfrm>
        </p:grpSpPr>
        <p:sp>
          <p:nvSpPr>
            <p:cNvPr id="1997" name="Google Shape;1997;p5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1" name="Google Shape;2001;p53"/>
          <p:cNvGrpSpPr/>
          <p:nvPr/>
        </p:nvGrpSpPr>
        <p:grpSpPr>
          <a:xfrm rot="-2224879">
            <a:off x="2906089" y="4437981"/>
            <a:ext cx="214148" cy="205836"/>
            <a:chOff x="427198" y="876398"/>
            <a:chExt cx="340596" cy="327377"/>
          </a:xfrm>
        </p:grpSpPr>
        <p:sp>
          <p:nvSpPr>
            <p:cNvPr id="2002" name="Google Shape;2002;p5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53"/>
          <p:cNvGrpSpPr/>
          <p:nvPr/>
        </p:nvGrpSpPr>
        <p:grpSpPr>
          <a:xfrm rot="-2224879">
            <a:off x="141048" y="1594037"/>
            <a:ext cx="214148" cy="205836"/>
            <a:chOff x="427198" y="876398"/>
            <a:chExt cx="340596" cy="327377"/>
          </a:xfrm>
        </p:grpSpPr>
        <p:sp>
          <p:nvSpPr>
            <p:cNvPr id="2007" name="Google Shape;2007;p5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667422" y="880184"/>
            <a:ext cx="340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)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 (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117" name="Rectangle 116"/>
          <p:cNvSpPr/>
          <p:nvPr/>
        </p:nvSpPr>
        <p:spPr>
          <a:xfrm>
            <a:off x="929593" y="1744143"/>
            <a:ext cx="3082248" cy="1705510"/>
          </a:xfrm>
          <a:prstGeom prst="rect">
            <a:avLst/>
          </a:prstGeom>
          <a:solidFill>
            <a:srgbClr val="9BD4FF"/>
          </a:solidFill>
          <a:ln>
            <a:solidFill>
              <a:srgbClr val="9B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1052884" y="1744143"/>
            <a:ext cx="780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Mẫu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648784" y="2232098"/>
            <a:ext cx="2126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30  -           = </a:t>
            </a:r>
            <a:r>
              <a:rPr lang="en-US" sz="2000" dirty="0"/>
              <a:t>2</a:t>
            </a:r>
            <a:r>
              <a:rPr lang="en-US" sz="2000" dirty="0" smtClean="0"/>
              <a:t>0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30    -   </a:t>
            </a:r>
            <a:r>
              <a:rPr lang="en-US" sz="2000" dirty="0"/>
              <a:t>2</a:t>
            </a:r>
            <a:r>
              <a:rPr lang="en-US" sz="2000" dirty="0" smtClean="0"/>
              <a:t>0 = 10</a:t>
            </a:r>
            <a:endParaRPr lang="en-US" sz="2000" dirty="0"/>
          </a:p>
        </p:txBody>
      </p:sp>
      <p:sp>
        <p:nvSpPr>
          <p:cNvPr id="120" name="Rounded Rectangle 119"/>
          <p:cNvSpPr/>
          <p:nvPr/>
        </p:nvSpPr>
        <p:spPr>
          <a:xfrm>
            <a:off x="2390856" y="2232098"/>
            <a:ext cx="523983" cy="5078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3463" y="1630911"/>
            <a:ext cx="2185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 smtClean="0"/>
              <a:t>50 -            = 10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/>
              <a:t>35 -            = 15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/>
              <a:t>51 -            = 18</a:t>
            </a:r>
            <a:endParaRPr lang="en-US" sz="2000" dirty="0"/>
          </a:p>
        </p:txBody>
      </p:sp>
      <p:sp>
        <p:nvSpPr>
          <p:cNvPr id="122" name="Rounded Rectangle 121"/>
          <p:cNvSpPr/>
          <p:nvPr/>
        </p:nvSpPr>
        <p:spPr>
          <a:xfrm>
            <a:off x="4828016" y="1703509"/>
            <a:ext cx="598434" cy="5799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4828016" y="2356094"/>
            <a:ext cx="598434" cy="5799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4828016" y="3003139"/>
            <a:ext cx="598434" cy="5799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5" name="Right Arrow 124"/>
          <p:cNvSpPr/>
          <p:nvPr/>
        </p:nvSpPr>
        <p:spPr>
          <a:xfrm>
            <a:off x="6209973" y="1953246"/>
            <a:ext cx="277402" cy="18493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6558716" y="1835911"/>
            <a:ext cx="168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50 - 10 = 40</a:t>
            </a:r>
            <a:endParaRPr lang="en-US" sz="2000" dirty="0"/>
          </a:p>
        </p:txBody>
      </p:sp>
      <p:sp>
        <p:nvSpPr>
          <p:cNvPr id="127" name="Right Arrow 126"/>
          <p:cNvSpPr/>
          <p:nvPr/>
        </p:nvSpPr>
        <p:spPr>
          <a:xfrm>
            <a:off x="6209643" y="2569174"/>
            <a:ext cx="277402" cy="18493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6558386" y="2451839"/>
            <a:ext cx="168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35 - 15 = 20</a:t>
            </a:r>
            <a:endParaRPr lang="en-US" sz="2000" dirty="0"/>
          </a:p>
        </p:txBody>
      </p:sp>
      <p:sp>
        <p:nvSpPr>
          <p:cNvPr id="129" name="Right Arrow 128"/>
          <p:cNvSpPr/>
          <p:nvPr/>
        </p:nvSpPr>
        <p:spPr>
          <a:xfrm>
            <a:off x="6207746" y="3173699"/>
            <a:ext cx="277402" cy="18493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6556489" y="3056364"/>
            <a:ext cx="168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51 - 18 = 33</a:t>
            </a:r>
            <a:endParaRPr lang="en-US" sz="2000" dirty="0"/>
          </a:p>
        </p:txBody>
      </p:sp>
      <p:grpSp>
        <p:nvGrpSpPr>
          <p:cNvPr id="131" name="Google Shape;1954;p53"/>
          <p:cNvGrpSpPr/>
          <p:nvPr/>
        </p:nvGrpSpPr>
        <p:grpSpPr>
          <a:xfrm>
            <a:off x="300049" y="2808418"/>
            <a:ext cx="1158524" cy="2138185"/>
            <a:chOff x="6610525" y="2034750"/>
            <a:chExt cx="1514546" cy="2795264"/>
          </a:xfrm>
        </p:grpSpPr>
        <p:sp>
          <p:nvSpPr>
            <p:cNvPr id="132" name="Google Shape;1955;p53"/>
            <p:cNvSpPr/>
            <p:nvPr/>
          </p:nvSpPr>
          <p:spPr>
            <a:xfrm>
              <a:off x="7496398" y="2037481"/>
              <a:ext cx="423413" cy="605249"/>
            </a:xfrm>
            <a:custGeom>
              <a:avLst/>
              <a:gdLst/>
              <a:ahLst/>
              <a:cxnLst/>
              <a:rect l="l" t="t" r="r" b="b"/>
              <a:pathLst>
                <a:path w="7442" h="10638" extrusionOk="0">
                  <a:moveTo>
                    <a:pt x="1527" y="1"/>
                  </a:moveTo>
                  <a:cubicBezTo>
                    <a:pt x="587" y="1"/>
                    <a:pt x="0" y="234"/>
                    <a:pt x="0" y="234"/>
                  </a:cubicBezTo>
                  <a:cubicBezTo>
                    <a:pt x="0" y="234"/>
                    <a:pt x="4658" y="10324"/>
                    <a:pt x="5411" y="10621"/>
                  </a:cubicBezTo>
                  <a:cubicBezTo>
                    <a:pt x="5439" y="10632"/>
                    <a:pt x="5468" y="10638"/>
                    <a:pt x="5496" y="10638"/>
                  </a:cubicBezTo>
                  <a:cubicBezTo>
                    <a:pt x="6223" y="10638"/>
                    <a:pt x="6950" y="7100"/>
                    <a:pt x="7192" y="5233"/>
                  </a:cubicBezTo>
                  <a:cubicBezTo>
                    <a:pt x="7442" y="3292"/>
                    <a:pt x="6438" y="1626"/>
                    <a:pt x="4110" y="576"/>
                  </a:cubicBezTo>
                  <a:cubicBezTo>
                    <a:pt x="3117" y="129"/>
                    <a:pt x="2225" y="1"/>
                    <a:pt x="1527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56;p53"/>
            <p:cNvSpPr/>
            <p:nvPr/>
          </p:nvSpPr>
          <p:spPr>
            <a:xfrm rot="-379719" flipH="1">
              <a:off x="7615526" y="2111521"/>
              <a:ext cx="223696" cy="441102"/>
            </a:xfrm>
            <a:custGeom>
              <a:avLst/>
              <a:gdLst/>
              <a:ahLst/>
              <a:cxnLst/>
              <a:rect l="l" t="t" r="r" b="b"/>
              <a:pathLst>
                <a:path w="7101" h="11363" extrusionOk="0">
                  <a:moveTo>
                    <a:pt x="6734" y="0"/>
                  </a:moveTo>
                  <a:cubicBezTo>
                    <a:pt x="6079" y="0"/>
                    <a:pt x="4596" y="123"/>
                    <a:pt x="2672" y="1044"/>
                  </a:cubicBezTo>
                  <a:cubicBezTo>
                    <a:pt x="47" y="2299"/>
                    <a:pt x="0" y="3396"/>
                    <a:pt x="297" y="5290"/>
                  </a:cubicBezTo>
                  <a:cubicBezTo>
                    <a:pt x="594" y="7185"/>
                    <a:pt x="1256" y="11294"/>
                    <a:pt x="2717" y="11363"/>
                  </a:cubicBezTo>
                  <a:cubicBezTo>
                    <a:pt x="2722" y="11363"/>
                    <a:pt x="2726" y="11363"/>
                    <a:pt x="2731" y="11363"/>
                  </a:cubicBezTo>
                  <a:cubicBezTo>
                    <a:pt x="4197" y="11363"/>
                    <a:pt x="7078" y="403"/>
                    <a:pt x="7101" y="17"/>
                  </a:cubicBezTo>
                  <a:cubicBezTo>
                    <a:pt x="7101" y="17"/>
                    <a:pt x="6972" y="0"/>
                    <a:pt x="673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1000">
                  <a:schemeClr val="accent1"/>
                </a:gs>
                <a:gs pos="76000">
                  <a:schemeClr val="accent6"/>
                </a:gs>
                <a:gs pos="100000">
                  <a:schemeClr val="accent6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57;p53"/>
            <p:cNvSpPr/>
            <p:nvPr/>
          </p:nvSpPr>
          <p:spPr>
            <a:xfrm>
              <a:off x="6691033" y="2755622"/>
              <a:ext cx="1434038" cy="2074392"/>
            </a:xfrm>
            <a:custGeom>
              <a:avLst/>
              <a:gdLst/>
              <a:ahLst/>
              <a:cxnLst/>
              <a:rect l="l" t="t" r="r" b="b"/>
              <a:pathLst>
                <a:path w="25205" h="36460" extrusionOk="0">
                  <a:moveTo>
                    <a:pt x="16642" y="0"/>
                  </a:moveTo>
                  <a:cubicBezTo>
                    <a:pt x="14194" y="0"/>
                    <a:pt x="6433" y="1237"/>
                    <a:pt x="4932" y="3158"/>
                  </a:cubicBezTo>
                  <a:cubicBezTo>
                    <a:pt x="4932" y="3158"/>
                    <a:pt x="2535" y="5487"/>
                    <a:pt x="1713" y="8910"/>
                  </a:cubicBezTo>
                  <a:cubicBezTo>
                    <a:pt x="892" y="12335"/>
                    <a:pt x="2055" y="15691"/>
                    <a:pt x="2329" y="16786"/>
                  </a:cubicBezTo>
                  <a:cubicBezTo>
                    <a:pt x="2604" y="17883"/>
                    <a:pt x="3152" y="19458"/>
                    <a:pt x="3152" y="19458"/>
                  </a:cubicBezTo>
                  <a:cubicBezTo>
                    <a:pt x="3152" y="19458"/>
                    <a:pt x="960" y="21650"/>
                    <a:pt x="892" y="23567"/>
                  </a:cubicBezTo>
                  <a:cubicBezTo>
                    <a:pt x="822" y="25485"/>
                    <a:pt x="3084" y="30278"/>
                    <a:pt x="3084" y="30278"/>
                  </a:cubicBezTo>
                  <a:cubicBezTo>
                    <a:pt x="3084" y="30278"/>
                    <a:pt x="275" y="31101"/>
                    <a:pt x="138" y="31922"/>
                  </a:cubicBezTo>
                  <a:cubicBezTo>
                    <a:pt x="0" y="32744"/>
                    <a:pt x="480" y="33224"/>
                    <a:pt x="2124" y="33224"/>
                  </a:cubicBezTo>
                  <a:cubicBezTo>
                    <a:pt x="3767" y="33224"/>
                    <a:pt x="4657" y="32882"/>
                    <a:pt x="4658" y="32882"/>
                  </a:cubicBezTo>
                  <a:lnTo>
                    <a:pt x="4658" y="32882"/>
                  </a:lnTo>
                  <a:cubicBezTo>
                    <a:pt x="4657" y="32882"/>
                    <a:pt x="3151" y="35416"/>
                    <a:pt x="3973" y="36100"/>
                  </a:cubicBezTo>
                  <a:cubicBezTo>
                    <a:pt x="4297" y="36371"/>
                    <a:pt x="4804" y="36460"/>
                    <a:pt x="5362" y="36460"/>
                  </a:cubicBezTo>
                  <a:cubicBezTo>
                    <a:pt x="6215" y="36460"/>
                    <a:pt x="7187" y="36252"/>
                    <a:pt x="7809" y="36169"/>
                  </a:cubicBezTo>
                  <a:cubicBezTo>
                    <a:pt x="8836" y="36031"/>
                    <a:pt x="8151" y="31375"/>
                    <a:pt x="8151" y="31375"/>
                  </a:cubicBezTo>
                  <a:lnTo>
                    <a:pt x="8151" y="31375"/>
                  </a:lnTo>
                  <a:cubicBezTo>
                    <a:pt x="8152" y="31375"/>
                    <a:pt x="9716" y="33180"/>
                    <a:pt x="12056" y="33180"/>
                  </a:cubicBezTo>
                  <a:cubicBezTo>
                    <a:pt x="12212" y="33180"/>
                    <a:pt x="12372" y="33172"/>
                    <a:pt x="12535" y="33155"/>
                  </a:cubicBezTo>
                  <a:cubicBezTo>
                    <a:pt x="15137" y="32881"/>
                    <a:pt x="15890" y="31991"/>
                    <a:pt x="15890" y="31991"/>
                  </a:cubicBezTo>
                  <a:cubicBezTo>
                    <a:pt x="15890" y="31991"/>
                    <a:pt x="16027" y="35620"/>
                    <a:pt x="17123" y="35826"/>
                  </a:cubicBezTo>
                  <a:cubicBezTo>
                    <a:pt x="17533" y="35903"/>
                    <a:pt x="18107" y="35942"/>
                    <a:pt x="18686" y="35942"/>
                  </a:cubicBezTo>
                  <a:cubicBezTo>
                    <a:pt x="19652" y="35942"/>
                    <a:pt x="20633" y="35835"/>
                    <a:pt x="20889" y="35620"/>
                  </a:cubicBezTo>
                  <a:cubicBezTo>
                    <a:pt x="21301" y="35278"/>
                    <a:pt x="20479" y="34045"/>
                    <a:pt x="20479" y="34045"/>
                  </a:cubicBezTo>
                  <a:lnTo>
                    <a:pt x="20479" y="34045"/>
                  </a:lnTo>
                  <a:cubicBezTo>
                    <a:pt x="20479" y="34045"/>
                    <a:pt x="21299" y="34149"/>
                    <a:pt x="22222" y="34149"/>
                  </a:cubicBezTo>
                  <a:cubicBezTo>
                    <a:pt x="23278" y="34149"/>
                    <a:pt x="24469" y="34013"/>
                    <a:pt x="24725" y="33429"/>
                  </a:cubicBezTo>
                  <a:cubicBezTo>
                    <a:pt x="25205" y="32334"/>
                    <a:pt x="21506" y="30895"/>
                    <a:pt x="21506" y="30895"/>
                  </a:cubicBezTo>
                  <a:cubicBezTo>
                    <a:pt x="21506" y="30895"/>
                    <a:pt x="23903" y="25827"/>
                    <a:pt x="23423" y="23293"/>
                  </a:cubicBezTo>
                  <a:cubicBezTo>
                    <a:pt x="22945" y="20759"/>
                    <a:pt x="20889" y="17952"/>
                    <a:pt x="20889" y="17952"/>
                  </a:cubicBezTo>
                  <a:cubicBezTo>
                    <a:pt x="20889" y="17952"/>
                    <a:pt x="22671" y="11856"/>
                    <a:pt x="21848" y="7748"/>
                  </a:cubicBezTo>
                  <a:cubicBezTo>
                    <a:pt x="21027" y="3639"/>
                    <a:pt x="18150" y="487"/>
                    <a:pt x="17329" y="76"/>
                  </a:cubicBezTo>
                  <a:cubicBezTo>
                    <a:pt x="17227" y="25"/>
                    <a:pt x="16987" y="0"/>
                    <a:pt x="16642" y="0"/>
                  </a:cubicBezTo>
                  <a:close/>
                </a:path>
              </a:pathLst>
            </a:custGeom>
            <a:solidFill>
              <a:srgbClr val="DD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58;p53"/>
            <p:cNvSpPr/>
            <p:nvPr/>
          </p:nvSpPr>
          <p:spPr>
            <a:xfrm>
              <a:off x="6967719" y="2822247"/>
              <a:ext cx="113961" cy="141782"/>
            </a:xfrm>
            <a:custGeom>
              <a:avLst/>
              <a:gdLst/>
              <a:ahLst/>
              <a:cxnLst/>
              <a:rect l="l" t="t" r="r" b="b"/>
              <a:pathLst>
                <a:path w="2003" h="2492" extrusionOk="0">
                  <a:moveTo>
                    <a:pt x="1083" y="0"/>
                  </a:moveTo>
                  <a:cubicBezTo>
                    <a:pt x="1021" y="0"/>
                    <a:pt x="956" y="15"/>
                    <a:pt x="891" y="47"/>
                  </a:cubicBezTo>
                  <a:cubicBezTo>
                    <a:pt x="891" y="47"/>
                    <a:pt x="503" y="160"/>
                    <a:pt x="252" y="457"/>
                  </a:cubicBezTo>
                  <a:cubicBezTo>
                    <a:pt x="0" y="754"/>
                    <a:pt x="69" y="1644"/>
                    <a:pt x="617" y="2238"/>
                  </a:cubicBezTo>
                  <a:cubicBezTo>
                    <a:pt x="782" y="2416"/>
                    <a:pt x="961" y="2491"/>
                    <a:pt x="1133" y="2491"/>
                  </a:cubicBezTo>
                  <a:cubicBezTo>
                    <a:pt x="1533" y="2491"/>
                    <a:pt x="1893" y="2085"/>
                    <a:pt x="1941" y="1622"/>
                  </a:cubicBezTo>
                  <a:cubicBezTo>
                    <a:pt x="2003" y="1030"/>
                    <a:pt x="1608" y="0"/>
                    <a:pt x="1083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59;p53"/>
            <p:cNvSpPr/>
            <p:nvPr/>
          </p:nvSpPr>
          <p:spPr>
            <a:xfrm>
              <a:off x="6815749" y="2034750"/>
              <a:ext cx="953617" cy="1033384"/>
            </a:xfrm>
            <a:custGeom>
              <a:avLst/>
              <a:gdLst/>
              <a:ahLst/>
              <a:cxnLst/>
              <a:rect l="l" t="t" r="r" b="b"/>
              <a:pathLst>
                <a:path w="16761" h="18163" extrusionOk="0">
                  <a:moveTo>
                    <a:pt x="9533" y="0"/>
                  </a:moveTo>
                  <a:cubicBezTo>
                    <a:pt x="8828" y="0"/>
                    <a:pt x="8010" y="37"/>
                    <a:pt x="7123" y="144"/>
                  </a:cubicBezTo>
                  <a:cubicBezTo>
                    <a:pt x="4281" y="486"/>
                    <a:pt x="2397" y="1377"/>
                    <a:pt x="1850" y="1789"/>
                  </a:cubicBezTo>
                  <a:cubicBezTo>
                    <a:pt x="1302" y="2199"/>
                    <a:pt x="69" y="5007"/>
                    <a:pt x="34" y="6274"/>
                  </a:cubicBezTo>
                  <a:cubicBezTo>
                    <a:pt x="1" y="7541"/>
                    <a:pt x="2329" y="10383"/>
                    <a:pt x="3048" y="13020"/>
                  </a:cubicBezTo>
                  <a:cubicBezTo>
                    <a:pt x="3768" y="15657"/>
                    <a:pt x="3494" y="16889"/>
                    <a:pt x="3494" y="16889"/>
                  </a:cubicBezTo>
                  <a:cubicBezTo>
                    <a:pt x="3494" y="16889"/>
                    <a:pt x="6064" y="18163"/>
                    <a:pt x="8886" y="18163"/>
                  </a:cubicBezTo>
                  <a:cubicBezTo>
                    <a:pt x="9402" y="18163"/>
                    <a:pt x="9926" y="18120"/>
                    <a:pt x="10444" y="18019"/>
                  </a:cubicBezTo>
                  <a:cubicBezTo>
                    <a:pt x="13801" y="17369"/>
                    <a:pt x="16027" y="15143"/>
                    <a:pt x="16266" y="14834"/>
                  </a:cubicBezTo>
                  <a:cubicBezTo>
                    <a:pt x="16506" y="14527"/>
                    <a:pt x="16130" y="11170"/>
                    <a:pt x="16301" y="9082"/>
                  </a:cubicBezTo>
                  <a:cubicBezTo>
                    <a:pt x="16349" y="8490"/>
                    <a:pt x="16423" y="7902"/>
                    <a:pt x="16505" y="7314"/>
                  </a:cubicBezTo>
                  <a:cubicBezTo>
                    <a:pt x="16574" y="6804"/>
                    <a:pt x="16761" y="6220"/>
                    <a:pt x="16616" y="5711"/>
                  </a:cubicBezTo>
                  <a:cubicBezTo>
                    <a:pt x="16507" y="5326"/>
                    <a:pt x="16290" y="4933"/>
                    <a:pt x="16114" y="4575"/>
                  </a:cubicBezTo>
                  <a:cubicBezTo>
                    <a:pt x="15654" y="3637"/>
                    <a:pt x="15091" y="2732"/>
                    <a:pt x="14382" y="1959"/>
                  </a:cubicBezTo>
                  <a:cubicBezTo>
                    <a:pt x="12877" y="315"/>
                    <a:pt x="12089" y="179"/>
                    <a:pt x="12089" y="179"/>
                  </a:cubicBezTo>
                  <a:cubicBezTo>
                    <a:pt x="12089" y="179"/>
                    <a:pt x="11085" y="0"/>
                    <a:pt x="9533" y="0"/>
                  </a:cubicBezTo>
                  <a:close/>
                </a:path>
              </a:pathLst>
            </a:custGeom>
            <a:solidFill>
              <a:srgbClr val="DD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60;p53"/>
            <p:cNvSpPr/>
            <p:nvPr/>
          </p:nvSpPr>
          <p:spPr>
            <a:xfrm>
              <a:off x="6918902" y="2798465"/>
              <a:ext cx="867194" cy="386602"/>
            </a:xfrm>
            <a:custGeom>
              <a:avLst/>
              <a:gdLst/>
              <a:ahLst/>
              <a:cxnLst/>
              <a:rect l="l" t="t" r="r" b="b"/>
              <a:pathLst>
                <a:path w="15242" h="6795" extrusionOk="0">
                  <a:moveTo>
                    <a:pt x="14540" y="0"/>
                  </a:moveTo>
                  <a:cubicBezTo>
                    <a:pt x="14536" y="0"/>
                    <a:pt x="14534" y="3"/>
                    <a:pt x="14534" y="8"/>
                  </a:cubicBezTo>
                  <a:cubicBezTo>
                    <a:pt x="14534" y="77"/>
                    <a:pt x="14031" y="968"/>
                    <a:pt x="13255" y="1744"/>
                  </a:cubicBezTo>
                  <a:cubicBezTo>
                    <a:pt x="12506" y="2493"/>
                    <a:pt x="10056" y="4262"/>
                    <a:pt x="7095" y="4262"/>
                  </a:cubicBezTo>
                  <a:cubicBezTo>
                    <a:pt x="6988" y="4262"/>
                    <a:pt x="6880" y="4260"/>
                    <a:pt x="6771" y="4255"/>
                  </a:cubicBezTo>
                  <a:cubicBezTo>
                    <a:pt x="3666" y="4118"/>
                    <a:pt x="1566" y="2360"/>
                    <a:pt x="1223" y="1721"/>
                  </a:cubicBezTo>
                  <a:cubicBezTo>
                    <a:pt x="881" y="1082"/>
                    <a:pt x="1498" y="602"/>
                    <a:pt x="1498" y="602"/>
                  </a:cubicBezTo>
                  <a:cubicBezTo>
                    <a:pt x="1473" y="593"/>
                    <a:pt x="1446" y="588"/>
                    <a:pt x="1418" y="588"/>
                  </a:cubicBezTo>
                  <a:cubicBezTo>
                    <a:pt x="914" y="588"/>
                    <a:pt x="0" y="2126"/>
                    <a:pt x="630" y="3615"/>
                  </a:cubicBezTo>
                  <a:cubicBezTo>
                    <a:pt x="1654" y="6030"/>
                    <a:pt x="4165" y="6794"/>
                    <a:pt x="6845" y="6794"/>
                  </a:cubicBezTo>
                  <a:cubicBezTo>
                    <a:pt x="7154" y="6794"/>
                    <a:pt x="7465" y="6784"/>
                    <a:pt x="7776" y="6765"/>
                  </a:cubicBezTo>
                  <a:cubicBezTo>
                    <a:pt x="11241" y="6556"/>
                    <a:pt x="12639" y="5190"/>
                    <a:pt x="13802" y="4163"/>
                  </a:cubicBezTo>
                  <a:cubicBezTo>
                    <a:pt x="14967" y="3136"/>
                    <a:pt x="15241" y="2176"/>
                    <a:pt x="15058" y="1241"/>
                  </a:cubicBezTo>
                  <a:cubicBezTo>
                    <a:pt x="14890" y="379"/>
                    <a:pt x="14587" y="0"/>
                    <a:pt x="14540" y="0"/>
                  </a:cubicBezTo>
                  <a:close/>
                </a:path>
              </a:pathLst>
            </a:custGeom>
            <a:solidFill>
              <a:srgbClr val="863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61;p53"/>
            <p:cNvSpPr/>
            <p:nvPr/>
          </p:nvSpPr>
          <p:spPr>
            <a:xfrm>
              <a:off x="7291685" y="2758467"/>
              <a:ext cx="180471" cy="69639"/>
            </a:xfrm>
            <a:custGeom>
              <a:avLst/>
              <a:gdLst/>
              <a:ahLst/>
              <a:cxnLst/>
              <a:rect l="l" t="t" r="r" b="b"/>
              <a:pathLst>
                <a:path w="3172" h="1224" extrusionOk="0">
                  <a:moveTo>
                    <a:pt x="2999" y="0"/>
                  </a:moveTo>
                  <a:cubicBezTo>
                    <a:pt x="2972" y="0"/>
                    <a:pt x="2944" y="6"/>
                    <a:pt x="2920" y="20"/>
                  </a:cubicBezTo>
                  <a:cubicBezTo>
                    <a:pt x="2708" y="135"/>
                    <a:pt x="2563" y="318"/>
                    <a:pt x="2371" y="461"/>
                  </a:cubicBezTo>
                  <a:cubicBezTo>
                    <a:pt x="2186" y="601"/>
                    <a:pt x="1959" y="665"/>
                    <a:pt x="1729" y="670"/>
                  </a:cubicBezTo>
                  <a:cubicBezTo>
                    <a:pt x="1722" y="670"/>
                    <a:pt x="1715" y="670"/>
                    <a:pt x="1708" y="670"/>
                  </a:cubicBezTo>
                  <a:cubicBezTo>
                    <a:pt x="1472" y="670"/>
                    <a:pt x="1243" y="612"/>
                    <a:pt x="1023" y="533"/>
                  </a:cubicBezTo>
                  <a:cubicBezTo>
                    <a:pt x="900" y="490"/>
                    <a:pt x="786" y="431"/>
                    <a:pt x="665" y="389"/>
                  </a:cubicBezTo>
                  <a:cubicBezTo>
                    <a:pt x="538" y="344"/>
                    <a:pt x="400" y="301"/>
                    <a:pt x="290" y="223"/>
                  </a:cubicBezTo>
                  <a:cubicBezTo>
                    <a:pt x="262" y="204"/>
                    <a:pt x="235" y="195"/>
                    <a:pt x="209" y="195"/>
                  </a:cubicBezTo>
                  <a:cubicBezTo>
                    <a:pt x="84" y="195"/>
                    <a:pt x="0" y="395"/>
                    <a:pt x="134" y="489"/>
                  </a:cubicBezTo>
                  <a:cubicBezTo>
                    <a:pt x="259" y="576"/>
                    <a:pt x="361" y="703"/>
                    <a:pt x="479" y="800"/>
                  </a:cubicBezTo>
                  <a:cubicBezTo>
                    <a:pt x="601" y="901"/>
                    <a:pt x="745" y="972"/>
                    <a:pt x="888" y="1037"/>
                  </a:cubicBezTo>
                  <a:cubicBezTo>
                    <a:pt x="1154" y="1154"/>
                    <a:pt x="1441" y="1223"/>
                    <a:pt x="1732" y="1223"/>
                  </a:cubicBezTo>
                  <a:cubicBezTo>
                    <a:pt x="1761" y="1223"/>
                    <a:pt x="1790" y="1223"/>
                    <a:pt x="1820" y="1221"/>
                  </a:cubicBezTo>
                  <a:cubicBezTo>
                    <a:pt x="2123" y="1206"/>
                    <a:pt x="2431" y="1123"/>
                    <a:pt x="2680" y="945"/>
                  </a:cubicBezTo>
                  <a:cubicBezTo>
                    <a:pt x="2817" y="847"/>
                    <a:pt x="2920" y="732"/>
                    <a:pt x="3018" y="597"/>
                  </a:cubicBezTo>
                  <a:cubicBezTo>
                    <a:pt x="3116" y="460"/>
                    <a:pt x="3155" y="328"/>
                    <a:pt x="3166" y="161"/>
                  </a:cubicBezTo>
                  <a:cubicBezTo>
                    <a:pt x="3172" y="63"/>
                    <a:pt x="3086" y="0"/>
                    <a:pt x="2999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62;p53"/>
            <p:cNvSpPr/>
            <p:nvPr/>
          </p:nvSpPr>
          <p:spPr>
            <a:xfrm>
              <a:off x="7002767" y="2451798"/>
              <a:ext cx="761540" cy="717787"/>
            </a:xfrm>
            <a:custGeom>
              <a:avLst/>
              <a:gdLst/>
              <a:ahLst/>
              <a:cxnLst/>
              <a:rect l="l" t="t" r="r" b="b"/>
              <a:pathLst>
                <a:path w="13385" h="12616" extrusionOk="0">
                  <a:moveTo>
                    <a:pt x="6537" y="1"/>
                  </a:moveTo>
                  <a:cubicBezTo>
                    <a:pt x="4828" y="1"/>
                    <a:pt x="3102" y="763"/>
                    <a:pt x="2215" y="2654"/>
                  </a:cubicBezTo>
                  <a:cubicBezTo>
                    <a:pt x="846" y="5576"/>
                    <a:pt x="1" y="9982"/>
                    <a:pt x="800" y="11421"/>
                  </a:cubicBezTo>
                  <a:cubicBezTo>
                    <a:pt x="1218" y="12173"/>
                    <a:pt x="1674" y="12616"/>
                    <a:pt x="2258" y="12616"/>
                  </a:cubicBezTo>
                  <a:cubicBezTo>
                    <a:pt x="2791" y="12616"/>
                    <a:pt x="3431" y="12247"/>
                    <a:pt x="4248" y="11409"/>
                  </a:cubicBezTo>
                  <a:cubicBezTo>
                    <a:pt x="5959" y="9650"/>
                    <a:pt x="6759" y="4481"/>
                    <a:pt x="6759" y="4481"/>
                  </a:cubicBezTo>
                  <a:cubicBezTo>
                    <a:pt x="6759" y="4481"/>
                    <a:pt x="8996" y="11923"/>
                    <a:pt x="10503" y="12334"/>
                  </a:cubicBezTo>
                  <a:cubicBezTo>
                    <a:pt x="10697" y="12387"/>
                    <a:pt x="10889" y="12414"/>
                    <a:pt x="11076" y="12414"/>
                  </a:cubicBezTo>
                  <a:cubicBezTo>
                    <a:pt x="12342" y="12414"/>
                    <a:pt x="13384" y="11156"/>
                    <a:pt x="13264" y="7974"/>
                  </a:cubicBezTo>
                  <a:cubicBezTo>
                    <a:pt x="13128" y="4320"/>
                    <a:pt x="11392" y="1741"/>
                    <a:pt x="9178" y="623"/>
                  </a:cubicBezTo>
                  <a:cubicBezTo>
                    <a:pt x="8396" y="228"/>
                    <a:pt x="7469" y="1"/>
                    <a:pt x="6537" y="1"/>
                  </a:cubicBezTo>
                  <a:close/>
                </a:path>
              </a:pathLst>
            </a:custGeom>
            <a:solidFill>
              <a:srgbClr val="E9A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63;p53"/>
            <p:cNvSpPr/>
            <p:nvPr/>
          </p:nvSpPr>
          <p:spPr>
            <a:xfrm>
              <a:off x="7071384" y="2359057"/>
              <a:ext cx="93137" cy="133021"/>
            </a:xfrm>
            <a:custGeom>
              <a:avLst/>
              <a:gdLst/>
              <a:ahLst/>
              <a:cxnLst/>
              <a:rect l="l" t="t" r="r" b="b"/>
              <a:pathLst>
                <a:path w="1637" h="2338" extrusionOk="0">
                  <a:moveTo>
                    <a:pt x="785" y="1"/>
                  </a:moveTo>
                  <a:cubicBezTo>
                    <a:pt x="684" y="1"/>
                    <a:pt x="583" y="26"/>
                    <a:pt x="491" y="81"/>
                  </a:cubicBezTo>
                  <a:cubicBezTo>
                    <a:pt x="291" y="199"/>
                    <a:pt x="177" y="406"/>
                    <a:pt x="119" y="622"/>
                  </a:cubicBezTo>
                  <a:cubicBezTo>
                    <a:pt x="44" y="894"/>
                    <a:pt x="0" y="1218"/>
                    <a:pt x="30" y="1499"/>
                  </a:cubicBezTo>
                  <a:cubicBezTo>
                    <a:pt x="42" y="1633"/>
                    <a:pt x="77" y="1763"/>
                    <a:pt x="129" y="1887"/>
                  </a:cubicBezTo>
                  <a:cubicBezTo>
                    <a:pt x="129" y="1888"/>
                    <a:pt x="131" y="1890"/>
                    <a:pt x="132" y="1892"/>
                  </a:cubicBezTo>
                  <a:cubicBezTo>
                    <a:pt x="132" y="1893"/>
                    <a:pt x="134" y="1896"/>
                    <a:pt x="135" y="1900"/>
                  </a:cubicBezTo>
                  <a:cubicBezTo>
                    <a:pt x="170" y="1997"/>
                    <a:pt x="226" y="2085"/>
                    <a:pt x="301" y="2158"/>
                  </a:cubicBezTo>
                  <a:cubicBezTo>
                    <a:pt x="424" y="2277"/>
                    <a:pt x="595" y="2337"/>
                    <a:pt x="765" y="2337"/>
                  </a:cubicBezTo>
                  <a:cubicBezTo>
                    <a:pt x="794" y="2337"/>
                    <a:pt x="824" y="2335"/>
                    <a:pt x="852" y="2332"/>
                  </a:cubicBezTo>
                  <a:cubicBezTo>
                    <a:pt x="1304" y="2278"/>
                    <a:pt x="1579" y="1881"/>
                    <a:pt x="1615" y="1451"/>
                  </a:cubicBezTo>
                  <a:cubicBezTo>
                    <a:pt x="1636" y="1200"/>
                    <a:pt x="1597" y="933"/>
                    <a:pt x="1525" y="693"/>
                  </a:cubicBezTo>
                  <a:cubicBezTo>
                    <a:pt x="1454" y="460"/>
                    <a:pt x="1337" y="236"/>
                    <a:pt x="1125" y="102"/>
                  </a:cubicBezTo>
                  <a:cubicBezTo>
                    <a:pt x="1022" y="36"/>
                    <a:pt x="903" y="1"/>
                    <a:pt x="785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64;p53"/>
            <p:cNvSpPr/>
            <p:nvPr/>
          </p:nvSpPr>
          <p:spPr>
            <a:xfrm>
              <a:off x="7507777" y="2309102"/>
              <a:ext cx="93137" cy="133021"/>
            </a:xfrm>
            <a:custGeom>
              <a:avLst/>
              <a:gdLst/>
              <a:ahLst/>
              <a:cxnLst/>
              <a:rect l="l" t="t" r="r" b="b"/>
              <a:pathLst>
                <a:path w="1637" h="2338" extrusionOk="0">
                  <a:moveTo>
                    <a:pt x="786" y="0"/>
                  </a:moveTo>
                  <a:cubicBezTo>
                    <a:pt x="685" y="0"/>
                    <a:pt x="583" y="26"/>
                    <a:pt x="491" y="81"/>
                  </a:cubicBezTo>
                  <a:cubicBezTo>
                    <a:pt x="291" y="198"/>
                    <a:pt x="177" y="407"/>
                    <a:pt x="119" y="622"/>
                  </a:cubicBezTo>
                  <a:cubicBezTo>
                    <a:pt x="45" y="895"/>
                    <a:pt x="0" y="1217"/>
                    <a:pt x="30" y="1500"/>
                  </a:cubicBezTo>
                  <a:cubicBezTo>
                    <a:pt x="42" y="1632"/>
                    <a:pt x="76" y="1764"/>
                    <a:pt x="130" y="1887"/>
                  </a:cubicBezTo>
                  <a:cubicBezTo>
                    <a:pt x="130" y="1889"/>
                    <a:pt x="131" y="1890"/>
                    <a:pt x="132" y="1892"/>
                  </a:cubicBezTo>
                  <a:cubicBezTo>
                    <a:pt x="132" y="1893"/>
                    <a:pt x="134" y="1897"/>
                    <a:pt x="136" y="1899"/>
                  </a:cubicBezTo>
                  <a:cubicBezTo>
                    <a:pt x="169" y="1997"/>
                    <a:pt x="225" y="2086"/>
                    <a:pt x="300" y="2159"/>
                  </a:cubicBezTo>
                  <a:cubicBezTo>
                    <a:pt x="424" y="2278"/>
                    <a:pt x="595" y="2338"/>
                    <a:pt x="766" y="2338"/>
                  </a:cubicBezTo>
                  <a:cubicBezTo>
                    <a:pt x="795" y="2338"/>
                    <a:pt x="824" y="2336"/>
                    <a:pt x="853" y="2333"/>
                  </a:cubicBezTo>
                  <a:cubicBezTo>
                    <a:pt x="1304" y="2279"/>
                    <a:pt x="1579" y="1880"/>
                    <a:pt x="1615" y="1450"/>
                  </a:cubicBezTo>
                  <a:cubicBezTo>
                    <a:pt x="1637" y="1200"/>
                    <a:pt x="1597" y="933"/>
                    <a:pt x="1524" y="693"/>
                  </a:cubicBezTo>
                  <a:cubicBezTo>
                    <a:pt x="1453" y="459"/>
                    <a:pt x="1336" y="237"/>
                    <a:pt x="1125" y="101"/>
                  </a:cubicBezTo>
                  <a:cubicBezTo>
                    <a:pt x="1022" y="35"/>
                    <a:pt x="904" y="0"/>
                    <a:pt x="786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65;p53"/>
            <p:cNvSpPr/>
            <p:nvPr/>
          </p:nvSpPr>
          <p:spPr>
            <a:xfrm>
              <a:off x="7236155" y="2496347"/>
              <a:ext cx="292383" cy="195150"/>
            </a:xfrm>
            <a:custGeom>
              <a:avLst/>
              <a:gdLst/>
              <a:ahLst/>
              <a:cxnLst/>
              <a:rect l="l" t="t" r="r" b="b"/>
              <a:pathLst>
                <a:path w="5139" h="3430" extrusionOk="0">
                  <a:moveTo>
                    <a:pt x="3761" y="0"/>
                  </a:moveTo>
                  <a:cubicBezTo>
                    <a:pt x="3087" y="0"/>
                    <a:pt x="2413" y="60"/>
                    <a:pt x="1746" y="161"/>
                  </a:cubicBezTo>
                  <a:cubicBezTo>
                    <a:pt x="1247" y="236"/>
                    <a:pt x="445" y="274"/>
                    <a:pt x="148" y="762"/>
                  </a:cubicBezTo>
                  <a:cubicBezTo>
                    <a:pt x="7" y="995"/>
                    <a:pt x="1" y="1281"/>
                    <a:pt x="7" y="1544"/>
                  </a:cubicBezTo>
                  <a:cubicBezTo>
                    <a:pt x="19" y="2105"/>
                    <a:pt x="70" y="2738"/>
                    <a:pt x="532" y="3126"/>
                  </a:cubicBezTo>
                  <a:cubicBezTo>
                    <a:pt x="842" y="3385"/>
                    <a:pt x="1297" y="3430"/>
                    <a:pt x="1727" y="3430"/>
                  </a:cubicBezTo>
                  <a:cubicBezTo>
                    <a:pt x="1906" y="3430"/>
                    <a:pt x="2080" y="3422"/>
                    <a:pt x="2238" y="3419"/>
                  </a:cubicBezTo>
                  <a:cubicBezTo>
                    <a:pt x="2842" y="3408"/>
                    <a:pt x="3483" y="3349"/>
                    <a:pt x="4045" y="3112"/>
                  </a:cubicBezTo>
                  <a:cubicBezTo>
                    <a:pt x="4500" y="2921"/>
                    <a:pt x="4902" y="2569"/>
                    <a:pt x="5050" y="2087"/>
                  </a:cubicBezTo>
                  <a:cubicBezTo>
                    <a:pt x="5131" y="1819"/>
                    <a:pt x="5138" y="1528"/>
                    <a:pt x="5130" y="1250"/>
                  </a:cubicBezTo>
                  <a:cubicBezTo>
                    <a:pt x="5118" y="836"/>
                    <a:pt x="5118" y="331"/>
                    <a:pt x="4689" y="124"/>
                  </a:cubicBezTo>
                  <a:cubicBezTo>
                    <a:pt x="4480" y="22"/>
                    <a:pt x="4240" y="8"/>
                    <a:pt x="4007" y="3"/>
                  </a:cubicBezTo>
                  <a:cubicBezTo>
                    <a:pt x="3925" y="1"/>
                    <a:pt x="3843" y="0"/>
                    <a:pt x="3761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66;p53"/>
            <p:cNvSpPr/>
            <p:nvPr/>
          </p:nvSpPr>
          <p:spPr>
            <a:xfrm>
              <a:off x="6610525" y="2087493"/>
              <a:ext cx="404011" cy="646498"/>
            </a:xfrm>
            <a:custGeom>
              <a:avLst/>
              <a:gdLst/>
              <a:ahLst/>
              <a:cxnLst/>
              <a:rect l="l" t="t" r="r" b="b"/>
              <a:pathLst>
                <a:path w="7101" h="11363" extrusionOk="0">
                  <a:moveTo>
                    <a:pt x="6734" y="0"/>
                  </a:moveTo>
                  <a:cubicBezTo>
                    <a:pt x="6079" y="0"/>
                    <a:pt x="4596" y="123"/>
                    <a:pt x="2672" y="1044"/>
                  </a:cubicBezTo>
                  <a:cubicBezTo>
                    <a:pt x="47" y="2299"/>
                    <a:pt x="0" y="3396"/>
                    <a:pt x="297" y="5290"/>
                  </a:cubicBezTo>
                  <a:cubicBezTo>
                    <a:pt x="594" y="7185"/>
                    <a:pt x="1256" y="11294"/>
                    <a:pt x="2717" y="11363"/>
                  </a:cubicBezTo>
                  <a:cubicBezTo>
                    <a:pt x="2722" y="11363"/>
                    <a:pt x="2726" y="11363"/>
                    <a:pt x="2731" y="11363"/>
                  </a:cubicBezTo>
                  <a:cubicBezTo>
                    <a:pt x="4197" y="11363"/>
                    <a:pt x="7078" y="403"/>
                    <a:pt x="7101" y="17"/>
                  </a:cubicBezTo>
                  <a:cubicBezTo>
                    <a:pt x="7101" y="17"/>
                    <a:pt x="6972" y="0"/>
                    <a:pt x="6734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67;p53"/>
            <p:cNvSpPr/>
            <p:nvPr/>
          </p:nvSpPr>
          <p:spPr>
            <a:xfrm>
              <a:off x="7190752" y="2850525"/>
              <a:ext cx="35104" cy="35047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3" y="1"/>
                  </a:moveTo>
                  <a:cubicBezTo>
                    <a:pt x="223" y="4"/>
                    <a:pt x="148" y="35"/>
                    <a:pt x="89" y="89"/>
                  </a:cubicBezTo>
                  <a:lnTo>
                    <a:pt x="41" y="152"/>
                  </a:lnTo>
                  <a:cubicBezTo>
                    <a:pt x="14" y="197"/>
                    <a:pt x="0" y="251"/>
                    <a:pt x="0" y="304"/>
                  </a:cubicBezTo>
                  <a:lnTo>
                    <a:pt x="0" y="306"/>
                  </a:lnTo>
                  <a:lnTo>
                    <a:pt x="0" y="308"/>
                  </a:lnTo>
                  <a:cubicBezTo>
                    <a:pt x="4" y="389"/>
                    <a:pt x="35" y="466"/>
                    <a:pt x="90" y="525"/>
                  </a:cubicBezTo>
                  <a:cubicBezTo>
                    <a:pt x="128" y="563"/>
                    <a:pt x="175" y="591"/>
                    <a:pt x="227" y="605"/>
                  </a:cubicBezTo>
                  <a:lnTo>
                    <a:pt x="309" y="616"/>
                  </a:lnTo>
                  <a:lnTo>
                    <a:pt x="313" y="616"/>
                  </a:lnTo>
                  <a:cubicBezTo>
                    <a:pt x="393" y="614"/>
                    <a:pt x="470" y="581"/>
                    <a:pt x="528" y="527"/>
                  </a:cubicBezTo>
                  <a:lnTo>
                    <a:pt x="575" y="466"/>
                  </a:lnTo>
                  <a:cubicBezTo>
                    <a:pt x="602" y="420"/>
                    <a:pt x="617" y="367"/>
                    <a:pt x="617" y="313"/>
                  </a:cubicBezTo>
                  <a:lnTo>
                    <a:pt x="617" y="310"/>
                  </a:lnTo>
                  <a:cubicBezTo>
                    <a:pt x="616" y="282"/>
                    <a:pt x="612" y="253"/>
                    <a:pt x="606" y="227"/>
                  </a:cubicBezTo>
                  <a:cubicBezTo>
                    <a:pt x="597" y="187"/>
                    <a:pt x="577" y="152"/>
                    <a:pt x="551" y="122"/>
                  </a:cubicBezTo>
                  <a:cubicBezTo>
                    <a:pt x="545" y="110"/>
                    <a:pt x="537" y="99"/>
                    <a:pt x="526" y="91"/>
                  </a:cubicBezTo>
                  <a:cubicBezTo>
                    <a:pt x="506" y="75"/>
                    <a:pt x="485" y="59"/>
                    <a:pt x="464" y="43"/>
                  </a:cubicBezTo>
                  <a:cubicBezTo>
                    <a:pt x="417" y="15"/>
                    <a:pt x="363" y="1"/>
                    <a:pt x="308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68;p53"/>
            <p:cNvSpPr/>
            <p:nvPr/>
          </p:nvSpPr>
          <p:spPr>
            <a:xfrm>
              <a:off x="7240707" y="2936893"/>
              <a:ext cx="28049" cy="27992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45" y="0"/>
                  </a:moveTo>
                  <a:cubicBezTo>
                    <a:pt x="148" y="0"/>
                    <a:pt x="59" y="60"/>
                    <a:pt x="24" y="151"/>
                  </a:cubicBezTo>
                  <a:cubicBezTo>
                    <a:pt x="8" y="180"/>
                    <a:pt x="1" y="214"/>
                    <a:pt x="2" y="246"/>
                  </a:cubicBezTo>
                  <a:cubicBezTo>
                    <a:pt x="6" y="267"/>
                    <a:pt x="8" y="289"/>
                    <a:pt x="12" y="312"/>
                  </a:cubicBezTo>
                  <a:cubicBezTo>
                    <a:pt x="23" y="352"/>
                    <a:pt x="44" y="390"/>
                    <a:pt x="74" y="419"/>
                  </a:cubicBezTo>
                  <a:lnTo>
                    <a:pt x="124" y="458"/>
                  </a:lnTo>
                  <a:cubicBezTo>
                    <a:pt x="161" y="480"/>
                    <a:pt x="204" y="491"/>
                    <a:pt x="248" y="491"/>
                  </a:cubicBezTo>
                  <a:cubicBezTo>
                    <a:pt x="250" y="491"/>
                    <a:pt x="252" y="491"/>
                    <a:pt x="255" y="491"/>
                  </a:cubicBezTo>
                  <a:cubicBezTo>
                    <a:pt x="286" y="491"/>
                    <a:pt x="315" y="484"/>
                    <a:pt x="342" y="471"/>
                  </a:cubicBezTo>
                  <a:cubicBezTo>
                    <a:pt x="373" y="460"/>
                    <a:pt x="400" y="443"/>
                    <a:pt x="421" y="419"/>
                  </a:cubicBezTo>
                  <a:cubicBezTo>
                    <a:pt x="465" y="372"/>
                    <a:pt x="491" y="311"/>
                    <a:pt x="493" y="246"/>
                  </a:cubicBezTo>
                  <a:cubicBezTo>
                    <a:pt x="491" y="224"/>
                    <a:pt x="487" y="203"/>
                    <a:pt x="485" y="181"/>
                  </a:cubicBezTo>
                  <a:cubicBezTo>
                    <a:pt x="474" y="139"/>
                    <a:pt x="451" y="102"/>
                    <a:pt x="421" y="72"/>
                  </a:cubicBezTo>
                  <a:lnTo>
                    <a:pt x="372" y="34"/>
                  </a:lnTo>
                  <a:cubicBezTo>
                    <a:pt x="334" y="11"/>
                    <a:pt x="292" y="1"/>
                    <a:pt x="248" y="1"/>
                  </a:cubicBezTo>
                  <a:cubicBezTo>
                    <a:pt x="247" y="0"/>
                    <a:pt x="246" y="0"/>
                    <a:pt x="245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69;p53"/>
            <p:cNvSpPr/>
            <p:nvPr/>
          </p:nvSpPr>
          <p:spPr>
            <a:xfrm>
              <a:off x="7140228" y="2986961"/>
              <a:ext cx="26627" cy="26627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234" y="0"/>
                  </a:moveTo>
                  <a:cubicBezTo>
                    <a:pt x="106" y="4"/>
                    <a:pt x="4" y="106"/>
                    <a:pt x="0" y="234"/>
                  </a:cubicBezTo>
                  <a:cubicBezTo>
                    <a:pt x="3" y="254"/>
                    <a:pt x="5" y="274"/>
                    <a:pt x="9" y="296"/>
                  </a:cubicBezTo>
                  <a:cubicBezTo>
                    <a:pt x="18" y="334"/>
                    <a:pt x="40" y="370"/>
                    <a:pt x="69" y="399"/>
                  </a:cubicBezTo>
                  <a:lnTo>
                    <a:pt x="115" y="435"/>
                  </a:lnTo>
                  <a:cubicBezTo>
                    <a:pt x="151" y="456"/>
                    <a:pt x="192" y="467"/>
                    <a:pt x="232" y="467"/>
                  </a:cubicBezTo>
                  <a:lnTo>
                    <a:pt x="234" y="467"/>
                  </a:lnTo>
                  <a:cubicBezTo>
                    <a:pt x="361" y="463"/>
                    <a:pt x="464" y="361"/>
                    <a:pt x="467" y="234"/>
                  </a:cubicBezTo>
                  <a:cubicBezTo>
                    <a:pt x="464" y="213"/>
                    <a:pt x="461" y="192"/>
                    <a:pt x="459" y="171"/>
                  </a:cubicBezTo>
                  <a:cubicBezTo>
                    <a:pt x="448" y="132"/>
                    <a:pt x="426" y="97"/>
                    <a:pt x="399" y="68"/>
                  </a:cubicBezTo>
                  <a:lnTo>
                    <a:pt x="351" y="31"/>
                  </a:lnTo>
                  <a:cubicBezTo>
                    <a:pt x="315" y="11"/>
                    <a:pt x="274" y="0"/>
                    <a:pt x="234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70;p53"/>
            <p:cNvSpPr/>
            <p:nvPr/>
          </p:nvSpPr>
          <p:spPr>
            <a:xfrm>
              <a:off x="7684952" y="2911802"/>
              <a:ext cx="32373" cy="31349"/>
            </a:xfrm>
            <a:custGeom>
              <a:avLst/>
              <a:gdLst/>
              <a:ahLst/>
              <a:cxnLst/>
              <a:rect l="l" t="t" r="r" b="b"/>
              <a:pathLst>
                <a:path w="569" h="551" extrusionOk="0">
                  <a:moveTo>
                    <a:pt x="293" y="1"/>
                  </a:moveTo>
                  <a:cubicBezTo>
                    <a:pt x="268" y="1"/>
                    <a:pt x="244" y="4"/>
                    <a:pt x="220" y="11"/>
                  </a:cubicBezTo>
                  <a:lnTo>
                    <a:pt x="220" y="12"/>
                  </a:lnTo>
                  <a:lnTo>
                    <a:pt x="198" y="18"/>
                  </a:lnTo>
                  <a:lnTo>
                    <a:pt x="135" y="45"/>
                  </a:lnTo>
                  <a:cubicBezTo>
                    <a:pt x="105" y="61"/>
                    <a:pt x="79" y="85"/>
                    <a:pt x="59" y="114"/>
                  </a:cubicBezTo>
                  <a:cubicBezTo>
                    <a:pt x="44" y="130"/>
                    <a:pt x="32" y="151"/>
                    <a:pt x="26" y="173"/>
                  </a:cubicBezTo>
                  <a:cubicBezTo>
                    <a:pt x="9" y="205"/>
                    <a:pt x="1" y="240"/>
                    <a:pt x="2" y="276"/>
                  </a:cubicBezTo>
                  <a:cubicBezTo>
                    <a:pt x="6" y="300"/>
                    <a:pt x="9" y="323"/>
                    <a:pt x="12" y="347"/>
                  </a:cubicBezTo>
                  <a:lnTo>
                    <a:pt x="39" y="410"/>
                  </a:lnTo>
                  <a:cubicBezTo>
                    <a:pt x="76" y="469"/>
                    <a:pt x="132" y="512"/>
                    <a:pt x="199" y="534"/>
                  </a:cubicBezTo>
                  <a:lnTo>
                    <a:pt x="220" y="541"/>
                  </a:lnTo>
                  <a:cubicBezTo>
                    <a:pt x="244" y="547"/>
                    <a:pt x="268" y="551"/>
                    <a:pt x="293" y="551"/>
                  </a:cubicBezTo>
                  <a:cubicBezTo>
                    <a:pt x="365" y="551"/>
                    <a:pt x="435" y="522"/>
                    <a:pt x="488" y="470"/>
                  </a:cubicBezTo>
                  <a:lnTo>
                    <a:pt x="530" y="415"/>
                  </a:lnTo>
                  <a:cubicBezTo>
                    <a:pt x="555" y="372"/>
                    <a:pt x="568" y="324"/>
                    <a:pt x="568" y="276"/>
                  </a:cubicBezTo>
                  <a:cubicBezTo>
                    <a:pt x="565" y="203"/>
                    <a:pt x="536" y="135"/>
                    <a:pt x="488" y="81"/>
                  </a:cubicBezTo>
                  <a:cubicBezTo>
                    <a:pt x="435" y="29"/>
                    <a:pt x="365" y="1"/>
                    <a:pt x="293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71;p53"/>
            <p:cNvSpPr/>
            <p:nvPr/>
          </p:nvSpPr>
          <p:spPr>
            <a:xfrm>
              <a:off x="7599721" y="2859742"/>
              <a:ext cx="34706" cy="34251"/>
            </a:xfrm>
            <a:custGeom>
              <a:avLst/>
              <a:gdLst/>
              <a:ahLst/>
              <a:cxnLst/>
              <a:rect l="l" t="t" r="r" b="b"/>
              <a:pathLst>
                <a:path w="610" h="602" extrusionOk="0">
                  <a:moveTo>
                    <a:pt x="91" y="510"/>
                  </a:moveTo>
                  <a:lnTo>
                    <a:pt x="91" y="510"/>
                  </a:lnTo>
                  <a:cubicBezTo>
                    <a:pt x="91" y="511"/>
                    <a:pt x="91" y="511"/>
                    <a:pt x="91" y="511"/>
                  </a:cubicBezTo>
                  <a:lnTo>
                    <a:pt x="91" y="511"/>
                  </a:lnTo>
                  <a:lnTo>
                    <a:pt x="92" y="511"/>
                  </a:lnTo>
                  <a:lnTo>
                    <a:pt x="92" y="511"/>
                  </a:lnTo>
                  <a:lnTo>
                    <a:pt x="91" y="510"/>
                  </a:lnTo>
                  <a:close/>
                  <a:moveTo>
                    <a:pt x="210" y="579"/>
                  </a:moveTo>
                  <a:lnTo>
                    <a:pt x="210" y="579"/>
                  </a:lnTo>
                  <a:cubicBezTo>
                    <a:pt x="210" y="579"/>
                    <a:pt x="210" y="579"/>
                    <a:pt x="211" y="580"/>
                  </a:cubicBezTo>
                  <a:lnTo>
                    <a:pt x="210" y="579"/>
                  </a:lnTo>
                  <a:close/>
                  <a:moveTo>
                    <a:pt x="307" y="0"/>
                  </a:moveTo>
                  <a:cubicBezTo>
                    <a:pt x="228" y="4"/>
                    <a:pt x="152" y="35"/>
                    <a:pt x="94" y="89"/>
                  </a:cubicBezTo>
                  <a:lnTo>
                    <a:pt x="95" y="89"/>
                  </a:lnTo>
                  <a:cubicBezTo>
                    <a:pt x="94" y="89"/>
                    <a:pt x="92" y="90"/>
                    <a:pt x="92" y="90"/>
                  </a:cubicBezTo>
                  <a:cubicBezTo>
                    <a:pt x="76" y="110"/>
                    <a:pt x="59" y="131"/>
                    <a:pt x="44" y="152"/>
                  </a:cubicBezTo>
                  <a:cubicBezTo>
                    <a:pt x="43" y="154"/>
                    <a:pt x="42" y="156"/>
                    <a:pt x="42" y="157"/>
                  </a:cubicBezTo>
                  <a:cubicBezTo>
                    <a:pt x="30" y="180"/>
                    <a:pt x="21" y="204"/>
                    <a:pt x="12" y="228"/>
                  </a:cubicBezTo>
                  <a:lnTo>
                    <a:pt x="11" y="230"/>
                  </a:lnTo>
                  <a:cubicBezTo>
                    <a:pt x="5" y="257"/>
                    <a:pt x="1" y="284"/>
                    <a:pt x="0" y="310"/>
                  </a:cubicBezTo>
                  <a:lnTo>
                    <a:pt x="11" y="385"/>
                  </a:lnTo>
                  <a:cubicBezTo>
                    <a:pt x="18" y="419"/>
                    <a:pt x="36" y="452"/>
                    <a:pt x="60" y="478"/>
                  </a:cubicBezTo>
                  <a:cubicBezTo>
                    <a:pt x="71" y="497"/>
                    <a:pt x="87" y="514"/>
                    <a:pt x="106" y="526"/>
                  </a:cubicBezTo>
                  <a:lnTo>
                    <a:pt x="106" y="526"/>
                  </a:lnTo>
                  <a:cubicBezTo>
                    <a:pt x="130" y="549"/>
                    <a:pt x="159" y="566"/>
                    <a:pt x="190" y="576"/>
                  </a:cubicBezTo>
                  <a:cubicBezTo>
                    <a:pt x="213" y="590"/>
                    <a:pt x="240" y="596"/>
                    <a:pt x="266" y="596"/>
                  </a:cubicBezTo>
                  <a:cubicBezTo>
                    <a:pt x="279" y="600"/>
                    <a:pt x="293" y="602"/>
                    <a:pt x="306" y="602"/>
                  </a:cubicBezTo>
                  <a:cubicBezTo>
                    <a:pt x="319" y="602"/>
                    <a:pt x="333" y="600"/>
                    <a:pt x="346" y="596"/>
                  </a:cubicBezTo>
                  <a:cubicBezTo>
                    <a:pt x="386" y="595"/>
                    <a:pt x="425" y="583"/>
                    <a:pt x="459" y="562"/>
                  </a:cubicBezTo>
                  <a:lnTo>
                    <a:pt x="518" y="514"/>
                  </a:lnTo>
                  <a:lnTo>
                    <a:pt x="566" y="453"/>
                  </a:lnTo>
                  <a:cubicBezTo>
                    <a:pt x="588" y="419"/>
                    <a:pt x="600" y="381"/>
                    <a:pt x="602" y="341"/>
                  </a:cubicBezTo>
                  <a:cubicBezTo>
                    <a:pt x="609" y="289"/>
                    <a:pt x="602" y="235"/>
                    <a:pt x="581" y="186"/>
                  </a:cubicBezTo>
                  <a:cubicBezTo>
                    <a:pt x="570" y="149"/>
                    <a:pt x="548" y="115"/>
                    <a:pt x="518" y="89"/>
                  </a:cubicBezTo>
                  <a:lnTo>
                    <a:pt x="459" y="41"/>
                  </a:lnTo>
                  <a:lnTo>
                    <a:pt x="387" y="1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72;p53"/>
            <p:cNvSpPr/>
            <p:nvPr/>
          </p:nvSpPr>
          <p:spPr>
            <a:xfrm>
              <a:off x="7609735" y="2994016"/>
              <a:ext cx="27935" cy="28049"/>
            </a:xfrm>
            <a:custGeom>
              <a:avLst/>
              <a:gdLst/>
              <a:ahLst/>
              <a:cxnLst/>
              <a:rect l="l" t="t" r="r" b="b"/>
              <a:pathLst>
                <a:path w="491" h="493" extrusionOk="0">
                  <a:moveTo>
                    <a:pt x="245" y="1"/>
                  </a:moveTo>
                  <a:cubicBezTo>
                    <a:pt x="111" y="4"/>
                    <a:pt x="3" y="113"/>
                    <a:pt x="0" y="247"/>
                  </a:cubicBezTo>
                  <a:cubicBezTo>
                    <a:pt x="3" y="269"/>
                    <a:pt x="6" y="290"/>
                    <a:pt x="8" y="312"/>
                  </a:cubicBezTo>
                  <a:cubicBezTo>
                    <a:pt x="20" y="354"/>
                    <a:pt x="42" y="391"/>
                    <a:pt x="72" y="421"/>
                  </a:cubicBezTo>
                  <a:lnTo>
                    <a:pt x="121" y="459"/>
                  </a:lnTo>
                  <a:cubicBezTo>
                    <a:pt x="159" y="481"/>
                    <a:pt x="202" y="493"/>
                    <a:pt x="245" y="493"/>
                  </a:cubicBezTo>
                  <a:lnTo>
                    <a:pt x="245" y="492"/>
                  </a:lnTo>
                  <a:cubicBezTo>
                    <a:pt x="380" y="488"/>
                    <a:pt x="487" y="380"/>
                    <a:pt x="491" y="246"/>
                  </a:cubicBezTo>
                  <a:cubicBezTo>
                    <a:pt x="488" y="225"/>
                    <a:pt x="485" y="203"/>
                    <a:pt x="482" y="181"/>
                  </a:cubicBezTo>
                  <a:cubicBezTo>
                    <a:pt x="471" y="140"/>
                    <a:pt x="449" y="102"/>
                    <a:pt x="419" y="73"/>
                  </a:cubicBezTo>
                  <a:lnTo>
                    <a:pt x="369" y="34"/>
                  </a:lnTo>
                  <a:cubicBezTo>
                    <a:pt x="332" y="13"/>
                    <a:pt x="289" y="1"/>
                    <a:pt x="245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73;p53"/>
            <p:cNvSpPr/>
            <p:nvPr/>
          </p:nvSpPr>
          <p:spPr>
            <a:xfrm>
              <a:off x="7106716" y="2893652"/>
              <a:ext cx="27196" cy="26172"/>
            </a:xfrm>
            <a:custGeom>
              <a:avLst/>
              <a:gdLst/>
              <a:ahLst/>
              <a:cxnLst/>
              <a:rect l="l" t="t" r="r" b="b"/>
              <a:pathLst>
                <a:path w="478" h="460" extrusionOk="0">
                  <a:moveTo>
                    <a:pt x="229" y="1"/>
                  </a:moveTo>
                  <a:cubicBezTo>
                    <a:pt x="110" y="1"/>
                    <a:pt x="0" y="96"/>
                    <a:pt x="0" y="230"/>
                  </a:cubicBezTo>
                  <a:cubicBezTo>
                    <a:pt x="0" y="364"/>
                    <a:pt x="110" y="459"/>
                    <a:pt x="230" y="459"/>
                  </a:cubicBezTo>
                  <a:cubicBezTo>
                    <a:pt x="268" y="459"/>
                    <a:pt x="307" y="449"/>
                    <a:pt x="344" y="428"/>
                  </a:cubicBezTo>
                  <a:lnTo>
                    <a:pt x="359" y="419"/>
                  </a:lnTo>
                  <a:cubicBezTo>
                    <a:pt x="392" y="400"/>
                    <a:pt x="418" y="373"/>
                    <a:pt x="437" y="340"/>
                  </a:cubicBezTo>
                  <a:cubicBezTo>
                    <a:pt x="478" y="272"/>
                    <a:pt x="478" y="187"/>
                    <a:pt x="437" y="119"/>
                  </a:cubicBezTo>
                  <a:cubicBezTo>
                    <a:pt x="418" y="87"/>
                    <a:pt x="392" y="59"/>
                    <a:pt x="359" y="41"/>
                  </a:cubicBezTo>
                  <a:lnTo>
                    <a:pt x="344" y="33"/>
                  </a:lnTo>
                  <a:cubicBezTo>
                    <a:pt x="307" y="11"/>
                    <a:pt x="267" y="1"/>
                    <a:pt x="229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74;p53"/>
            <p:cNvSpPr/>
            <p:nvPr/>
          </p:nvSpPr>
          <p:spPr>
            <a:xfrm>
              <a:off x="7540435" y="2922669"/>
              <a:ext cx="39258" cy="30496"/>
            </a:xfrm>
            <a:custGeom>
              <a:avLst/>
              <a:gdLst/>
              <a:ahLst/>
              <a:cxnLst/>
              <a:rect l="l" t="t" r="r" b="b"/>
              <a:pathLst>
                <a:path w="690" h="536" extrusionOk="0">
                  <a:moveTo>
                    <a:pt x="344" y="0"/>
                  </a:moveTo>
                  <a:cubicBezTo>
                    <a:pt x="1" y="0"/>
                    <a:pt x="1" y="535"/>
                    <a:pt x="344" y="535"/>
                  </a:cubicBezTo>
                  <a:cubicBezTo>
                    <a:pt x="689" y="535"/>
                    <a:pt x="689" y="0"/>
                    <a:pt x="344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75;p53"/>
            <p:cNvSpPr/>
            <p:nvPr/>
          </p:nvSpPr>
          <p:spPr>
            <a:xfrm>
              <a:off x="7114568" y="2249362"/>
              <a:ext cx="43411" cy="83920"/>
            </a:xfrm>
            <a:custGeom>
              <a:avLst/>
              <a:gdLst/>
              <a:ahLst/>
              <a:cxnLst/>
              <a:rect l="l" t="t" r="r" b="b"/>
              <a:pathLst>
                <a:path w="763" h="1475" extrusionOk="0">
                  <a:moveTo>
                    <a:pt x="661" y="0"/>
                  </a:moveTo>
                  <a:cubicBezTo>
                    <a:pt x="646" y="0"/>
                    <a:pt x="630" y="5"/>
                    <a:pt x="615" y="14"/>
                  </a:cubicBezTo>
                  <a:cubicBezTo>
                    <a:pt x="559" y="47"/>
                    <a:pt x="510" y="91"/>
                    <a:pt x="470" y="141"/>
                  </a:cubicBezTo>
                  <a:cubicBezTo>
                    <a:pt x="436" y="187"/>
                    <a:pt x="402" y="233"/>
                    <a:pt x="370" y="280"/>
                  </a:cubicBezTo>
                  <a:cubicBezTo>
                    <a:pt x="298" y="382"/>
                    <a:pt x="237" y="491"/>
                    <a:pt x="187" y="604"/>
                  </a:cubicBezTo>
                  <a:cubicBezTo>
                    <a:pt x="140" y="716"/>
                    <a:pt x="92" y="830"/>
                    <a:pt x="63" y="947"/>
                  </a:cubicBezTo>
                  <a:cubicBezTo>
                    <a:pt x="36" y="1071"/>
                    <a:pt x="18" y="1198"/>
                    <a:pt x="8" y="1326"/>
                  </a:cubicBezTo>
                  <a:cubicBezTo>
                    <a:pt x="0" y="1421"/>
                    <a:pt x="81" y="1474"/>
                    <a:pt x="162" y="1474"/>
                  </a:cubicBezTo>
                  <a:cubicBezTo>
                    <a:pt x="226" y="1474"/>
                    <a:pt x="289" y="1440"/>
                    <a:pt x="306" y="1367"/>
                  </a:cubicBezTo>
                  <a:cubicBezTo>
                    <a:pt x="332" y="1256"/>
                    <a:pt x="366" y="1148"/>
                    <a:pt x="401" y="1040"/>
                  </a:cubicBezTo>
                  <a:cubicBezTo>
                    <a:pt x="435" y="935"/>
                    <a:pt x="464" y="830"/>
                    <a:pt x="505" y="727"/>
                  </a:cubicBezTo>
                  <a:cubicBezTo>
                    <a:pt x="542" y="631"/>
                    <a:pt x="576" y="533"/>
                    <a:pt x="618" y="438"/>
                  </a:cubicBezTo>
                  <a:cubicBezTo>
                    <a:pt x="640" y="385"/>
                    <a:pt x="666" y="334"/>
                    <a:pt x="693" y="284"/>
                  </a:cubicBezTo>
                  <a:cubicBezTo>
                    <a:pt x="719" y="231"/>
                    <a:pt x="739" y="175"/>
                    <a:pt x="749" y="117"/>
                  </a:cubicBezTo>
                  <a:cubicBezTo>
                    <a:pt x="763" y="59"/>
                    <a:pt x="716" y="0"/>
                    <a:pt x="661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76;p53"/>
            <p:cNvSpPr/>
            <p:nvPr/>
          </p:nvSpPr>
          <p:spPr>
            <a:xfrm>
              <a:off x="7040091" y="2297609"/>
              <a:ext cx="40680" cy="51774"/>
            </a:xfrm>
            <a:custGeom>
              <a:avLst/>
              <a:gdLst/>
              <a:ahLst/>
              <a:cxnLst/>
              <a:rect l="l" t="t" r="r" b="b"/>
              <a:pathLst>
                <a:path w="715" h="910" extrusionOk="0">
                  <a:moveTo>
                    <a:pt x="70" y="0"/>
                  </a:moveTo>
                  <a:cubicBezTo>
                    <a:pt x="29" y="0"/>
                    <a:pt x="1" y="49"/>
                    <a:pt x="8" y="87"/>
                  </a:cubicBezTo>
                  <a:cubicBezTo>
                    <a:pt x="16" y="119"/>
                    <a:pt x="27" y="149"/>
                    <a:pt x="40" y="179"/>
                  </a:cubicBezTo>
                  <a:cubicBezTo>
                    <a:pt x="55" y="216"/>
                    <a:pt x="59" y="254"/>
                    <a:pt x="77" y="289"/>
                  </a:cubicBezTo>
                  <a:cubicBezTo>
                    <a:pt x="110" y="351"/>
                    <a:pt x="146" y="412"/>
                    <a:pt x="185" y="471"/>
                  </a:cubicBezTo>
                  <a:cubicBezTo>
                    <a:pt x="262" y="587"/>
                    <a:pt x="334" y="707"/>
                    <a:pt x="398" y="831"/>
                  </a:cubicBezTo>
                  <a:cubicBezTo>
                    <a:pt x="424" y="880"/>
                    <a:pt x="481" y="909"/>
                    <a:pt x="538" y="909"/>
                  </a:cubicBezTo>
                  <a:cubicBezTo>
                    <a:pt x="565" y="909"/>
                    <a:pt x="592" y="903"/>
                    <a:pt x="615" y="888"/>
                  </a:cubicBezTo>
                  <a:cubicBezTo>
                    <a:pt x="689" y="842"/>
                    <a:pt x="714" y="746"/>
                    <a:pt x="672" y="671"/>
                  </a:cubicBezTo>
                  <a:cubicBezTo>
                    <a:pt x="602" y="545"/>
                    <a:pt x="525" y="423"/>
                    <a:pt x="442" y="306"/>
                  </a:cubicBezTo>
                  <a:cubicBezTo>
                    <a:pt x="398" y="240"/>
                    <a:pt x="347" y="179"/>
                    <a:pt x="289" y="125"/>
                  </a:cubicBezTo>
                  <a:cubicBezTo>
                    <a:pt x="259" y="99"/>
                    <a:pt x="221" y="82"/>
                    <a:pt x="187" y="59"/>
                  </a:cubicBezTo>
                  <a:cubicBezTo>
                    <a:pt x="158" y="38"/>
                    <a:pt x="125" y="19"/>
                    <a:pt x="92" y="4"/>
                  </a:cubicBezTo>
                  <a:cubicBezTo>
                    <a:pt x="84" y="1"/>
                    <a:pt x="77" y="0"/>
                    <a:pt x="70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77;p53"/>
            <p:cNvSpPr/>
            <p:nvPr/>
          </p:nvSpPr>
          <p:spPr>
            <a:xfrm>
              <a:off x="7498275" y="2225352"/>
              <a:ext cx="36015" cy="63153"/>
            </a:xfrm>
            <a:custGeom>
              <a:avLst/>
              <a:gdLst/>
              <a:ahLst/>
              <a:cxnLst/>
              <a:rect l="l" t="t" r="r" b="b"/>
              <a:pathLst>
                <a:path w="633" h="1110" extrusionOk="0">
                  <a:moveTo>
                    <a:pt x="136" y="1"/>
                  </a:moveTo>
                  <a:cubicBezTo>
                    <a:pt x="98" y="1"/>
                    <a:pt x="60" y="19"/>
                    <a:pt x="42" y="55"/>
                  </a:cubicBezTo>
                  <a:cubicBezTo>
                    <a:pt x="14" y="101"/>
                    <a:pt x="1" y="154"/>
                    <a:pt x="1" y="208"/>
                  </a:cubicBezTo>
                  <a:cubicBezTo>
                    <a:pt x="1" y="264"/>
                    <a:pt x="7" y="320"/>
                    <a:pt x="15" y="375"/>
                  </a:cubicBezTo>
                  <a:cubicBezTo>
                    <a:pt x="32" y="479"/>
                    <a:pt x="62" y="580"/>
                    <a:pt x="106" y="676"/>
                  </a:cubicBezTo>
                  <a:cubicBezTo>
                    <a:pt x="145" y="761"/>
                    <a:pt x="190" y="841"/>
                    <a:pt x="243" y="915"/>
                  </a:cubicBezTo>
                  <a:cubicBezTo>
                    <a:pt x="297" y="992"/>
                    <a:pt x="391" y="1095"/>
                    <a:pt x="489" y="1108"/>
                  </a:cubicBezTo>
                  <a:cubicBezTo>
                    <a:pt x="496" y="1109"/>
                    <a:pt x="504" y="1110"/>
                    <a:pt x="511" y="1110"/>
                  </a:cubicBezTo>
                  <a:cubicBezTo>
                    <a:pt x="544" y="1110"/>
                    <a:pt x="580" y="1098"/>
                    <a:pt x="595" y="1065"/>
                  </a:cubicBezTo>
                  <a:cubicBezTo>
                    <a:pt x="633" y="977"/>
                    <a:pt x="621" y="858"/>
                    <a:pt x="593" y="768"/>
                  </a:cubicBezTo>
                  <a:cubicBezTo>
                    <a:pt x="567" y="683"/>
                    <a:pt x="538" y="600"/>
                    <a:pt x="506" y="517"/>
                  </a:cubicBezTo>
                  <a:cubicBezTo>
                    <a:pt x="471" y="421"/>
                    <a:pt x="428" y="329"/>
                    <a:pt x="378" y="240"/>
                  </a:cubicBezTo>
                  <a:cubicBezTo>
                    <a:pt x="355" y="201"/>
                    <a:pt x="332" y="163"/>
                    <a:pt x="306" y="125"/>
                  </a:cubicBezTo>
                  <a:cubicBezTo>
                    <a:pt x="277" y="80"/>
                    <a:pt x="237" y="43"/>
                    <a:pt x="190" y="15"/>
                  </a:cubicBezTo>
                  <a:cubicBezTo>
                    <a:pt x="174" y="5"/>
                    <a:pt x="155" y="1"/>
                    <a:pt x="136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78;p53"/>
            <p:cNvSpPr/>
            <p:nvPr/>
          </p:nvSpPr>
          <p:spPr>
            <a:xfrm>
              <a:off x="7566266" y="2228595"/>
              <a:ext cx="26342" cy="50580"/>
            </a:xfrm>
            <a:custGeom>
              <a:avLst/>
              <a:gdLst/>
              <a:ahLst/>
              <a:cxnLst/>
              <a:rect l="l" t="t" r="r" b="b"/>
              <a:pathLst>
                <a:path w="463" h="889" extrusionOk="0">
                  <a:moveTo>
                    <a:pt x="450" y="219"/>
                  </a:moveTo>
                  <a:cubicBezTo>
                    <a:pt x="450" y="221"/>
                    <a:pt x="450" y="222"/>
                    <a:pt x="449" y="224"/>
                  </a:cubicBezTo>
                  <a:cubicBezTo>
                    <a:pt x="449" y="230"/>
                    <a:pt x="448" y="234"/>
                    <a:pt x="448" y="234"/>
                  </a:cubicBezTo>
                  <a:cubicBezTo>
                    <a:pt x="448" y="234"/>
                    <a:pt x="449" y="230"/>
                    <a:pt x="449" y="223"/>
                  </a:cubicBezTo>
                  <a:cubicBezTo>
                    <a:pt x="450" y="221"/>
                    <a:pt x="450" y="220"/>
                    <a:pt x="450" y="219"/>
                  </a:cubicBezTo>
                  <a:close/>
                  <a:moveTo>
                    <a:pt x="352" y="0"/>
                  </a:moveTo>
                  <a:cubicBezTo>
                    <a:pt x="344" y="0"/>
                    <a:pt x="335" y="1"/>
                    <a:pt x="327" y="4"/>
                  </a:cubicBezTo>
                  <a:cubicBezTo>
                    <a:pt x="290" y="14"/>
                    <a:pt x="253" y="26"/>
                    <a:pt x="224" y="56"/>
                  </a:cubicBezTo>
                  <a:cubicBezTo>
                    <a:pt x="210" y="73"/>
                    <a:pt x="198" y="94"/>
                    <a:pt x="182" y="110"/>
                  </a:cubicBezTo>
                  <a:cubicBezTo>
                    <a:pt x="178" y="116"/>
                    <a:pt x="176" y="119"/>
                    <a:pt x="176" y="119"/>
                  </a:cubicBezTo>
                  <a:cubicBezTo>
                    <a:pt x="176" y="119"/>
                    <a:pt x="179" y="114"/>
                    <a:pt x="186" y="104"/>
                  </a:cubicBezTo>
                  <a:lnTo>
                    <a:pt x="186" y="104"/>
                  </a:lnTo>
                  <a:lnTo>
                    <a:pt x="170" y="117"/>
                  </a:lnTo>
                  <a:cubicBezTo>
                    <a:pt x="144" y="146"/>
                    <a:pt x="124" y="179"/>
                    <a:pt x="109" y="217"/>
                  </a:cubicBezTo>
                  <a:cubicBezTo>
                    <a:pt x="91" y="254"/>
                    <a:pt x="77" y="291"/>
                    <a:pt x="65" y="330"/>
                  </a:cubicBezTo>
                  <a:cubicBezTo>
                    <a:pt x="29" y="454"/>
                    <a:pt x="9" y="582"/>
                    <a:pt x="4" y="710"/>
                  </a:cubicBezTo>
                  <a:cubicBezTo>
                    <a:pt x="1" y="801"/>
                    <a:pt x="86" y="888"/>
                    <a:pt x="177" y="888"/>
                  </a:cubicBezTo>
                  <a:cubicBezTo>
                    <a:pt x="179" y="888"/>
                    <a:pt x="181" y="888"/>
                    <a:pt x="182" y="888"/>
                  </a:cubicBezTo>
                  <a:cubicBezTo>
                    <a:pt x="279" y="886"/>
                    <a:pt x="358" y="807"/>
                    <a:pt x="361" y="710"/>
                  </a:cubicBezTo>
                  <a:lnTo>
                    <a:pt x="360" y="710"/>
                  </a:lnTo>
                  <a:cubicBezTo>
                    <a:pt x="361" y="679"/>
                    <a:pt x="363" y="649"/>
                    <a:pt x="367" y="619"/>
                  </a:cubicBezTo>
                  <a:lnTo>
                    <a:pt x="367" y="619"/>
                  </a:lnTo>
                  <a:cubicBezTo>
                    <a:pt x="379" y="533"/>
                    <a:pt x="404" y="451"/>
                    <a:pt x="425" y="367"/>
                  </a:cubicBezTo>
                  <a:cubicBezTo>
                    <a:pt x="430" y="346"/>
                    <a:pt x="435" y="326"/>
                    <a:pt x="441" y="304"/>
                  </a:cubicBezTo>
                  <a:cubicBezTo>
                    <a:pt x="448" y="282"/>
                    <a:pt x="452" y="261"/>
                    <a:pt x="452" y="238"/>
                  </a:cubicBezTo>
                  <a:cubicBezTo>
                    <a:pt x="453" y="233"/>
                    <a:pt x="453" y="229"/>
                    <a:pt x="452" y="224"/>
                  </a:cubicBezTo>
                  <a:cubicBezTo>
                    <a:pt x="452" y="217"/>
                    <a:pt x="452" y="214"/>
                    <a:pt x="451" y="214"/>
                  </a:cubicBezTo>
                  <a:lnTo>
                    <a:pt x="451" y="214"/>
                  </a:lnTo>
                  <a:cubicBezTo>
                    <a:pt x="452" y="212"/>
                    <a:pt x="452" y="209"/>
                    <a:pt x="453" y="207"/>
                  </a:cubicBezTo>
                  <a:cubicBezTo>
                    <a:pt x="459" y="188"/>
                    <a:pt x="461" y="169"/>
                    <a:pt x="462" y="150"/>
                  </a:cubicBezTo>
                  <a:cubicBezTo>
                    <a:pt x="461" y="123"/>
                    <a:pt x="455" y="96"/>
                    <a:pt x="446" y="71"/>
                  </a:cubicBezTo>
                  <a:cubicBezTo>
                    <a:pt x="434" y="28"/>
                    <a:pt x="395" y="0"/>
                    <a:pt x="352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79;p53"/>
            <p:cNvSpPr/>
            <p:nvPr/>
          </p:nvSpPr>
          <p:spPr>
            <a:xfrm>
              <a:off x="6873954" y="3882675"/>
              <a:ext cx="115269" cy="726151"/>
            </a:xfrm>
            <a:custGeom>
              <a:avLst/>
              <a:gdLst/>
              <a:ahLst/>
              <a:cxnLst/>
              <a:rect l="l" t="t" r="r" b="b"/>
              <a:pathLst>
                <a:path w="2026" h="12763" extrusionOk="0">
                  <a:moveTo>
                    <a:pt x="64" y="0"/>
                  </a:moveTo>
                  <a:cubicBezTo>
                    <a:pt x="33" y="0"/>
                    <a:pt x="0" y="27"/>
                    <a:pt x="11" y="68"/>
                  </a:cubicBezTo>
                  <a:lnTo>
                    <a:pt x="11" y="67"/>
                  </a:lnTo>
                  <a:cubicBezTo>
                    <a:pt x="411" y="2166"/>
                    <a:pt x="924" y="4246"/>
                    <a:pt x="1216" y="6366"/>
                  </a:cubicBezTo>
                  <a:cubicBezTo>
                    <a:pt x="1290" y="6898"/>
                    <a:pt x="1337" y="7432"/>
                    <a:pt x="1414" y="7964"/>
                  </a:cubicBezTo>
                  <a:cubicBezTo>
                    <a:pt x="1490" y="8500"/>
                    <a:pt x="1569" y="9037"/>
                    <a:pt x="1624" y="9575"/>
                  </a:cubicBezTo>
                  <a:cubicBezTo>
                    <a:pt x="1677" y="10092"/>
                    <a:pt x="1717" y="10610"/>
                    <a:pt x="1708" y="11129"/>
                  </a:cubicBezTo>
                  <a:cubicBezTo>
                    <a:pt x="1700" y="11644"/>
                    <a:pt x="1577" y="12150"/>
                    <a:pt x="1577" y="12661"/>
                  </a:cubicBezTo>
                  <a:cubicBezTo>
                    <a:pt x="1577" y="12721"/>
                    <a:pt x="1633" y="12762"/>
                    <a:pt x="1686" y="12762"/>
                  </a:cubicBezTo>
                  <a:cubicBezTo>
                    <a:pt x="1718" y="12762"/>
                    <a:pt x="1749" y="12747"/>
                    <a:pt x="1766" y="12713"/>
                  </a:cubicBezTo>
                  <a:cubicBezTo>
                    <a:pt x="1931" y="12374"/>
                    <a:pt x="1963" y="11984"/>
                    <a:pt x="1993" y="11611"/>
                  </a:cubicBezTo>
                  <a:cubicBezTo>
                    <a:pt x="2022" y="11209"/>
                    <a:pt x="2025" y="10805"/>
                    <a:pt x="2004" y="10402"/>
                  </a:cubicBezTo>
                  <a:cubicBezTo>
                    <a:pt x="1962" y="9574"/>
                    <a:pt x="1828" y="8754"/>
                    <a:pt x="1699" y="7937"/>
                  </a:cubicBezTo>
                  <a:cubicBezTo>
                    <a:pt x="1567" y="7098"/>
                    <a:pt x="1392" y="6265"/>
                    <a:pt x="1249" y="5427"/>
                  </a:cubicBezTo>
                  <a:cubicBezTo>
                    <a:pt x="1103" y="4585"/>
                    <a:pt x="1006" y="3740"/>
                    <a:pt x="834" y="2902"/>
                  </a:cubicBezTo>
                  <a:cubicBezTo>
                    <a:pt x="638" y="1933"/>
                    <a:pt x="433" y="976"/>
                    <a:pt x="114" y="39"/>
                  </a:cubicBezTo>
                  <a:cubicBezTo>
                    <a:pt x="106" y="12"/>
                    <a:pt x="85" y="0"/>
                    <a:pt x="64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80;p53"/>
            <p:cNvSpPr/>
            <p:nvPr/>
          </p:nvSpPr>
          <p:spPr>
            <a:xfrm>
              <a:off x="7019494" y="3512282"/>
              <a:ext cx="145082" cy="1031108"/>
            </a:xfrm>
            <a:custGeom>
              <a:avLst/>
              <a:gdLst/>
              <a:ahLst/>
              <a:cxnLst/>
              <a:rect l="l" t="t" r="r" b="b"/>
              <a:pathLst>
                <a:path w="2550" h="18123" extrusionOk="0">
                  <a:moveTo>
                    <a:pt x="82" y="0"/>
                  </a:moveTo>
                  <a:cubicBezTo>
                    <a:pt x="40" y="0"/>
                    <a:pt x="0" y="27"/>
                    <a:pt x="6" y="77"/>
                  </a:cubicBezTo>
                  <a:lnTo>
                    <a:pt x="5" y="77"/>
                  </a:lnTo>
                  <a:cubicBezTo>
                    <a:pt x="71" y="646"/>
                    <a:pt x="103" y="1216"/>
                    <a:pt x="177" y="1784"/>
                  </a:cubicBezTo>
                  <a:cubicBezTo>
                    <a:pt x="338" y="2993"/>
                    <a:pt x="509" y="4198"/>
                    <a:pt x="655" y="5410"/>
                  </a:cubicBezTo>
                  <a:cubicBezTo>
                    <a:pt x="1014" y="8402"/>
                    <a:pt x="1356" y="11394"/>
                    <a:pt x="1732" y="14386"/>
                  </a:cubicBezTo>
                  <a:cubicBezTo>
                    <a:pt x="1819" y="15082"/>
                    <a:pt x="1910" y="15778"/>
                    <a:pt x="2005" y="16473"/>
                  </a:cubicBezTo>
                  <a:cubicBezTo>
                    <a:pt x="2073" y="16987"/>
                    <a:pt x="2074" y="17586"/>
                    <a:pt x="2280" y="18064"/>
                  </a:cubicBezTo>
                  <a:cubicBezTo>
                    <a:pt x="2298" y="18106"/>
                    <a:pt x="2329" y="18123"/>
                    <a:pt x="2361" y="18123"/>
                  </a:cubicBezTo>
                  <a:cubicBezTo>
                    <a:pt x="2419" y="18123"/>
                    <a:pt x="2483" y="18068"/>
                    <a:pt x="2491" y="18008"/>
                  </a:cubicBezTo>
                  <a:cubicBezTo>
                    <a:pt x="2550" y="17556"/>
                    <a:pt x="2413" y="17052"/>
                    <a:pt x="2354" y="16602"/>
                  </a:cubicBezTo>
                  <a:cubicBezTo>
                    <a:pt x="2277" y="15994"/>
                    <a:pt x="2201" y="15386"/>
                    <a:pt x="2122" y="14779"/>
                  </a:cubicBezTo>
                  <a:cubicBezTo>
                    <a:pt x="1933" y="13322"/>
                    <a:pt x="1745" y="11864"/>
                    <a:pt x="1561" y="10407"/>
                  </a:cubicBezTo>
                  <a:cubicBezTo>
                    <a:pt x="1209" y="7634"/>
                    <a:pt x="788" y="4869"/>
                    <a:pt x="496" y="2089"/>
                  </a:cubicBezTo>
                  <a:cubicBezTo>
                    <a:pt x="425" y="1412"/>
                    <a:pt x="346" y="713"/>
                    <a:pt x="162" y="56"/>
                  </a:cubicBezTo>
                  <a:cubicBezTo>
                    <a:pt x="151" y="18"/>
                    <a:pt x="116" y="0"/>
                    <a:pt x="82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81;p53"/>
            <p:cNvSpPr/>
            <p:nvPr/>
          </p:nvSpPr>
          <p:spPr>
            <a:xfrm>
              <a:off x="7155761" y="3749538"/>
              <a:ext cx="417439" cy="68900"/>
            </a:xfrm>
            <a:custGeom>
              <a:avLst/>
              <a:gdLst/>
              <a:ahLst/>
              <a:cxnLst/>
              <a:rect l="l" t="t" r="r" b="b"/>
              <a:pathLst>
                <a:path w="7337" h="1211" extrusionOk="0">
                  <a:moveTo>
                    <a:pt x="5168" y="0"/>
                  </a:moveTo>
                  <a:cubicBezTo>
                    <a:pt x="4728" y="0"/>
                    <a:pt x="4288" y="43"/>
                    <a:pt x="3852" y="99"/>
                  </a:cubicBezTo>
                  <a:cubicBezTo>
                    <a:pt x="2581" y="265"/>
                    <a:pt x="1264" y="435"/>
                    <a:pt x="100" y="1000"/>
                  </a:cubicBezTo>
                  <a:cubicBezTo>
                    <a:pt x="0" y="1048"/>
                    <a:pt x="52" y="1210"/>
                    <a:pt x="148" y="1210"/>
                  </a:cubicBezTo>
                  <a:cubicBezTo>
                    <a:pt x="160" y="1210"/>
                    <a:pt x="172" y="1208"/>
                    <a:pt x="185" y="1203"/>
                  </a:cubicBezTo>
                  <a:cubicBezTo>
                    <a:pt x="1341" y="733"/>
                    <a:pt x="2622" y="557"/>
                    <a:pt x="3852" y="402"/>
                  </a:cubicBezTo>
                  <a:cubicBezTo>
                    <a:pt x="4277" y="348"/>
                    <a:pt x="4705" y="309"/>
                    <a:pt x="5133" y="309"/>
                  </a:cubicBezTo>
                  <a:cubicBezTo>
                    <a:pt x="5276" y="309"/>
                    <a:pt x="5419" y="313"/>
                    <a:pt x="5561" y="323"/>
                  </a:cubicBezTo>
                  <a:cubicBezTo>
                    <a:pt x="5862" y="341"/>
                    <a:pt x="6159" y="385"/>
                    <a:pt x="6452" y="456"/>
                  </a:cubicBezTo>
                  <a:cubicBezTo>
                    <a:pt x="6715" y="520"/>
                    <a:pt x="6974" y="683"/>
                    <a:pt x="7241" y="707"/>
                  </a:cubicBezTo>
                  <a:cubicBezTo>
                    <a:pt x="7243" y="707"/>
                    <a:pt x="7246" y="707"/>
                    <a:pt x="7249" y="707"/>
                  </a:cubicBezTo>
                  <a:cubicBezTo>
                    <a:pt x="7320" y="707"/>
                    <a:pt x="7336" y="614"/>
                    <a:pt x="7298" y="568"/>
                  </a:cubicBezTo>
                  <a:cubicBezTo>
                    <a:pt x="7139" y="368"/>
                    <a:pt x="6803" y="273"/>
                    <a:pt x="6567" y="196"/>
                  </a:cubicBezTo>
                  <a:cubicBezTo>
                    <a:pt x="6296" y="109"/>
                    <a:pt x="6017" y="51"/>
                    <a:pt x="5734" y="26"/>
                  </a:cubicBezTo>
                  <a:cubicBezTo>
                    <a:pt x="5545" y="8"/>
                    <a:pt x="5357" y="0"/>
                    <a:pt x="5168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82;p53"/>
            <p:cNvSpPr/>
            <p:nvPr/>
          </p:nvSpPr>
          <p:spPr>
            <a:xfrm>
              <a:off x="7591073" y="3535382"/>
              <a:ext cx="110376" cy="1034977"/>
            </a:xfrm>
            <a:custGeom>
              <a:avLst/>
              <a:gdLst/>
              <a:ahLst/>
              <a:cxnLst/>
              <a:rect l="l" t="t" r="r" b="b"/>
              <a:pathLst>
                <a:path w="1940" h="18191" extrusionOk="0">
                  <a:moveTo>
                    <a:pt x="1841" y="1"/>
                  </a:moveTo>
                  <a:cubicBezTo>
                    <a:pt x="1797" y="1"/>
                    <a:pt x="1749" y="24"/>
                    <a:pt x="1732" y="70"/>
                  </a:cubicBezTo>
                  <a:lnTo>
                    <a:pt x="1732" y="71"/>
                  </a:lnTo>
                  <a:cubicBezTo>
                    <a:pt x="1319" y="1157"/>
                    <a:pt x="1132" y="2327"/>
                    <a:pt x="933" y="3468"/>
                  </a:cubicBezTo>
                  <a:cubicBezTo>
                    <a:pt x="741" y="4555"/>
                    <a:pt x="590" y="5649"/>
                    <a:pt x="462" y="6745"/>
                  </a:cubicBezTo>
                  <a:cubicBezTo>
                    <a:pt x="189" y="9079"/>
                    <a:pt x="59" y="11424"/>
                    <a:pt x="20" y="13774"/>
                  </a:cubicBezTo>
                  <a:cubicBezTo>
                    <a:pt x="9" y="14492"/>
                    <a:pt x="7" y="15209"/>
                    <a:pt x="13" y="15927"/>
                  </a:cubicBezTo>
                  <a:cubicBezTo>
                    <a:pt x="20" y="16655"/>
                    <a:pt x="0" y="17389"/>
                    <a:pt x="101" y="18110"/>
                  </a:cubicBezTo>
                  <a:cubicBezTo>
                    <a:pt x="109" y="18167"/>
                    <a:pt x="147" y="18190"/>
                    <a:pt x="189" y="18190"/>
                  </a:cubicBezTo>
                  <a:cubicBezTo>
                    <a:pt x="247" y="18190"/>
                    <a:pt x="312" y="18146"/>
                    <a:pt x="319" y="18080"/>
                  </a:cubicBezTo>
                  <a:cubicBezTo>
                    <a:pt x="384" y="17429"/>
                    <a:pt x="348" y="16772"/>
                    <a:pt x="347" y="16117"/>
                  </a:cubicBezTo>
                  <a:cubicBezTo>
                    <a:pt x="346" y="15489"/>
                    <a:pt x="348" y="14861"/>
                    <a:pt x="354" y="14232"/>
                  </a:cubicBezTo>
                  <a:cubicBezTo>
                    <a:pt x="365" y="13024"/>
                    <a:pt x="398" y="11816"/>
                    <a:pt x="460" y="10608"/>
                  </a:cubicBezTo>
                  <a:cubicBezTo>
                    <a:pt x="577" y="8326"/>
                    <a:pt x="813" y="6055"/>
                    <a:pt x="1216" y="3806"/>
                  </a:cubicBezTo>
                  <a:cubicBezTo>
                    <a:pt x="1439" y="2567"/>
                    <a:pt x="1774" y="1345"/>
                    <a:pt x="1931" y="97"/>
                  </a:cubicBezTo>
                  <a:cubicBezTo>
                    <a:pt x="1939" y="32"/>
                    <a:pt x="1892" y="1"/>
                    <a:pt x="1841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83;p53"/>
            <p:cNvSpPr/>
            <p:nvPr/>
          </p:nvSpPr>
          <p:spPr>
            <a:xfrm>
              <a:off x="6717831" y="4570889"/>
              <a:ext cx="28732" cy="60309"/>
            </a:xfrm>
            <a:custGeom>
              <a:avLst/>
              <a:gdLst/>
              <a:ahLst/>
              <a:cxnLst/>
              <a:rect l="l" t="t" r="r" b="b"/>
              <a:pathLst>
                <a:path w="505" h="1060" extrusionOk="0">
                  <a:moveTo>
                    <a:pt x="429" y="1"/>
                  </a:moveTo>
                  <a:cubicBezTo>
                    <a:pt x="419" y="1"/>
                    <a:pt x="409" y="3"/>
                    <a:pt x="399" y="7"/>
                  </a:cubicBezTo>
                  <a:cubicBezTo>
                    <a:pt x="318" y="47"/>
                    <a:pt x="250" y="109"/>
                    <a:pt x="201" y="186"/>
                  </a:cubicBezTo>
                  <a:cubicBezTo>
                    <a:pt x="155" y="262"/>
                    <a:pt x="117" y="344"/>
                    <a:pt x="87" y="429"/>
                  </a:cubicBezTo>
                  <a:cubicBezTo>
                    <a:pt x="27" y="594"/>
                    <a:pt x="1" y="769"/>
                    <a:pt x="8" y="943"/>
                  </a:cubicBezTo>
                  <a:cubicBezTo>
                    <a:pt x="9" y="1007"/>
                    <a:pt x="61" y="1058"/>
                    <a:pt x="124" y="1059"/>
                  </a:cubicBezTo>
                  <a:cubicBezTo>
                    <a:pt x="184" y="1059"/>
                    <a:pt x="243" y="1006"/>
                    <a:pt x="239" y="943"/>
                  </a:cubicBezTo>
                  <a:cubicBezTo>
                    <a:pt x="231" y="791"/>
                    <a:pt x="253" y="639"/>
                    <a:pt x="304" y="496"/>
                  </a:cubicBezTo>
                  <a:cubicBezTo>
                    <a:pt x="354" y="353"/>
                    <a:pt x="448" y="225"/>
                    <a:pt x="491" y="78"/>
                  </a:cubicBezTo>
                  <a:cubicBezTo>
                    <a:pt x="505" y="32"/>
                    <a:pt x="468" y="1"/>
                    <a:pt x="429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84;p53"/>
            <p:cNvSpPr/>
            <p:nvPr/>
          </p:nvSpPr>
          <p:spPr>
            <a:xfrm>
              <a:off x="6765851" y="4577830"/>
              <a:ext cx="38859" cy="72086"/>
            </a:xfrm>
            <a:custGeom>
              <a:avLst/>
              <a:gdLst/>
              <a:ahLst/>
              <a:cxnLst/>
              <a:rect l="l" t="t" r="r" b="b"/>
              <a:pathLst>
                <a:path w="683" h="1267" extrusionOk="0">
                  <a:moveTo>
                    <a:pt x="357" y="797"/>
                  </a:moveTo>
                  <a:cubicBezTo>
                    <a:pt x="357" y="797"/>
                    <a:pt x="356" y="801"/>
                    <a:pt x="355" y="805"/>
                  </a:cubicBezTo>
                  <a:lnTo>
                    <a:pt x="355" y="805"/>
                  </a:lnTo>
                  <a:cubicBezTo>
                    <a:pt x="357" y="800"/>
                    <a:pt x="357" y="797"/>
                    <a:pt x="357" y="797"/>
                  </a:cubicBezTo>
                  <a:close/>
                  <a:moveTo>
                    <a:pt x="581" y="1"/>
                  </a:moveTo>
                  <a:cubicBezTo>
                    <a:pt x="574" y="1"/>
                    <a:pt x="568" y="1"/>
                    <a:pt x="561" y="3"/>
                  </a:cubicBezTo>
                  <a:cubicBezTo>
                    <a:pt x="325" y="43"/>
                    <a:pt x="171" y="286"/>
                    <a:pt x="96" y="496"/>
                  </a:cubicBezTo>
                  <a:cubicBezTo>
                    <a:pt x="21" y="710"/>
                    <a:pt x="1" y="953"/>
                    <a:pt x="83" y="1167"/>
                  </a:cubicBezTo>
                  <a:cubicBezTo>
                    <a:pt x="105" y="1224"/>
                    <a:pt x="152" y="1267"/>
                    <a:pt x="213" y="1267"/>
                  </a:cubicBezTo>
                  <a:cubicBezTo>
                    <a:pt x="220" y="1267"/>
                    <a:pt x="227" y="1266"/>
                    <a:pt x="234" y="1265"/>
                  </a:cubicBezTo>
                  <a:cubicBezTo>
                    <a:pt x="296" y="1256"/>
                    <a:pt x="358" y="1200"/>
                    <a:pt x="354" y="1130"/>
                  </a:cubicBezTo>
                  <a:lnTo>
                    <a:pt x="354" y="1130"/>
                  </a:lnTo>
                  <a:lnTo>
                    <a:pt x="351" y="1131"/>
                  </a:lnTo>
                  <a:cubicBezTo>
                    <a:pt x="344" y="1037"/>
                    <a:pt x="344" y="942"/>
                    <a:pt x="351" y="849"/>
                  </a:cubicBezTo>
                  <a:cubicBezTo>
                    <a:pt x="353" y="836"/>
                    <a:pt x="354" y="824"/>
                    <a:pt x="355" y="811"/>
                  </a:cubicBezTo>
                  <a:cubicBezTo>
                    <a:pt x="355" y="809"/>
                    <a:pt x="355" y="807"/>
                    <a:pt x="355" y="805"/>
                  </a:cubicBezTo>
                  <a:lnTo>
                    <a:pt x="355" y="805"/>
                  </a:lnTo>
                  <a:cubicBezTo>
                    <a:pt x="355" y="806"/>
                    <a:pt x="355" y="807"/>
                    <a:pt x="355" y="808"/>
                  </a:cubicBezTo>
                  <a:cubicBezTo>
                    <a:pt x="358" y="784"/>
                    <a:pt x="363" y="761"/>
                    <a:pt x="368" y="740"/>
                  </a:cubicBezTo>
                  <a:cubicBezTo>
                    <a:pt x="378" y="692"/>
                    <a:pt x="392" y="644"/>
                    <a:pt x="409" y="599"/>
                  </a:cubicBezTo>
                  <a:cubicBezTo>
                    <a:pt x="412" y="591"/>
                    <a:pt x="414" y="584"/>
                    <a:pt x="417" y="576"/>
                  </a:cubicBezTo>
                  <a:lnTo>
                    <a:pt x="417" y="576"/>
                  </a:lnTo>
                  <a:cubicBezTo>
                    <a:pt x="419" y="572"/>
                    <a:pt x="422" y="564"/>
                    <a:pt x="424" y="559"/>
                  </a:cubicBezTo>
                  <a:cubicBezTo>
                    <a:pt x="434" y="539"/>
                    <a:pt x="443" y="517"/>
                    <a:pt x="453" y="497"/>
                  </a:cubicBezTo>
                  <a:cubicBezTo>
                    <a:pt x="472" y="454"/>
                    <a:pt x="494" y="413"/>
                    <a:pt x="518" y="374"/>
                  </a:cubicBezTo>
                  <a:cubicBezTo>
                    <a:pt x="567" y="292"/>
                    <a:pt x="618" y="214"/>
                    <a:pt x="655" y="126"/>
                  </a:cubicBezTo>
                  <a:cubicBezTo>
                    <a:pt x="683" y="63"/>
                    <a:pt x="645" y="1"/>
                    <a:pt x="581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85;p53"/>
            <p:cNvSpPr/>
            <p:nvPr/>
          </p:nvSpPr>
          <p:spPr>
            <a:xfrm>
              <a:off x="7749244" y="3770931"/>
              <a:ext cx="133589" cy="926421"/>
            </a:xfrm>
            <a:custGeom>
              <a:avLst/>
              <a:gdLst/>
              <a:ahLst/>
              <a:cxnLst/>
              <a:rect l="l" t="t" r="r" b="b"/>
              <a:pathLst>
                <a:path w="2348" h="16283" extrusionOk="0">
                  <a:moveTo>
                    <a:pt x="2217" y="0"/>
                  </a:moveTo>
                  <a:cubicBezTo>
                    <a:pt x="2184" y="0"/>
                    <a:pt x="2150" y="16"/>
                    <a:pt x="2129" y="52"/>
                  </a:cubicBezTo>
                  <a:cubicBezTo>
                    <a:pt x="1991" y="288"/>
                    <a:pt x="1954" y="557"/>
                    <a:pt x="1895" y="821"/>
                  </a:cubicBezTo>
                  <a:cubicBezTo>
                    <a:pt x="1834" y="1095"/>
                    <a:pt x="1777" y="1369"/>
                    <a:pt x="1723" y="1644"/>
                  </a:cubicBezTo>
                  <a:cubicBezTo>
                    <a:pt x="1632" y="2118"/>
                    <a:pt x="1551" y="2594"/>
                    <a:pt x="1471" y="3071"/>
                  </a:cubicBezTo>
                  <a:cubicBezTo>
                    <a:pt x="1390" y="3542"/>
                    <a:pt x="1352" y="4030"/>
                    <a:pt x="1250" y="4496"/>
                  </a:cubicBezTo>
                  <a:cubicBezTo>
                    <a:pt x="1125" y="5075"/>
                    <a:pt x="987" y="5648"/>
                    <a:pt x="874" y="6228"/>
                  </a:cubicBezTo>
                  <a:cubicBezTo>
                    <a:pt x="649" y="7388"/>
                    <a:pt x="459" y="8548"/>
                    <a:pt x="270" y="9714"/>
                  </a:cubicBezTo>
                  <a:cubicBezTo>
                    <a:pt x="181" y="10260"/>
                    <a:pt x="137" y="10809"/>
                    <a:pt x="78" y="11360"/>
                  </a:cubicBezTo>
                  <a:cubicBezTo>
                    <a:pt x="22" y="11904"/>
                    <a:pt x="1" y="12485"/>
                    <a:pt x="167" y="13014"/>
                  </a:cubicBezTo>
                  <a:cubicBezTo>
                    <a:pt x="330" y="13533"/>
                    <a:pt x="621" y="13998"/>
                    <a:pt x="884" y="14472"/>
                  </a:cubicBezTo>
                  <a:cubicBezTo>
                    <a:pt x="1211" y="15062"/>
                    <a:pt x="1494" y="15723"/>
                    <a:pt x="1916" y="16252"/>
                  </a:cubicBezTo>
                  <a:cubicBezTo>
                    <a:pt x="1933" y="16273"/>
                    <a:pt x="1956" y="16283"/>
                    <a:pt x="1979" y="16283"/>
                  </a:cubicBezTo>
                  <a:cubicBezTo>
                    <a:pt x="2039" y="16283"/>
                    <a:pt x="2103" y="16221"/>
                    <a:pt x="2081" y="16156"/>
                  </a:cubicBezTo>
                  <a:lnTo>
                    <a:pt x="2081" y="16156"/>
                  </a:lnTo>
                  <a:lnTo>
                    <a:pt x="2081" y="16157"/>
                  </a:lnTo>
                  <a:cubicBezTo>
                    <a:pt x="1895" y="15608"/>
                    <a:pt x="1558" y="15099"/>
                    <a:pt x="1285" y="14590"/>
                  </a:cubicBezTo>
                  <a:cubicBezTo>
                    <a:pt x="1047" y="14148"/>
                    <a:pt x="776" y="13712"/>
                    <a:pt x="584" y="13246"/>
                  </a:cubicBezTo>
                  <a:cubicBezTo>
                    <a:pt x="125" y="12138"/>
                    <a:pt x="383" y="11026"/>
                    <a:pt x="538" y="9886"/>
                  </a:cubicBezTo>
                  <a:cubicBezTo>
                    <a:pt x="693" y="8754"/>
                    <a:pt x="931" y="7626"/>
                    <a:pt x="1145" y="6505"/>
                  </a:cubicBezTo>
                  <a:cubicBezTo>
                    <a:pt x="1249" y="5954"/>
                    <a:pt x="1369" y="5400"/>
                    <a:pt x="1442" y="4845"/>
                  </a:cubicBezTo>
                  <a:cubicBezTo>
                    <a:pt x="1508" y="4346"/>
                    <a:pt x="1637" y="3861"/>
                    <a:pt x="1724" y="3365"/>
                  </a:cubicBezTo>
                  <a:cubicBezTo>
                    <a:pt x="1814" y="2860"/>
                    <a:pt x="1904" y="2355"/>
                    <a:pt x="2003" y="1852"/>
                  </a:cubicBezTo>
                  <a:cubicBezTo>
                    <a:pt x="2057" y="1581"/>
                    <a:pt x="2112" y="1310"/>
                    <a:pt x="2170" y="1040"/>
                  </a:cubicBezTo>
                  <a:cubicBezTo>
                    <a:pt x="2235" y="734"/>
                    <a:pt x="2348" y="421"/>
                    <a:pt x="2331" y="107"/>
                  </a:cubicBezTo>
                  <a:cubicBezTo>
                    <a:pt x="2327" y="43"/>
                    <a:pt x="2272" y="0"/>
                    <a:pt x="2217" y="0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86;p53"/>
            <p:cNvSpPr/>
            <p:nvPr/>
          </p:nvSpPr>
          <p:spPr>
            <a:xfrm>
              <a:off x="7952193" y="4616406"/>
              <a:ext cx="79425" cy="76069"/>
            </a:xfrm>
            <a:custGeom>
              <a:avLst/>
              <a:gdLst/>
              <a:ahLst/>
              <a:cxnLst/>
              <a:rect l="l" t="t" r="r" b="b"/>
              <a:pathLst>
                <a:path w="1396" h="1337" extrusionOk="0">
                  <a:moveTo>
                    <a:pt x="124" y="1"/>
                  </a:moveTo>
                  <a:cubicBezTo>
                    <a:pt x="87" y="1"/>
                    <a:pt x="53" y="17"/>
                    <a:pt x="32" y="54"/>
                  </a:cubicBezTo>
                  <a:cubicBezTo>
                    <a:pt x="1" y="106"/>
                    <a:pt x="19" y="173"/>
                    <a:pt x="71" y="204"/>
                  </a:cubicBezTo>
                  <a:cubicBezTo>
                    <a:pt x="303" y="336"/>
                    <a:pt x="501" y="502"/>
                    <a:pt x="689" y="690"/>
                  </a:cubicBezTo>
                  <a:cubicBezTo>
                    <a:pt x="783" y="785"/>
                    <a:pt x="872" y="888"/>
                    <a:pt x="958" y="990"/>
                  </a:cubicBezTo>
                  <a:cubicBezTo>
                    <a:pt x="1042" y="1088"/>
                    <a:pt x="1127" y="1187"/>
                    <a:pt x="1204" y="1289"/>
                  </a:cubicBezTo>
                  <a:cubicBezTo>
                    <a:pt x="1225" y="1317"/>
                    <a:pt x="1254" y="1336"/>
                    <a:pt x="1287" y="1336"/>
                  </a:cubicBezTo>
                  <a:cubicBezTo>
                    <a:pt x="1299" y="1336"/>
                    <a:pt x="1311" y="1334"/>
                    <a:pt x="1323" y="1328"/>
                  </a:cubicBezTo>
                  <a:cubicBezTo>
                    <a:pt x="1365" y="1310"/>
                    <a:pt x="1395" y="1261"/>
                    <a:pt x="1380" y="1215"/>
                  </a:cubicBezTo>
                  <a:cubicBezTo>
                    <a:pt x="1332" y="1078"/>
                    <a:pt x="1277" y="949"/>
                    <a:pt x="1198" y="827"/>
                  </a:cubicBezTo>
                  <a:cubicBezTo>
                    <a:pt x="1114" y="702"/>
                    <a:pt x="1017" y="587"/>
                    <a:pt x="908" y="484"/>
                  </a:cubicBezTo>
                  <a:cubicBezTo>
                    <a:pt x="700" y="286"/>
                    <a:pt x="446" y="129"/>
                    <a:pt x="183" y="14"/>
                  </a:cubicBezTo>
                  <a:cubicBezTo>
                    <a:pt x="163" y="5"/>
                    <a:pt x="143" y="1"/>
                    <a:pt x="124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87;p53"/>
            <p:cNvSpPr/>
            <p:nvPr/>
          </p:nvSpPr>
          <p:spPr>
            <a:xfrm>
              <a:off x="8003001" y="4598426"/>
              <a:ext cx="70493" cy="68729"/>
            </a:xfrm>
            <a:custGeom>
              <a:avLst/>
              <a:gdLst/>
              <a:ahLst/>
              <a:cxnLst/>
              <a:rect l="l" t="t" r="r" b="b"/>
              <a:pathLst>
                <a:path w="1239" h="1208" extrusionOk="0">
                  <a:moveTo>
                    <a:pt x="189" y="1"/>
                  </a:moveTo>
                  <a:cubicBezTo>
                    <a:pt x="74" y="1"/>
                    <a:pt x="1" y="164"/>
                    <a:pt x="121" y="237"/>
                  </a:cubicBezTo>
                  <a:cubicBezTo>
                    <a:pt x="325" y="360"/>
                    <a:pt x="526" y="480"/>
                    <a:pt x="692" y="647"/>
                  </a:cubicBezTo>
                  <a:cubicBezTo>
                    <a:pt x="731" y="684"/>
                    <a:pt x="763" y="726"/>
                    <a:pt x="799" y="766"/>
                  </a:cubicBezTo>
                  <a:cubicBezTo>
                    <a:pt x="817" y="785"/>
                    <a:pt x="836" y="803"/>
                    <a:pt x="853" y="823"/>
                  </a:cubicBezTo>
                  <a:cubicBezTo>
                    <a:pt x="862" y="833"/>
                    <a:pt x="871" y="842"/>
                    <a:pt x="879" y="853"/>
                  </a:cubicBezTo>
                  <a:cubicBezTo>
                    <a:pt x="881" y="855"/>
                    <a:pt x="888" y="865"/>
                    <a:pt x="892" y="869"/>
                  </a:cubicBezTo>
                  <a:lnTo>
                    <a:pt x="892" y="869"/>
                  </a:lnTo>
                  <a:cubicBezTo>
                    <a:pt x="953" y="951"/>
                    <a:pt x="1012" y="1042"/>
                    <a:pt x="1048" y="1139"/>
                  </a:cubicBezTo>
                  <a:cubicBezTo>
                    <a:pt x="1064" y="1184"/>
                    <a:pt x="1106" y="1207"/>
                    <a:pt x="1146" y="1207"/>
                  </a:cubicBezTo>
                  <a:cubicBezTo>
                    <a:pt x="1193" y="1207"/>
                    <a:pt x="1238" y="1176"/>
                    <a:pt x="1237" y="1114"/>
                  </a:cubicBezTo>
                  <a:cubicBezTo>
                    <a:pt x="1230" y="858"/>
                    <a:pt x="1119" y="617"/>
                    <a:pt x="928" y="446"/>
                  </a:cubicBezTo>
                  <a:cubicBezTo>
                    <a:pt x="727" y="265"/>
                    <a:pt x="489" y="140"/>
                    <a:pt x="251" y="16"/>
                  </a:cubicBezTo>
                  <a:cubicBezTo>
                    <a:pt x="229" y="6"/>
                    <a:pt x="208" y="1"/>
                    <a:pt x="189" y="1"/>
                  </a:cubicBezTo>
                  <a:close/>
                </a:path>
              </a:pathLst>
            </a:custGeom>
            <a:solidFill>
              <a:srgbClr val="44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3729;p65"/>
          <p:cNvGrpSpPr/>
          <p:nvPr/>
        </p:nvGrpSpPr>
        <p:grpSpPr>
          <a:xfrm flipH="1">
            <a:off x="6881201" y="3536370"/>
            <a:ext cx="1617908" cy="1436785"/>
            <a:chOff x="-6350825" y="1110388"/>
            <a:chExt cx="1532400" cy="1360850"/>
          </a:xfrm>
        </p:grpSpPr>
        <p:sp>
          <p:nvSpPr>
            <p:cNvPr id="166" name="Google Shape;3730;p65"/>
            <p:cNvSpPr/>
            <p:nvPr/>
          </p:nvSpPr>
          <p:spPr>
            <a:xfrm>
              <a:off x="-6065350" y="1924038"/>
              <a:ext cx="141375" cy="491100"/>
            </a:xfrm>
            <a:custGeom>
              <a:avLst/>
              <a:gdLst/>
              <a:ahLst/>
              <a:cxnLst/>
              <a:rect l="l" t="t" r="r" b="b"/>
              <a:pathLst>
                <a:path w="5655" h="19644" extrusionOk="0">
                  <a:moveTo>
                    <a:pt x="513" y="0"/>
                  </a:moveTo>
                  <a:lnTo>
                    <a:pt x="513" y="0"/>
                  </a:lnTo>
                  <a:cubicBezTo>
                    <a:pt x="0" y="3039"/>
                    <a:pt x="1207" y="6078"/>
                    <a:pt x="1581" y="9136"/>
                  </a:cubicBezTo>
                  <a:cubicBezTo>
                    <a:pt x="1900" y="11755"/>
                    <a:pt x="1607" y="14422"/>
                    <a:pt x="1942" y="17039"/>
                  </a:cubicBezTo>
                  <a:cubicBezTo>
                    <a:pt x="2032" y="17726"/>
                    <a:pt x="2174" y="18435"/>
                    <a:pt x="2603" y="18977"/>
                  </a:cubicBezTo>
                  <a:cubicBezTo>
                    <a:pt x="2915" y="19371"/>
                    <a:pt x="3417" y="19644"/>
                    <a:pt x="3905" y="19644"/>
                  </a:cubicBezTo>
                  <a:cubicBezTo>
                    <a:pt x="4088" y="19644"/>
                    <a:pt x="4270" y="19605"/>
                    <a:pt x="4439" y="19519"/>
                  </a:cubicBezTo>
                  <a:cubicBezTo>
                    <a:pt x="3810" y="14803"/>
                    <a:pt x="5655" y="10061"/>
                    <a:pt x="5342" y="5310"/>
                  </a:cubicBezTo>
                  <a:cubicBezTo>
                    <a:pt x="5287" y="4532"/>
                    <a:pt x="5181" y="3752"/>
                    <a:pt x="4939" y="3010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rgbClr val="52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31;p65"/>
            <p:cNvSpPr/>
            <p:nvPr/>
          </p:nvSpPr>
          <p:spPr>
            <a:xfrm>
              <a:off x="-6350825" y="1110388"/>
              <a:ext cx="563950" cy="635125"/>
            </a:xfrm>
            <a:custGeom>
              <a:avLst/>
              <a:gdLst/>
              <a:ahLst/>
              <a:cxnLst/>
              <a:rect l="l" t="t" r="r" b="b"/>
              <a:pathLst>
                <a:path w="22558" h="25405" extrusionOk="0">
                  <a:moveTo>
                    <a:pt x="16841" y="1"/>
                  </a:moveTo>
                  <a:cubicBezTo>
                    <a:pt x="16700" y="1"/>
                    <a:pt x="16558" y="7"/>
                    <a:pt x="16416" y="21"/>
                  </a:cubicBezTo>
                  <a:cubicBezTo>
                    <a:pt x="15803" y="79"/>
                    <a:pt x="15187" y="266"/>
                    <a:pt x="14700" y="644"/>
                  </a:cubicBezTo>
                  <a:cubicBezTo>
                    <a:pt x="12987" y="1963"/>
                    <a:pt x="13461" y="4915"/>
                    <a:pt x="11835" y="6340"/>
                  </a:cubicBezTo>
                  <a:cubicBezTo>
                    <a:pt x="10755" y="7289"/>
                    <a:pt x="9152" y="7215"/>
                    <a:pt x="7713" y="7234"/>
                  </a:cubicBezTo>
                  <a:cubicBezTo>
                    <a:pt x="5010" y="7273"/>
                    <a:pt x="1977" y="8076"/>
                    <a:pt x="684" y="10447"/>
                  </a:cubicBezTo>
                  <a:cubicBezTo>
                    <a:pt x="194" y="11347"/>
                    <a:pt x="10" y="12389"/>
                    <a:pt x="7" y="13414"/>
                  </a:cubicBezTo>
                  <a:cubicBezTo>
                    <a:pt x="0" y="15989"/>
                    <a:pt x="1100" y="18482"/>
                    <a:pt x="2710" y="20488"/>
                  </a:cubicBezTo>
                  <a:cubicBezTo>
                    <a:pt x="4323" y="22495"/>
                    <a:pt x="6419" y="24056"/>
                    <a:pt x="8613" y="25404"/>
                  </a:cubicBezTo>
                  <a:lnTo>
                    <a:pt x="12442" y="23372"/>
                  </a:lnTo>
                  <a:cubicBezTo>
                    <a:pt x="9806" y="22408"/>
                    <a:pt x="7587" y="20559"/>
                    <a:pt x="6168" y="18140"/>
                  </a:cubicBezTo>
                  <a:cubicBezTo>
                    <a:pt x="5639" y="17230"/>
                    <a:pt x="5223" y="16140"/>
                    <a:pt x="5548" y="15140"/>
                  </a:cubicBezTo>
                  <a:cubicBezTo>
                    <a:pt x="5910" y="14024"/>
                    <a:pt x="7106" y="13369"/>
                    <a:pt x="8268" y="13218"/>
                  </a:cubicBezTo>
                  <a:cubicBezTo>
                    <a:pt x="8539" y="13182"/>
                    <a:pt x="8810" y="13168"/>
                    <a:pt x="9082" y="13168"/>
                  </a:cubicBezTo>
                  <a:cubicBezTo>
                    <a:pt x="9977" y="13168"/>
                    <a:pt x="10875" y="13323"/>
                    <a:pt x="11771" y="13395"/>
                  </a:cubicBezTo>
                  <a:cubicBezTo>
                    <a:pt x="12110" y="13422"/>
                    <a:pt x="12452" y="13435"/>
                    <a:pt x="12794" y="13435"/>
                  </a:cubicBezTo>
                  <a:cubicBezTo>
                    <a:pt x="15093" y="13435"/>
                    <a:pt x="17407" y="12818"/>
                    <a:pt x="19213" y="11414"/>
                  </a:cubicBezTo>
                  <a:cubicBezTo>
                    <a:pt x="21287" y="9805"/>
                    <a:pt x="22558" y="7063"/>
                    <a:pt x="22048" y="4489"/>
                  </a:cubicBezTo>
                  <a:cubicBezTo>
                    <a:pt x="21566" y="2051"/>
                    <a:pt x="19298" y="1"/>
                    <a:pt x="16841" y="1"/>
                  </a:cubicBezTo>
                  <a:close/>
                </a:path>
              </a:pathLst>
            </a:custGeom>
            <a:solidFill>
              <a:srgbClr val="52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32;p65"/>
            <p:cNvSpPr/>
            <p:nvPr/>
          </p:nvSpPr>
          <p:spPr>
            <a:xfrm>
              <a:off x="-5340600" y="2157663"/>
              <a:ext cx="522175" cy="273325"/>
            </a:xfrm>
            <a:custGeom>
              <a:avLst/>
              <a:gdLst/>
              <a:ahLst/>
              <a:cxnLst/>
              <a:rect l="l" t="t" r="r" b="b"/>
              <a:pathLst>
                <a:path w="20887" h="10933" extrusionOk="0">
                  <a:moveTo>
                    <a:pt x="4732" y="0"/>
                  </a:moveTo>
                  <a:lnTo>
                    <a:pt x="0" y="1007"/>
                  </a:lnTo>
                  <a:cubicBezTo>
                    <a:pt x="5932" y="5477"/>
                    <a:pt x="12974" y="8181"/>
                    <a:pt x="19913" y="10826"/>
                  </a:cubicBezTo>
                  <a:cubicBezTo>
                    <a:pt x="20064" y="10883"/>
                    <a:pt x="20240" y="10933"/>
                    <a:pt x="20400" y="10933"/>
                  </a:cubicBezTo>
                  <a:cubicBezTo>
                    <a:pt x="20548" y="10933"/>
                    <a:pt x="20682" y="10890"/>
                    <a:pt x="20771" y="10771"/>
                  </a:cubicBezTo>
                  <a:cubicBezTo>
                    <a:pt x="20887" y="10613"/>
                    <a:pt x="20855" y="10397"/>
                    <a:pt x="20800" y="10210"/>
                  </a:cubicBezTo>
                  <a:cubicBezTo>
                    <a:pt x="20377" y="8758"/>
                    <a:pt x="18980" y="7842"/>
                    <a:pt x="17664" y="7097"/>
                  </a:cubicBezTo>
                  <a:cubicBezTo>
                    <a:pt x="13377" y="4684"/>
                    <a:pt x="8810" y="2755"/>
                    <a:pt x="4732" y="0"/>
                  </a:cubicBezTo>
                  <a:close/>
                </a:path>
              </a:pathLst>
            </a:custGeom>
            <a:solidFill>
              <a:srgbClr val="52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33;p65"/>
            <p:cNvSpPr/>
            <p:nvPr/>
          </p:nvSpPr>
          <p:spPr>
            <a:xfrm>
              <a:off x="-6220925" y="1609513"/>
              <a:ext cx="1345975" cy="859825"/>
            </a:xfrm>
            <a:custGeom>
              <a:avLst/>
              <a:gdLst/>
              <a:ahLst/>
              <a:cxnLst/>
              <a:rect l="l" t="t" r="r" b="b"/>
              <a:pathLst>
                <a:path w="53839" h="34393" extrusionOk="0">
                  <a:moveTo>
                    <a:pt x="9542" y="0"/>
                  </a:moveTo>
                  <a:cubicBezTo>
                    <a:pt x="9288" y="0"/>
                    <a:pt x="9034" y="5"/>
                    <a:pt x="8781" y="14"/>
                  </a:cubicBezTo>
                  <a:cubicBezTo>
                    <a:pt x="7201" y="65"/>
                    <a:pt x="5543" y="291"/>
                    <a:pt x="4272" y="1236"/>
                  </a:cubicBezTo>
                  <a:cubicBezTo>
                    <a:pt x="3639" y="1707"/>
                    <a:pt x="3136" y="2333"/>
                    <a:pt x="2697" y="2988"/>
                  </a:cubicBezTo>
                  <a:cubicBezTo>
                    <a:pt x="888" y="5685"/>
                    <a:pt x="1" y="8894"/>
                    <a:pt x="168" y="12136"/>
                  </a:cubicBezTo>
                  <a:cubicBezTo>
                    <a:pt x="339" y="15342"/>
                    <a:pt x="1539" y="18404"/>
                    <a:pt x="2046" y="21575"/>
                  </a:cubicBezTo>
                  <a:cubicBezTo>
                    <a:pt x="2443" y="24055"/>
                    <a:pt x="2417" y="26584"/>
                    <a:pt x="2614" y="29091"/>
                  </a:cubicBezTo>
                  <a:cubicBezTo>
                    <a:pt x="2675" y="29842"/>
                    <a:pt x="2765" y="30623"/>
                    <a:pt x="3152" y="31268"/>
                  </a:cubicBezTo>
                  <a:cubicBezTo>
                    <a:pt x="3486" y="31820"/>
                    <a:pt x="4096" y="32251"/>
                    <a:pt x="4726" y="32251"/>
                  </a:cubicBezTo>
                  <a:cubicBezTo>
                    <a:pt x="4833" y="32251"/>
                    <a:pt x="4940" y="32239"/>
                    <a:pt x="5046" y="32213"/>
                  </a:cubicBezTo>
                  <a:cubicBezTo>
                    <a:pt x="5246" y="32165"/>
                    <a:pt x="5452" y="32052"/>
                    <a:pt x="5536" y="31861"/>
                  </a:cubicBezTo>
                  <a:cubicBezTo>
                    <a:pt x="5601" y="31720"/>
                    <a:pt x="5591" y="31558"/>
                    <a:pt x="5575" y="31403"/>
                  </a:cubicBezTo>
                  <a:cubicBezTo>
                    <a:pt x="5394" y="29723"/>
                    <a:pt x="4743" y="27984"/>
                    <a:pt x="5317" y="26391"/>
                  </a:cubicBezTo>
                  <a:cubicBezTo>
                    <a:pt x="5652" y="25465"/>
                    <a:pt x="6365" y="24729"/>
                    <a:pt x="6897" y="23900"/>
                  </a:cubicBezTo>
                  <a:cubicBezTo>
                    <a:pt x="7352" y="23194"/>
                    <a:pt x="7684" y="22416"/>
                    <a:pt x="7891" y="21604"/>
                  </a:cubicBezTo>
                  <a:cubicBezTo>
                    <a:pt x="9943" y="23497"/>
                    <a:pt x="12394" y="24910"/>
                    <a:pt x="14913" y="26116"/>
                  </a:cubicBezTo>
                  <a:cubicBezTo>
                    <a:pt x="17533" y="27374"/>
                    <a:pt x="20339" y="28203"/>
                    <a:pt x="23226" y="28571"/>
                  </a:cubicBezTo>
                  <a:cubicBezTo>
                    <a:pt x="23665" y="28862"/>
                    <a:pt x="24129" y="29113"/>
                    <a:pt x="24613" y="29326"/>
                  </a:cubicBezTo>
                  <a:cubicBezTo>
                    <a:pt x="27958" y="30829"/>
                    <a:pt x="31742" y="30907"/>
                    <a:pt x="35394" y="31268"/>
                  </a:cubicBezTo>
                  <a:cubicBezTo>
                    <a:pt x="40929" y="31813"/>
                    <a:pt x="46368" y="33055"/>
                    <a:pt x="51797" y="34265"/>
                  </a:cubicBezTo>
                  <a:cubicBezTo>
                    <a:pt x="52079" y="34329"/>
                    <a:pt x="52373" y="34392"/>
                    <a:pt x="52661" y="34392"/>
                  </a:cubicBezTo>
                  <a:cubicBezTo>
                    <a:pt x="52791" y="34392"/>
                    <a:pt x="52919" y="34379"/>
                    <a:pt x="53045" y="34348"/>
                  </a:cubicBezTo>
                  <a:cubicBezTo>
                    <a:pt x="53455" y="34252"/>
                    <a:pt x="53839" y="33900"/>
                    <a:pt x="53826" y="33478"/>
                  </a:cubicBezTo>
                  <a:cubicBezTo>
                    <a:pt x="53813" y="32965"/>
                    <a:pt x="53271" y="32649"/>
                    <a:pt x="52800" y="32436"/>
                  </a:cubicBezTo>
                  <a:lnTo>
                    <a:pt x="38055" y="25716"/>
                  </a:lnTo>
                  <a:cubicBezTo>
                    <a:pt x="38287" y="25074"/>
                    <a:pt x="38516" y="24429"/>
                    <a:pt x="38736" y="23784"/>
                  </a:cubicBezTo>
                  <a:cubicBezTo>
                    <a:pt x="38961" y="23107"/>
                    <a:pt x="39219" y="22404"/>
                    <a:pt x="39448" y="21687"/>
                  </a:cubicBezTo>
                  <a:lnTo>
                    <a:pt x="34010" y="18107"/>
                  </a:lnTo>
                  <a:cubicBezTo>
                    <a:pt x="29245" y="15910"/>
                    <a:pt x="25994" y="11468"/>
                    <a:pt x="22307" y="7736"/>
                  </a:cubicBezTo>
                  <a:cubicBezTo>
                    <a:pt x="21065" y="6478"/>
                    <a:pt x="19755" y="5288"/>
                    <a:pt x="18436" y="4104"/>
                  </a:cubicBezTo>
                  <a:cubicBezTo>
                    <a:pt x="16800" y="2633"/>
                    <a:pt x="15084" y="1136"/>
                    <a:pt x="12991" y="462"/>
                  </a:cubicBezTo>
                  <a:cubicBezTo>
                    <a:pt x="11880" y="107"/>
                    <a:pt x="10711" y="0"/>
                    <a:pt x="9542" y="0"/>
                  </a:cubicBezTo>
                  <a:close/>
                </a:path>
              </a:pathLst>
            </a:custGeom>
            <a:solidFill>
              <a:srgbClr val="7B8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34;p65"/>
            <p:cNvSpPr/>
            <p:nvPr/>
          </p:nvSpPr>
          <p:spPr>
            <a:xfrm>
              <a:off x="-5559875" y="1893163"/>
              <a:ext cx="415575" cy="380225"/>
            </a:xfrm>
            <a:custGeom>
              <a:avLst/>
              <a:gdLst/>
              <a:ahLst/>
              <a:cxnLst/>
              <a:rect l="l" t="t" r="r" b="b"/>
              <a:pathLst>
                <a:path w="16623" h="15209" extrusionOk="0">
                  <a:moveTo>
                    <a:pt x="1185" y="0"/>
                  </a:moveTo>
                  <a:cubicBezTo>
                    <a:pt x="1016" y="0"/>
                    <a:pt x="853" y="49"/>
                    <a:pt x="700" y="164"/>
                  </a:cubicBezTo>
                  <a:cubicBezTo>
                    <a:pt x="887" y="1926"/>
                    <a:pt x="1707" y="3684"/>
                    <a:pt x="1281" y="5406"/>
                  </a:cubicBezTo>
                  <a:cubicBezTo>
                    <a:pt x="1110" y="6093"/>
                    <a:pt x="745" y="6722"/>
                    <a:pt x="542" y="7403"/>
                  </a:cubicBezTo>
                  <a:cubicBezTo>
                    <a:pt x="0" y="9200"/>
                    <a:pt x="658" y="11219"/>
                    <a:pt x="1942" y="12587"/>
                  </a:cubicBezTo>
                  <a:cubicBezTo>
                    <a:pt x="3226" y="13951"/>
                    <a:pt x="5055" y="14712"/>
                    <a:pt x="6907" y="14999"/>
                  </a:cubicBezTo>
                  <a:cubicBezTo>
                    <a:pt x="7716" y="15126"/>
                    <a:pt x="8547" y="15209"/>
                    <a:pt x="9372" y="15209"/>
                  </a:cubicBezTo>
                  <a:cubicBezTo>
                    <a:pt x="10918" y="15209"/>
                    <a:pt x="12443" y="14920"/>
                    <a:pt x="13761" y="14093"/>
                  </a:cubicBezTo>
                  <a:cubicBezTo>
                    <a:pt x="15390" y="13074"/>
                    <a:pt x="16623" y="11067"/>
                    <a:pt x="16387" y="9019"/>
                  </a:cubicBezTo>
                  <a:cubicBezTo>
                    <a:pt x="16194" y="7351"/>
                    <a:pt x="15097" y="5874"/>
                    <a:pt x="15174" y="4196"/>
                  </a:cubicBezTo>
                  <a:cubicBezTo>
                    <a:pt x="15200" y="3548"/>
                    <a:pt x="15406" y="2926"/>
                    <a:pt x="15690" y="2348"/>
                  </a:cubicBezTo>
                  <a:cubicBezTo>
                    <a:pt x="15821" y="2080"/>
                    <a:pt x="15617" y="1771"/>
                    <a:pt x="15333" y="1771"/>
                  </a:cubicBezTo>
                  <a:cubicBezTo>
                    <a:pt x="15310" y="1771"/>
                    <a:pt x="15286" y="1773"/>
                    <a:pt x="15261" y="1777"/>
                  </a:cubicBezTo>
                  <a:cubicBezTo>
                    <a:pt x="15013" y="1826"/>
                    <a:pt x="14761" y="1922"/>
                    <a:pt x="14523" y="2006"/>
                  </a:cubicBezTo>
                  <a:lnTo>
                    <a:pt x="12339" y="2922"/>
                  </a:lnTo>
                  <a:cubicBezTo>
                    <a:pt x="10999" y="2356"/>
                    <a:pt x="9561" y="2066"/>
                    <a:pt x="8114" y="2066"/>
                  </a:cubicBezTo>
                  <a:cubicBezTo>
                    <a:pt x="7707" y="2066"/>
                    <a:pt x="7300" y="2089"/>
                    <a:pt x="6894" y="2135"/>
                  </a:cubicBezTo>
                  <a:cubicBezTo>
                    <a:pt x="6682" y="2161"/>
                    <a:pt x="6470" y="2173"/>
                    <a:pt x="6258" y="2173"/>
                  </a:cubicBezTo>
                  <a:cubicBezTo>
                    <a:pt x="4991" y="2173"/>
                    <a:pt x="3754" y="1722"/>
                    <a:pt x="2781" y="890"/>
                  </a:cubicBezTo>
                  <a:cubicBezTo>
                    <a:pt x="2317" y="495"/>
                    <a:pt x="1724" y="0"/>
                    <a:pt x="1185" y="0"/>
                  </a:cubicBezTo>
                  <a:close/>
                </a:path>
              </a:pathLst>
            </a:custGeom>
            <a:solidFill>
              <a:srgbClr val="7B8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35;p65"/>
            <p:cNvSpPr/>
            <p:nvPr/>
          </p:nvSpPr>
          <p:spPr>
            <a:xfrm>
              <a:off x="-5557550" y="1890788"/>
              <a:ext cx="304875" cy="385125"/>
            </a:xfrm>
            <a:custGeom>
              <a:avLst/>
              <a:gdLst/>
              <a:ahLst/>
              <a:cxnLst/>
              <a:rect l="l" t="t" r="r" b="b"/>
              <a:pathLst>
                <a:path w="12195" h="15405" extrusionOk="0">
                  <a:moveTo>
                    <a:pt x="1090" y="1"/>
                  </a:moveTo>
                  <a:cubicBezTo>
                    <a:pt x="896" y="1"/>
                    <a:pt x="705" y="61"/>
                    <a:pt x="546" y="175"/>
                  </a:cubicBezTo>
                  <a:lnTo>
                    <a:pt x="498" y="211"/>
                  </a:lnTo>
                  <a:lnTo>
                    <a:pt x="504" y="269"/>
                  </a:lnTo>
                  <a:cubicBezTo>
                    <a:pt x="562" y="892"/>
                    <a:pt x="710" y="1582"/>
                    <a:pt x="875" y="2327"/>
                  </a:cubicBezTo>
                  <a:cubicBezTo>
                    <a:pt x="1030" y="3072"/>
                    <a:pt x="1207" y="3888"/>
                    <a:pt x="1152" y="4749"/>
                  </a:cubicBezTo>
                  <a:cubicBezTo>
                    <a:pt x="1120" y="5191"/>
                    <a:pt x="1020" y="5627"/>
                    <a:pt x="856" y="6037"/>
                  </a:cubicBezTo>
                  <a:cubicBezTo>
                    <a:pt x="691" y="6469"/>
                    <a:pt x="472" y="6904"/>
                    <a:pt x="317" y="7388"/>
                  </a:cubicBezTo>
                  <a:cubicBezTo>
                    <a:pt x="1" y="8362"/>
                    <a:pt x="36" y="9472"/>
                    <a:pt x="372" y="10501"/>
                  </a:cubicBezTo>
                  <a:cubicBezTo>
                    <a:pt x="669" y="11398"/>
                    <a:pt x="1169" y="12217"/>
                    <a:pt x="1833" y="12891"/>
                  </a:cubicBezTo>
                  <a:cubicBezTo>
                    <a:pt x="2452" y="13511"/>
                    <a:pt x="3175" y="14017"/>
                    <a:pt x="3968" y="14385"/>
                  </a:cubicBezTo>
                  <a:cubicBezTo>
                    <a:pt x="5478" y="15107"/>
                    <a:pt x="6991" y="15288"/>
                    <a:pt x="8223" y="15375"/>
                  </a:cubicBezTo>
                  <a:cubicBezTo>
                    <a:pt x="8526" y="15395"/>
                    <a:pt x="8816" y="15405"/>
                    <a:pt x="9090" y="15405"/>
                  </a:cubicBezTo>
                  <a:cubicBezTo>
                    <a:pt x="9942" y="15405"/>
                    <a:pt x="10647" y="15316"/>
                    <a:pt x="11162" y="15204"/>
                  </a:cubicBezTo>
                  <a:cubicBezTo>
                    <a:pt x="11423" y="15149"/>
                    <a:pt x="11681" y="15078"/>
                    <a:pt x="11936" y="14991"/>
                  </a:cubicBezTo>
                  <a:cubicBezTo>
                    <a:pt x="12107" y="14927"/>
                    <a:pt x="12194" y="14888"/>
                    <a:pt x="12191" y="14878"/>
                  </a:cubicBezTo>
                  <a:cubicBezTo>
                    <a:pt x="12190" y="14875"/>
                    <a:pt x="12185" y="14874"/>
                    <a:pt x="12177" y="14874"/>
                  </a:cubicBezTo>
                  <a:cubicBezTo>
                    <a:pt x="12102" y="14874"/>
                    <a:pt x="11747" y="14980"/>
                    <a:pt x="11139" y="15078"/>
                  </a:cubicBezTo>
                  <a:cubicBezTo>
                    <a:pt x="10701" y="15149"/>
                    <a:pt x="10128" y="15204"/>
                    <a:pt x="9446" y="15204"/>
                  </a:cubicBezTo>
                  <a:cubicBezTo>
                    <a:pt x="9075" y="15204"/>
                    <a:pt x="8671" y="15188"/>
                    <a:pt x="8239" y="15149"/>
                  </a:cubicBezTo>
                  <a:cubicBezTo>
                    <a:pt x="7023" y="15033"/>
                    <a:pt x="5549" y="14830"/>
                    <a:pt x="4097" y="14117"/>
                  </a:cubicBezTo>
                  <a:cubicBezTo>
                    <a:pt x="3339" y="13756"/>
                    <a:pt x="2649" y="13265"/>
                    <a:pt x="2059" y="12669"/>
                  </a:cubicBezTo>
                  <a:cubicBezTo>
                    <a:pt x="1433" y="12027"/>
                    <a:pt x="959" y="11249"/>
                    <a:pt x="678" y="10398"/>
                  </a:cubicBezTo>
                  <a:cubicBezTo>
                    <a:pt x="362" y="9427"/>
                    <a:pt x="327" y="8388"/>
                    <a:pt x="617" y="7482"/>
                  </a:cubicBezTo>
                  <a:cubicBezTo>
                    <a:pt x="759" y="7027"/>
                    <a:pt x="972" y="6591"/>
                    <a:pt x="1139" y="6143"/>
                  </a:cubicBezTo>
                  <a:cubicBezTo>
                    <a:pt x="1314" y="5704"/>
                    <a:pt x="1414" y="5240"/>
                    <a:pt x="1443" y="4766"/>
                  </a:cubicBezTo>
                  <a:cubicBezTo>
                    <a:pt x="1488" y="3846"/>
                    <a:pt x="1294" y="3014"/>
                    <a:pt x="1123" y="2269"/>
                  </a:cubicBezTo>
                  <a:cubicBezTo>
                    <a:pt x="949" y="1548"/>
                    <a:pt x="792" y="896"/>
                    <a:pt x="718" y="306"/>
                  </a:cubicBezTo>
                  <a:lnTo>
                    <a:pt x="718" y="306"/>
                  </a:lnTo>
                  <a:cubicBezTo>
                    <a:pt x="837" y="229"/>
                    <a:pt x="973" y="189"/>
                    <a:pt x="1112" y="189"/>
                  </a:cubicBezTo>
                  <a:cubicBezTo>
                    <a:pt x="1166" y="189"/>
                    <a:pt x="1221" y="195"/>
                    <a:pt x="1275" y="208"/>
                  </a:cubicBezTo>
                  <a:cubicBezTo>
                    <a:pt x="1472" y="253"/>
                    <a:pt x="1662" y="330"/>
                    <a:pt x="1836" y="437"/>
                  </a:cubicBezTo>
                  <a:cubicBezTo>
                    <a:pt x="2168" y="633"/>
                    <a:pt x="2430" y="850"/>
                    <a:pt x="2646" y="1021"/>
                  </a:cubicBezTo>
                  <a:cubicBezTo>
                    <a:pt x="3086" y="1322"/>
                    <a:pt x="3338" y="1480"/>
                    <a:pt x="3369" y="1480"/>
                  </a:cubicBezTo>
                  <a:cubicBezTo>
                    <a:pt x="3370" y="1480"/>
                    <a:pt x="3371" y="1479"/>
                    <a:pt x="3372" y="1479"/>
                  </a:cubicBezTo>
                  <a:cubicBezTo>
                    <a:pt x="3381" y="1462"/>
                    <a:pt x="3149" y="1272"/>
                    <a:pt x="2720" y="937"/>
                  </a:cubicBezTo>
                  <a:cubicBezTo>
                    <a:pt x="2514" y="753"/>
                    <a:pt x="2262" y="521"/>
                    <a:pt x="1920" y="298"/>
                  </a:cubicBezTo>
                  <a:cubicBezTo>
                    <a:pt x="1733" y="175"/>
                    <a:pt x="1527" y="82"/>
                    <a:pt x="1310" y="27"/>
                  </a:cubicBezTo>
                  <a:cubicBezTo>
                    <a:pt x="1238" y="9"/>
                    <a:pt x="1164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36;p65"/>
            <p:cNvSpPr/>
            <p:nvPr/>
          </p:nvSpPr>
          <p:spPr>
            <a:xfrm>
              <a:off x="-5706975" y="2106838"/>
              <a:ext cx="826150" cy="364400"/>
            </a:xfrm>
            <a:custGeom>
              <a:avLst/>
              <a:gdLst/>
              <a:ahLst/>
              <a:cxnLst/>
              <a:rect l="l" t="t" r="r" b="b"/>
              <a:pathLst>
                <a:path w="33046" h="14576" extrusionOk="0">
                  <a:moveTo>
                    <a:pt x="1025" y="1"/>
                  </a:moveTo>
                  <a:cubicBezTo>
                    <a:pt x="1007" y="1"/>
                    <a:pt x="940" y="126"/>
                    <a:pt x="826" y="369"/>
                  </a:cubicBezTo>
                  <a:cubicBezTo>
                    <a:pt x="668" y="736"/>
                    <a:pt x="529" y="1111"/>
                    <a:pt x="420" y="1494"/>
                  </a:cubicBezTo>
                  <a:cubicBezTo>
                    <a:pt x="233" y="2104"/>
                    <a:pt x="113" y="2730"/>
                    <a:pt x="55" y="3362"/>
                  </a:cubicBezTo>
                  <a:cubicBezTo>
                    <a:pt x="0" y="4104"/>
                    <a:pt x="4" y="4975"/>
                    <a:pt x="288" y="5888"/>
                  </a:cubicBezTo>
                  <a:cubicBezTo>
                    <a:pt x="546" y="6804"/>
                    <a:pt x="1136" y="7740"/>
                    <a:pt x="2007" y="8446"/>
                  </a:cubicBezTo>
                  <a:cubicBezTo>
                    <a:pt x="2875" y="9165"/>
                    <a:pt x="3962" y="9675"/>
                    <a:pt x="5120" y="10094"/>
                  </a:cubicBezTo>
                  <a:cubicBezTo>
                    <a:pt x="7465" y="10939"/>
                    <a:pt x="10184" y="11220"/>
                    <a:pt x="12987" y="11449"/>
                  </a:cubicBezTo>
                  <a:cubicBezTo>
                    <a:pt x="18603" y="11872"/>
                    <a:pt x="23603" y="12926"/>
                    <a:pt x="27223" y="13659"/>
                  </a:cubicBezTo>
                  <a:cubicBezTo>
                    <a:pt x="29032" y="14030"/>
                    <a:pt x="30494" y="14336"/>
                    <a:pt x="31513" y="14526"/>
                  </a:cubicBezTo>
                  <a:cubicBezTo>
                    <a:pt x="31694" y="14560"/>
                    <a:pt x="31865" y="14576"/>
                    <a:pt x="32022" y="14576"/>
                  </a:cubicBezTo>
                  <a:cubicBezTo>
                    <a:pt x="32315" y="14576"/>
                    <a:pt x="32559" y="14521"/>
                    <a:pt x="32722" y="14426"/>
                  </a:cubicBezTo>
                  <a:cubicBezTo>
                    <a:pt x="32971" y="14288"/>
                    <a:pt x="33045" y="14149"/>
                    <a:pt x="33039" y="14143"/>
                  </a:cubicBezTo>
                  <a:cubicBezTo>
                    <a:pt x="33038" y="14142"/>
                    <a:pt x="33036" y="14141"/>
                    <a:pt x="33034" y="14141"/>
                  </a:cubicBezTo>
                  <a:cubicBezTo>
                    <a:pt x="33008" y="14141"/>
                    <a:pt x="32903" y="14243"/>
                    <a:pt x="32681" y="14339"/>
                  </a:cubicBezTo>
                  <a:cubicBezTo>
                    <a:pt x="32555" y="14394"/>
                    <a:pt x="32386" y="14425"/>
                    <a:pt x="32183" y="14425"/>
                  </a:cubicBezTo>
                  <a:cubicBezTo>
                    <a:pt x="31998" y="14425"/>
                    <a:pt x="31786" y="14399"/>
                    <a:pt x="31552" y="14343"/>
                  </a:cubicBezTo>
                  <a:cubicBezTo>
                    <a:pt x="30552" y="14101"/>
                    <a:pt x="29097" y="13739"/>
                    <a:pt x="27297" y="13326"/>
                  </a:cubicBezTo>
                  <a:cubicBezTo>
                    <a:pt x="23697" y="12510"/>
                    <a:pt x="18678" y="11397"/>
                    <a:pt x="13033" y="10972"/>
                  </a:cubicBezTo>
                  <a:cubicBezTo>
                    <a:pt x="10229" y="10743"/>
                    <a:pt x="7552" y="10475"/>
                    <a:pt x="5271" y="9678"/>
                  </a:cubicBezTo>
                  <a:cubicBezTo>
                    <a:pt x="4136" y="9278"/>
                    <a:pt x="3084" y="8798"/>
                    <a:pt x="2262" y="8139"/>
                  </a:cubicBezTo>
                  <a:cubicBezTo>
                    <a:pt x="1436" y="7485"/>
                    <a:pt x="881" y="6643"/>
                    <a:pt x="613" y="5788"/>
                  </a:cubicBezTo>
                  <a:cubicBezTo>
                    <a:pt x="326" y="4936"/>
                    <a:pt x="300" y="4101"/>
                    <a:pt x="326" y="3382"/>
                  </a:cubicBezTo>
                  <a:cubicBezTo>
                    <a:pt x="362" y="2762"/>
                    <a:pt x="452" y="2146"/>
                    <a:pt x="600" y="1543"/>
                  </a:cubicBezTo>
                  <a:cubicBezTo>
                    <a:pt x="839" y="546"/>
                    <a:pt x="1065" y="17"/>
                    <a:pt x="1026" y="1"/>
                  </a:cubicBezTo>
                  <a:cubicBezTo>
                    <a:pt x="1026" y="1"/>
                    <a:pt x="1025" y="1"/>
                    <a:pt x="10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37;p65"/>
            <p:cNvSpPr/>
            <p:nvPr/>
          </p:nvSpPr>
          <p:spPr>
            <a:xfrm>
              <a:off x="-6057525" y="1894163"/>
              <a:ext cx="66950" cy="313175"/>
            </a:xfrm>
            <a:custGeom>
              <a:avLst/>
              <a:gdLst/>
              <a:ahLst/>
              <a:cxnLst/>
              <a:rect l="l" t="t" r="r" b="b"/>
              <a:pathLst>
                <a:path w="2678" h="12527" extrusionOk="0">
                  <a:moveTo>
                    <a:pt x="1582" y="0"/>
                  </a:moveTo>
                  <a:cubicBezTo>
                    <a:pt x="1580" y="0"/>
                    <a:pt x="1579" y="1"/>
                    <a:pt x="1578" y="2"/>
                  </a:cubicBezTo>
                  <a:cubicBezTo>
                    <a:pt x="1507" y="44"/>
                    <a:pt x="1916" y="673"/>
                    <a:pt x="2110" y="1827"/>
                  </a:cubicBezTo>
                  <a:cubicBezTo>
                    <a:pt x="2210" y="2402"/>
                    <a:pt x="2252" y="3102"/>
                    <a:pt x="2232" y="3879"/>
                  </a:cubicBezTo>
                  <a:cubicBezTo>
                    <a:pt x="2210" y="4653"/>
                    <a:pt x="2136" y="5518"/>
                    <a:pt x="2045" y="6418"/>
                  </a:cubicBezTo>
                  <a:cubicBezTo>
                    <a:pt x="1955" y="7318"/>
                    <a:pt x="1836" y="8169"/>
                    <a:pt x="1661" y="8927"/>
                  </a:cubicBezTo>
                  <a:cubicBezTo>
                    <a:pt x="1490" y="9682"/>
                    <a:pt x="1265" y="10343"/>
                    <a:pt x="1019" y="10872"/>
                  </a:cubicBezTo>
                  <a:cubicBezTo>
                    <a:pt x="529" y="11937"/>
                    <a:pt x="0" y="12466"/>
                    <a:pt x="61" y="12524"/>
                  </a:cubicBezTo>
                  <a:cubicBezTo>
                    <a:pt x="63" y="12526"/>
                    <a:pt x="65" y="12526"/>
                    <a:pt x="68" y="12526"/>
                  </a:cubicBezTo>
                  <a:cubicBezTo>
                    <a:pt x="140" y="12526"/>
                    <a:pt x="749" y="12066"/>
                    <a:pt x="1326" y="11030"/>
                  </a:cubicBezTo>
                  <a:cubicBezTo>
                    <a:pt x="1623" y="10492"/>
                    <a:pt x="1890" y="9811"/>
                    <a:pt x="2094" y="9034"/>
                  </a:cubicBezTo>
                  <a:cubicBezTo>
                    <a:pt x="2297" y="8253"/>
                    <a:pt x="2436" y="7382"/>
                    <a:pt x="2523" y="6469"/>
                  </a:cubicBezTo>
                  <a:cubicBezTo>
                    <a:pt x="2613" y="5556"/>
                    <a:pt x="2677" y="4685"/>
                    <a:pt x="2674" y="3882"/>
                  </a:cubicBezTo>
                  <a:cubicBezTo>
                    <a:pt x="2674" y="3082"/>
                    <a:pt x="2594" y="2353"/>
                    <a:pt x="2442" y="1756"/>
                  </a:cubicBezTo>
                  <a:cubicBezTo>
                    <a:pt x="2157" y="591"/>
                    <a:pt x="1643" y="0"/>
                    <a:pt x="1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38;p65"/>
            <p:cNvSpPr/>
            <p:nvPr/>
          </p:nvSpPr>
          <p:spPr>
            <a:xfrm>
              <a:off x="-4932625" y="2446113"/>
              <a:ext cx="41625" cy="16350"/>
            </a:xfrm>
            <a:custGeom>
              <a:avLst/>
              <a:gdLst/>
              <a:ahLst/>
              <a:cxnLst/>
              <a:rect l="l" t="t" r="r" b="b"/>
              <a:pathLst>
                <a:path w="1665" h="654" extrusionOk="0">
                  <a:moveTo>
                    <a:pt x="316" y="1"/>
                  </a:moveTo>
                  <a:cubicBezTo>
                    <a:pt x="161" y="1"/>
                    <a:pt x="55" y="33"/>
                    <a:pt x="36" y="97"/>
                  </a:cubicBezTo>
                  <a:cubicBezTo>
                    <a:pt x="0" y="223"/>
                    <a:pt x="323" y="430"/>
                    <a:pt x="765" y="559"/>
                  </a:cubicBezTo>
                  <a:cubicBezTo>
                    <a:pt x="984" y="622"/>
                    <a:pt x="1190" y="653"/>
                    <a:pt x="1345" y="653"/>
                  </a:cubicBezTo>
                  <a:cubicBezTo>
                    <a:pt x="1501" y="653"/>
                    <a:pt x="1607" y="622"/>
                    <a:pt x="1626" y="559"/>
                  </a:cubicBezTo>
                  <a:cubicBezTo>
                    <a:pt x="1665" y="430"/>
                    <a:pt x="1339" y="223"/>
                    <a:pt x="897" y="97"/>
                  </a:cubicBezTo>
                  <a:cubicBezTo>
                    <a:pt x="678" y="33"/>
                    <a:pt x="472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39;p65"/>
            <p:cNvSpPr/>
            <p:nvPr/>
          </p:nvSpPr>
          <p:spPr>
            <a:xfrm>
              <a:off x="-4917800" y="2431263"/>
              <a:ext cx="32925" cy="14950"/>
            </a:xfrm>
            <a:custGeom>
              <a:avLst/>
              <a:gdLst/>
              <a:ahLst/>
              <a:cxnLst/>
              <a:rect l="l" t="t" r="r" b="b"/>
              <a:pathLst>
                <a:path w="1317" h="598" extrusionOk="0">
                  <a:moveTo>
                    <a:pt x="276" y="0"/>
                  </a:moveTo>
                  <a:cubicBezTo>
                    <a:pt x="168" y="0"/>
                    <a:pt x="89" y="25"/>
                    <a:pt x="62" y="82"/>
                  </a:cubicBezTo>
                  <a:cubicBezTo>
                    <a:pt x="1" y="198"/>
                    <a:pt x="230" y="433"/>
                    <a:pt x="597" y="543"/>
                  </a:cubicBezTo>
                  <a:cubicBezTo>
                    <a:pt x="724" y="581"/>
                    <a:pt x="846" y="598"/>
                    <a:pt x="951" y="598"/>
                  </a:cubicBezTo>
                  <a:cubicBezTo>
                    <a:pt x="1149" y="598"/>
                    <a:pt x="1290" y="539"/>
                    <a:pt x="1301" y="453"/>
                  </a:cubicBezTo>
                  <a:cubicBezTo>
                    <a:pt x="1317" y="320"/>
                    <a:pt x="1055" y="179"/>
                    <a:pt x="736" y="82"/>
                  </a:cubicBezTo>
                  <a:cubicBezTo>
                    <a:pt x="564" y="32"/>
                    <a:pt x="400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40;p65"/>
            <p:cNvSpPr/>
            <p:nvPr/>
          </p:nvSpPr>
          <p:spPr>
            <a:xfrm>
              <a:off x="-4866825" y="2405013"/>
              <a:ext cx="34125" cy="18850"/>
            </a:xfrm>
            <a:custGeom>
              <a:avLst/>
              <a:gdLst/>
              <a:ahLst/>
              <a:cxnLst/>
              <a:rect l="l" t="t" r="r" b="b"/>
              <a:pathLst>
                <a:path w="1365" h="754" extrusionOk="0">
                  <a:moveTo>
                    <a:pt x="236" y="0"/>
                  </a:moveTo>
                  <a:cubicBezTo>
                    <a:pt x="147" y="0"/>
                    <a:pt x="84" y="23"/>
                    <a:pt x="62" y="70"/>
                  </a:cubicBezTo>
                  <a:cubicBezTo>
                    <a:pt x="0" y="190"/>
                    <a:pt x="233" y="422"/>
                    <a:pt x="578" y="593"/>
                  </a:cubicBezTo>
                  <a:cubicBezTo>
                    <a:pt x="787" y="698"/>
                    <a:pt x="990" y="754"/>
                    <a:pt x="1130" y="754"/>
                  </a:cubicBezTo>
                  <a:cubicBezTo>
                    <a:pt x="1219" y="754"/>
                    <a:pt x="1283" y="731"/>
                    <a:pt x="1307" y="683"/>
                  </a:cubicBezTo>
                  <a:cubicBezTo>
                    <a:pt x="1365" y="564"/>
                    <a:pt x="1133" y="332"/>
                    <a:pt x="791" y="161"/>
                  </a:cubicBezTo>
                  <a:cubicBezTo>
                    <a:pt x="580" y="56"/>
                    <a:pt x="376" y="0"/>
                    <a:pt x="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41;p65"/>
            <p:cNvSpPr/>
            <p:nvPr/>
          </p:nvSpPr>
          <p:spPr>
            <a:xfrm>
              <a:off x="-4860450" y="2378988"/>
              <a:ext cx="33075" cy="28325"/>
            </a:xfrm>
            <a:custGeom>
              <a:avLst/>
              <a:gdLst/>
              <a:ahLst/>
              <a:cxnLst/>
              <a:rect l="l" t="t" r="r" b="b"/>
              <a:pathLst>
                <a:path w="1323" h="1133" extrusionOk="0">
                  <a:moveTo>
                    <a:pt x="176" y="1"/>
                  </a:moveTo>
                  <a:cubicBezTo>
                    <a:pt x="128" y="1"/>
                    <a:pt x="92" y="14"/>
                    <a:pt x="74" y="41"/>
                  </a:cubicBezTo>
                  <a:cubicBezTo>
                    <a:pt x="0" y="153"/>
                    <a:pt x="216" y="434"/>
                    <a:pt x="520" y="715"/>
                  </a:cubicBezTo>
                  <a:cubicBezTo>
                    <a:pt x="777" y="953"/>
                    <a:pt x="1027" y="1133"/>
                    <a:pt x="1160" y="1133"/>
                  </a:cubicBezTo>
                  <a:cubicBezTo>
                    <a:pt x="1184" y="1133"/>
                    <a:pt x="1204" y="1127"/>
                    <a:pt x="1220" y="1115"/>
                  </a:cubicBezTo>
                  <a:cubicBezTo>
                    <a:pt x="1323" y="1034"/>
                    <a:pt x="1181" y="676"/>
                    <a:pt x="849" y="363"/>
                  </a:cubicBezTo>
                  <a:cubicBezTo>
                    <a:pt x="597" y="127"/>
                    <a:pt x="326" y="1"/>
                    <a:pt x="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42;p65"/>
            <p:cNvSpPr/>
            <p:nvPr/>
          </p:nvSpPr>
          <p:spPr>
            <a:xfrm>
              <a:off x="-5968825" y="2384313"/>
              <a:ext cx="14200" cy="31275"/>
            </a:xfrm>
            <a:custGeom>
              <a:avLst/>
              <a:gdLst/>
              <a:ahLst/>
              <a:cxnLst/>
              <a:rect l="l" t="t" r="r" b="b"/>
              <a:pathLst>
                <a:path w="568" h="1251" extrusionOk="0">
                  <a:moveTo>
                    <a:pt x="190" y="0"/>
                  </a:moveTo>
                  <a:cubicBezTo>
                    <a:pt x="180" y="0"/>
                    <a:pt x="171" y="2"/>
                    <a:pt x="162" y="5"/>
                  </a:cubicBezTo>
                  <a:cubicBezTo>
                    <a:pt x="29" y="40"/>
                    <a:pt x="0" y="328"/>
                    <a:pt x="46" y="653"/>
                  </a:cubicBezTo>
                  <a:cubicBezTo>
                    <a:pt x="88" y="976"/>
                    <a:pt x="188" y="1244"/>
                    <a:pt x="323" y="1250"/>
                  </a:cubicBezTo>
                  <a:cubicBezTo>
                    <a:pt x="324" y="1250"/>
                    <a:pt x="324" y="1250"/>
                    <a:pt x="325" y="1250"/>
                  </a:cubicBezTo>
                  <a:cubicBezTo>
                    <a:pt x="456" y="1250"/>
                    <a:pt x="568" y="955"/>
                    <a:pt x="523" y="589"/>
                  </a:cubicBezTo>
                  <a:cubicBezTo>
                    <a:pt x="481" y="247"/>
                    <a:pt x="314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43;p65"/>
            <p:cNvSpPr/>
            <p:nvPr/>
          </p:nvSpPr>
          <p:spPr>
            <a:xfrm>
              <a:off x="-5989075" y="2382113"/>
              <a:ext cx="15425" cy="28950"/>
            </a:xfrm>
            <a:custGeom>
              <a:avLst/>
              <a:gdLst/>
              <a:ahLst/>
              <a:cxnLst/>
              <a:rect l="l" t="t" r="r" b="b"/>
              <a:pathLst>
                <a:path w="617" h="1158" extrusionOk="0">
                  <a:moveTo>
                    <a:pt x="197" y="0"/>
                  </a:moveTo>
                  <a:cubicBezTo>
                    <a:pt x="190" y="0"/>
                    <a:pt x="182" y="1"/>
                    <a:pt x="175" y="3"/>
                  </a:cubicBezTo>
                  <a:cubicBezTo>
                    <a:pt x="46" y="32"/>
                    <a:pt x="1" y="312"/>
                    <a:pt x="75" y="632"/>
                  </a:cubicBezTo>
                  <a:cubicBezTo>
                    <a:pt x="145" y="934"/>
                    <a:pt x="294" y="1157"/>
                    <a:pt x="418" y="1157"/>
                  </a:cubicBezTo>
                  <a:cubicBezTo>
                    <a:pt x="427" y="1157"/>
                    <a:pt x="435" y="1156"/>
                    <a:pt x="443" y="1154"/>
                  </a:cubicBezTo>
                  <a:cubicBezTo>
                    <a:pt x="572" y="1125"/>
                    <a:pt x="617" y="845"/>
                    <a:pt x="543" y="525"/>
                  </a:cubicBezTo>
                  <a:cubicBezTo>
                    <a:pt x="473" y="221"/>
                    <a:pt x="323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44;p65"/>
            <p:cNvSpPr/>
            <p:nvPr/>
          </p:nvSpPr>
          <p:spPr>
            <a:xfrm>
              <a:off x="-6105925" y="2377888"/>
              <a:ext cx="14375" cy="35525"/>
            </a:xfrm>
            <a:custGeom>
              <a:avLst/>
              <a:gdLst/>
              <a:ahLst/>
              <a:cxnLst/>
              <a:rect l="l" t="t" r="r" b="b"/>
              <a:pathLst>
                <a:path w="575" h="1421" extrusionOk="0">
                  <a:moveTo>
                    <a:pt x="211" y="0"/>
                  </a:moveTo>
                  <a:cubicBezTo>
                    <a:pt x="207" y="0"/>
                    <a:pt x="204" y="0"/>
                    <a:pt x="201" y="1"/>
                  </a:cubicBezTo>
                  <a:cubicBezTo>
                    <a:pt x="68" y="17"/>
                    <a:pt x="1" y="349"/>
                    <a:pt x="49" y="739"/>
                  </a:cubicBezTo>
                  <a:cubicBezTo>
                    <a:pt x="96" y="1123"/>
                    <a:pt x="235" y="1421"/>
                    <a:pt x="365" y="1421"/>
                  </a:cubicBezTo>
                  <a:cubicBezTo>
                    <a:pt x="368" y="1421"/>
                    <a:pt x="371" y="1420"/>
                    <a:pt x="375" y="1420"/>
                  </a:cubicBezTo>
                  <a:cubicBezTo>
                    <a:pt x="507" y="1404"/>
                    <a:pt x="575" y="1072"/>
                    <a:pt x="526" y="681"/>
                  </a:cubicBezTo>
                  <a:cubicBezTo>
                    <a:pt x="479" y="298"/>
                    <a:pt x="340" y="0"/>
                    <a:pt x="2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45;p65"/>
            <p:cNvSpPr/>
            <p:nvPr/>
          </p:nvSpPr>
          <p:spPr>
            <a:xfrm>
              <a:off x="-6124875" y="2377813"/>
              <a:ext cx="15750" cy="31050"/>
            </a:xfrm>
            <a:custGeom>
              <a:avLst/>
              <a:gdLst/>
              <a:ahLst/>
              <a:cxnLst/>
              <a:rect l="l" t="t" r="r" b="b"/>
              <a:pathLst>
                <a:path w="630" h="1242" extrusionOk="0">
                  <a:moveTo>
                    <a:pt x="194" y="1"/>
                  </a:moveTo>
                  <a:cubicBezTo>
                    <a:pt x="187" y="1"/>
                    <a:pt x="179" y="2"/>
                    <a:pt x="172" y="4"/>
                  </a:cubicBezTo>
                  <a:cubicBezTo>
                    <a:pt x="43" y="33"/>
                    <a:pt x="1" y="333"/>
                    <a:pt x="81" y="675"/>
                  </a:cubicBezTo>
                  <a:cubicBezTo>
                    <a:pt x="157" y="1000"/>
                    <a:pt x="313" y="1242"/>
                    <a:pt x="439" y="1242"/>
                  </a:cubicBezTo>
                  <a:cubicBezTo>
                    <a:pt x="447" y="1242"/>
                    <a:pt x="454" y="1241"/>
                    <a:pt x="462" y="1239"/>
                  </a:cubicBezTo>
                  <a:cubicBezTo>
                    <a:pt x="591" y="1210"/>
                    <a:pt x="630" y="910"/>
                    <a:pt x="552" y="568"/>
                  </a:cubicBezTo>
                  <a:cubicBezTo>
                    <a:pt x="476" y="243"/>
                    <a:pt x="320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46;p65"/>
            <p:cNvSpPr/>
            <p:nvPr/>
          </p:nvSpPr>
          <p:spPr>
            <a:xfrm>
              <a:off x="-5235525" y="1947263"/>
              <a:ext cx="58975" cy="63200"/>
            </a:xfrm>
            <a:custGeom>
              <a:avLst/>
              <a:gdLst/>
              <a:ahLst/>
              <a:cxnLst/>
              <a:rect l="l" t="t" r="r" b="b"/>
              <a:pathLst>
                <a:path w="2359" h="2528" extrusionOk="0">
                  <a:moveTo>
                    <a:pt x="2232" y="0"/>
                  </a:moveTo>
                  <a:lnTo>
                    <a:pt x="2078" y="87"/>
                  </a:lnTo>
                  <a:cubicBezTo>
                    <a:pt x="910" y="729"/>
                    <a:pt x="0" y="1307"/>
                    <a:pt x="45" y="1384"/>
                  </a:cubicBezTo>
                  <a:cubicBezTo>
                    <a:pt x="49" y="1390"/>
                    <a:pt x="57" y="1393"/>
                    <a:pt x="70" y="1393"/>
                  </a:cubicBezTo>
                  <a:cubicBezTo>
                    <a:pt x="223" y="1393"/>
                    <a:pt x="1021" y="1023"/>
                    <a:pt x="1997" y="496"/>
                  </a:cubicBezTo>
                  <a:lnTo>
                    <a:pt x="1997" y="496"/>
                  </a:lnTo>
                  <a:cubicBezTo>
                    <a:pt x="1934" y="659"/>
                    <a:pt x="1789" y="870"/>
                    <a:pt x="1710" y="1042"/>
                  </a:cubicBezTo>
                  <a:cubicBezTo>
                    <a:pt x="1581" y="1278"/>
                    <a:pt x="1484" y="1532"/>
                    <a:pt x="1426" y="1794"/>
                  </a:cubicBezTo>
                  <a:cubicBezTo>
                    <a:pt x="1336" y="2250"/>
                    <a:pt x="1488" y="2527"/>
                    <a:pt x="1528" y="2527"/>
                  </a:cubicBezTo>
                  <a:cubicBezTo>
                    <a:pt x="1530" y="2527"/>
                    <a:pt x="1531" y="2527"/>
                    <a:pt x="1532" y="2526"/>
                  </a:cubicBezTo>
                  <a:cubicBezTo>
                    <a:pt x="1581" y="2513"/>
                    <a:pt x="1513" y="2245"/>
                    <a:pt x="1645" y="1852"/>
                  </a:cubicBezTo>
                  <a:cubicBezTo>
                    <a:pt x="1732" y="1620"/>
                    <a:pt x="1839" y="1394"/>
                    <a:pt x="1968" y="1184"/>
                  </a:cubicBezTo>
                  <a:cubicBezTo>
                    <a:pt x="2045" y="1058"/>
                    <a:pt x="2123" y="926"/>
                    <a:pt x="2203" y="794"/>
                  </a:cubicBezTo>
                  <a:cubicBezTo>
                    <a:pt x="2252" y="716"/>
                    <a:pt x="2290" y="629"/>
                    <a:pt x="2320" y="542"/>
                  </a:cubicBezTo>
                  <a:cubicBezTo>
                    <a:pt x="2358" y="429"/>
                    <a:pt x="2355" y="307"/>
                    <a:pt x="2316" y="194"/>
                  </a:cubicBezTo>
                  <a:lnTo>
                    <a:pt x="2300" y="155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47;p65"/>
            <p:cNvSpPr/>
            <p:nvPr/>
          </p:nvSpPr>
          <p:spPr>
            <a:xfrm>
              <a:off x="-5531175" y="1922188"/>
              <a:ext cx="59375" cy="65825"/>
            </a:xfrm>
            <a:custGeom>
              <a:avLst/>
              <a:gdLst/>
              <a:ahLst/>
              <a:cxnLst/>
              <a:rect l="l" t="t" r="r" b="b"/>
              <a:pathLst>
                <a:path w="2375" h="2633" extrusionOk="0">
                  <a:moveTo>
                    <a:pt x="465" y="0"/>
                  </a:moveTo>
                  <a:cubicBezTo>
                    <a:pt x="326" y="0"/>
                    <a:pt x="197" y="58"/>
                    <a:pt x="110" y="161"/>
                  </a:cubicBezTo>
                  <a:cubicBezTo>
                    <a:pt x="1" y="284"/>
                    <a:pt x="17" y="481"/>
                    <a:pt x="78" y="581"/>
                  </a:cubicBezTo>
                  <a:cubicBezTo>
                    <a:pt x="126" y="661"/>
                    <a:pt x="181" y="739"/>
                    <a:pt x="243" y="810"/>
                  </a:cubicBezTo>
                  <a:cubicBezTo>
                    <a:pt x="333" y="929"/>
                    <a:pt x="417" y="1055"/>
                    <a:pt x="488" y="1187"/>
                  </a:cubicBezTo>
                  <a:cubicBezTo>
                    <a:pt x="607" y="1413"/>
                    <a:pt x="697" y="1655"/>
                    <a:pt x="752" y="1906"/>
                  </a:cubicBezTo>
                  <a:cubicBezTo>
                    <a:pt x="849" y="2339"/>
                    <a:pt x="823" y="2629"/>
                    <a:pt x="875" y="2632"/>
                  </a:cubicBezTo>
                  <a:cubicBezTo>
                    <a:pt x="875" y="2632"/>
                    <a:pt x="876" y="2632"/>
                    <a:pt x="877" y="2632"/>
                  </a:cubicBezTo>
                  <a:cubicBezTo>
                    <a:pt x="914" y="2632"/>
                    <a:pt x="1019" y="2347"/>
                    <a:pt x="978" y="1874"/>
                  </a:cubicBezTo>
                  <a:cubicBezTo>
                    <a:pt x="949" y="1590"/>
                    <a:pt x="875" y="1313"/>
                    <a:pt x="752" y="1055"/>
                  </a:cubicBezTo>
                  <a:cubicBezTo>
                    <a:pt x="681" y="903"/>
                    <a:pt x="594" y="758"/>
                    <a:pt x="494" y="619"/>
                  </a:cubicBezTo>
                  <a:cubicBezTo>
                    <a:pt x="446" y="565"/>
                    <a:pt x="404" y="503"/>
                    <a:pt x="365" y="439"/>
                  </a:cubicBezTo>
                  <a:cubicBezTo>
                    <a:pt x="343" y="387"/>
                    <a:pt x="349" y="381"/>
                    <a:pt x="362" y="365"/>
                  </a:cubicBezTo>
                  <a:cubicBezTo>
                    <a:pt x="383" y="338"/>
                    <a:pt x="420" y="323"/>
                    <a:pt x="467" y="323"/>
                  </a:cubicBezTo>
                  <a:cubicBezTo>
                    <a:pt x="513" y="323"/>
                    <a:pt x="568" y="338"/>
                    <a:pt x="626" y="371"/>
                  </a:cubicBezTo>
                  <a:cubicBezTo>
                    <a:pt x="743" y="439"/>
                    <a:pt x="884" y="552"/>
                    <a:pt x="1007" y="632"/>
                  </a:cubicBezTo>
                  <a:cubicBezTo>
                    <a:pt x="1259" y="806"/>
                    <a:pt x="1484" y="961"/>
                    <a:pt x="1681" y="1084"/>
                  </a:cubicBezTo>
                  <a:cubicBezTo>
                    <a:pt x="2028" y="1309"/>
                    <a:pt x="2269" y="1444"/>
                    <a:pt x="2334" y="1444"/>
                  </a:cubicBezTo>
                  <a:cubicBezTo>
                    <a:pt x="2341" y="1444"/>
                    <a:pt x="2346" y="1442"/>
                    <a:pt x="2349" y="1439"/>
                  </a:cubicBezTo>
                  <a:cubicBezTo>
                    <a:pt x="2375" y="1400"/>
                    <a:pt x="2168" y="1200"/>
                    <a:pt x="1817" y="903"/>
                  </a:cubicBezTo>
                  <a:cubicBezTo>
                    <a:pt x="1639" y="752"/>
                    <a:pt x="1426" y="581"/>
                    <a:pt x="1184" y="394"/>
                  </a:cubicBezTo>
                  <a:cubicBezTo>
                    <a:pt x="1059" y="300"/>
                    <a:pt x="949" y="203"/>
                    <a:pt x="784" y="97"/>
                  </a:cubicBezTo>
                  <a:cubicBezTo>
                    <a:pt x="688" y="36"/>
                    <a:pt x="578" y="3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748;p65"/>
            <p:cNvSpPr/>
            <p:nvPr/>
          </p:nvSpPr>
          <p:spPr>
            <a:xfrm>
              <a:off x="-5260050" y="2063813"/>
              <a:ext cx="20500" cy="30675"/>
            </a:xfrm>
            <a:custGeom>
              <a:avLst/>
              <a:gdLst/>
              <a:ahLst/>
              <a:cxnLst/>
              <a:rect l="l" t="t" r="r" b="b"/>
              <a:pathLst>
                <a:path w="820" h="1227" extrusionOk="0">
                  <a:moveTo>
                    <a:pt x="448" y="0"/>
                  </a:moveTo>
                  <a:cubicBezTo>
                    <a:pt x="377" y="0"/>
                    <a:pt x="306" y="23"/>
                    <a:pt x="249" y="67"/>
                  </a:cubicBezTo>
                  <a:cubicBezTo>
                    <a:pt x="241" y="74"/>
                    <a:pt x="234" y="81"/>
                    <a:pt x="227" y="88"/>
                  </a:cubicBezTo>
                  <a:lnTo>
                    <a:pt x="227" y="88"/>
                  </a:lnTo>
                  <a:cubicBezTo>
                    <a:pt x="158" y="134"/>
                    <a:pt x="104" y="203"/>
                    <a:pt x="75" y="283"/>
                  </a:cubicBezTo>
                  <a:cubicBezTo>
                    <a:pt x="17" y="435"/>
                    <a:pt x="1" y="596"/>
                    <a:pt x="26" y="754"/>
                  </a:cubicBezTo>
                  <a:cubicBezTo>
                    <a:pt x="43" y="835"/>
                    <a:pt x="65" y="912"/>
                    <a:pt x="101" y="986"/>
                  </a:cubicBezTo>
                  <a:cubicBezTo>
                    <a:pt x="120" y="1032"/>
                    <a:pt x="146" y="1070"/>
                    <a:pt x="172" y="1109"/>
                  </a:cubicBezTo>
                  <a:cubicBezTo>
                    <a:pt x="197" y="1141"/>
                    <a:pt x="230" y="1167"/>
                    <a:pt x="265" y="1190"/>
                  </a:cubicBezTo>
                  <a:cubicBezTo>
                    <a:pt x="305" y="1214"/>
                    <a:pt x="352" y="1227"/>
                    <a:pt x="399" y="1227"/>
                  </a:cubicBezTo>
                  <a:cubicBezTo>
                    <a:pt x="428" y="1227"/>
                    <a:pt x="457" y="1222"/>
                    <a:pt x="484" y="1212"/>
                  </a:cubicBezTo>
                  <a:cubicBezTo>
                    <a:pt x="539" y="1190"/>
                    <a:pt x="588" y="1154"/>
                    <a:pt x="623" y="1106"/>
                  </a:cubicBezTo>
                  <a:lnTo>
                    <a:pt x="655" y="1054"/>
                  </a:lnTo>
                  <a:cubicBezTo>
                    <a:pt x="678" y="1019"/>
                    <a:pt x="697" y="983"/>
                    <a:pt x="717" y="948"/>
                  </a:cubicBezTo>
                  <a:cubicBezTo>
                    <a:pt x="788" y="796"/>
                    <a:pt x="820" y="632"/>
                    <a:pt x="813" y="467"/>
                  </a:cubicBezTo>
                  <a:cubicBezTo>
                    <a:pt x="813" y="364"/>
                    <a:pt x="788" y="261"/>
                    <a:pt x="733" y="170"/>
                  </a:cubicBezTo>
                  <a:cubicBezTo>
                    <a:pt x="691" y="99"/>
                    <a:pt x="626" y="45"/>
                    <a:pt x="546" y="16"/>
                  </a:cubicBezTo>
                  <a:cubicBezTo>
                    <a:pt x="514" y="5"/>
                    <a:pt x="481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749;p65"/>
            <p:cNvSpPr/>
            <p:nvPr/>
          </p:nvSpPr>
          <p:spPr>
            <a:xfrm>
              <a:off x="-5459725" y="2060938"/>
              <a:ext cx="20425" cy="30675"/>
            </a:xfrm>
            <a:custGeom>
              <a:avLst/>
              <a:gdLst/>
              <a:ahLst/>
              <a:cxnLst/>
              <a:rect l="l" t="t" r="r" b="b"/>
              <a:pathLst>
                <a:path w="817" h="1227" extrusionOk="0">
                  <a:moveTo>
                    <a:pt x="444" y="0"/>
                  </a:moveTo>
                  <a:cubicBezTo>
                    <a:pt x="374" y="0"/>
                    <a:pt x="305" y="24"/>
                    <a:pt x="249" y="69"/>
                  </a:cubicBezTo>
                  <a:cubicBezTo>
                    <a:pt x="243" y="75"/>
                    <a:pt x="237" y="81"/>
                    <a:pt x="231" y="86"/>
                  </a:cubicBezTo>
                  <a:lnTo>
                    <a:pt x="231" y="86"/>
                  </a:lnTo>
                  <a:cubicBezTo>
                    <a:pt x="160" y="132"/>
                    <a:pt x="104" y="200"/>
                    <a:pt x="75" y="282"/>
                  </a:cubicBezTo>
                  <a:cubicBezTo>
                    <a:pt x="17" y="434"/>
                    <a:pt x="1" y="595"/>
                    <a:pt x="26" y="753"/>
                  </a:cubicBezTo>
                  <a:cubicBezTo>
                    <a:pt x="43" y="834"/>
                    <a:pt x="65" y="914"/>
                    <a:pt x="101" y="985"/>
                  </a:cubicBezTo>
                  <a:cubicBezTo>
                    <a:pt x="120" y="1031"/>
                    <a:pt x="143" y="1069"/>
                    <a:pt x="172" y="1108"/>
                  </a:cubicBezTo>
                  <a:cubicBezTo>
                    <a:pt x="197" y="1140"/>
                    <a:pt x="230" y="1169"/>
                    <a:pt x="262" y="1189"/>
                  </a:cubicBezTo>
                  <a:cubicBezTo>
                    <a:pt x="306" y="1214"/>
                    <a:pt x="354" y="1226"/>
                    <a:pt x="404" y="1226"/>
                  </a:cubicBezTo>
                  <a:cubicBezTo>
                    <a:pt x="431" y="1226"/>
                    <a:pt x="458" y="1222"/>
                    <a:pt x="484" y="1214"/>
                  </a:cubicBezTo>
                  <a:cubicBezTo>
                    <a:pt x="539" y="1189"/>
                    <a:pt x="588" y="1153"/>
                    <a:pt x="623" y="1105"/>
                  </a:cubicBezTo>
                  <a:lnTo>
                    <a:pt x="655" y="1053"/>
                  </a:lnTo>
                  <a:cubicBezTo>
                    <a:pt x="723" y="950"/>
                    <a:pt x="768" y="834"/>
                    <a:pt x="791" y="714"/>
                  </a:cubicBezTo>
                  <a:cubicBezTo>
                    <a:pt x="810" y="634"/>
                    <a:pt x="817" y="550"/>
                    <a:pt x="814" y="466"/>
                  </a:cubicBezTo>
                  <a:cubicBezTo>
                    <a:pt x="814" y="363"/>
                    <a:pt x="784" y="260"/>
                    <a:pt x="733" y="169"/>
                  </a:cubicBezTo>
                  <a:cubicBezTo>
                    <a:pt x="691" y="98"/>
                    <a:pt x="623" y="43"/>
                    <a:pt x="546" y="18"/>
                  </a:cubicBezTo>
                  <a:cubicBezTo>
                    <a:pt x="513" y="6"/>
                    <a:pt x="478" y="0"/>
                    <a:pt x="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50;p65"/>
            <p:cNvSpPr/>
            <p:nvPr/>
          </p:nvSpPr>
          <p:spPr>
            <a:xfrm>
              <a:off x="-5492350" y="2125088"/>
              <a:ext cx="64700" cy="62175"/>
            </a:xfrm>
            <a:custGeom>
              <a:avLst/>
              <a:gdLst/>
              <a:ahLst/>
              <a:cxnLst/>
              <a:rect l="l" t="t" r="r" b="b"/>
              <a:pathLst>
                <a:path w="2588" h="2487" extrusionOk="0">
                  <a:moveTo>
                    <a:pt x="1188" y="1"/>
                  </a:moveTo>
                  <a:cubicBezTo>
                    <a:pt x="973" y="1"/>
                    <a:pt x="762" y="60"/>
                    <a:pt x="580" y="177"/>
                  </a:cubicBezTo>
                  <a:cubicBezTo>
                    <a:pt x="343" y="334"/>
                    <a:pt x="192" y="581"/>
                    <a:pt x="126" y="853"/>
                  </a:cubicBezTo>
                  <a:lnTo>
                    <a:pt x="126" y="853"/>
                  </a:lnTo>
                  <a:cubicBezTo>
                    <a:pt x="28" y="1090"/>
                    <a:pt x="1" y="1354"/>
                    <a:pt x="70" y="1603"/>
                  </a:cubicBezTo>
                  <a:cubicBezTo>
                    <a:pt x="217" y="2125"/>
                    <a:pt x="756" y="2486"/>
                    <a:pt x="1292" y="2486"/>
                  </a:cubicBezTo>
                  <a:cubicBezTo>
                    <a:pt x="1405" y="2486"/>
                    <a:pt x="1519" y="2470"/>
                    <a:pt x="1628" y="2435"/>
                  </a:cubicBezTo>
                  <a:cubicBezTo>
                    <a:pt x="1967" y="2331"/>
                    <a:pt x="2265" y="2055"/>
                    <a:pt x="2327" y="1712"/>
                  </a:cubicBezTo>
                  <a:lnTo>
                    <a:pt x="2327" y="1712"/>
                  </a:lnTo>
                  <a:cubicBezTo>
                    <a:pt x="2587" y="1001"/>
                    <a:pt x="2176" y="139"/>
                    <a:pt x="1377" y="16"/>
                  </a:cubicBezTo>
                  <a:cubicBezTo>
                    <a:pt x="1314" y="6"/>
                    <a:pt x="1251" y="1"/>
                    <a:pt x="1188" y="1"/>
                  </a:cubicBezTo>
                  <a:close/>
                </a:path>
              </a:pathLst>
            </a:custGeom>
            <a:solidFill>
              <a:srgbClr val="F97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751;p65"/>
            <p:cNvSpPr/>
            <p:nvPr/>
          </p:nvSpPr>
          <p:spPr>
            <a:xfrm>
              <a:off x="-5258125" y="2125088"/>
              <a:ext cx="64675" cy="62175"/>
            </a:xfrm>
            <a:custGeom>
              <a:avLst/>
              <a:gdLst/>
              <a:ahLst/>
              <a:cxnLst/>
              <a:rect l="l" t="t" r="r" b="b"/>
              <a:pathLst>
                <a:path w="2587" h="2487" extrusionOk="0">
                  <a:moveTo>
                    <a:pt x="1186" y="1"/>
                  </a:moveTo>
                  <a:cubicBezTo>
                    <a:pt x="971" y="1"/>
                    <a:pt x="760" y="60"/>
                    <a:pt x="575" y="177"/>
                  </a:cubicBezTo>
                  <a:cubicBezTo>
                    <a:pt x="335" y="336"/>
                    <a:pt x="183" y="588"/>
                    <a:pt x="119" y="865"/>
                  </a:cubicBezTo>
                  <a:lnTo>
                    <a:pt x="119" y="865"/>
                  </a:lnTo>
                  <a:cubicBezTo>
                    <a:pt x="25" y="1099"/>
                    <a:pt x="0" y="1358"/>
                    <a:pt x="69" y="1603"/>
                  </a:cubicBezTo>
                  <a:cubicBezTo>
                    <a:pt x="215" y="2125"/>
                    <a:pt x="752" y="2486"/>
                    <a:pt x="1289" y="2486"/>
                  </a:cubicBezTo>
                  <a:cubicBezTo>
                    <a:pt x="1403" y="2486"/>
                    <a:pt x="1517" y="2470"/>
                    <a:pt x="1627" y="2435"/>
                  </a:cubicBezTo>
                  <a:cubicBezTo>
                    <a:pt x="1959" y="2333"/>
                    <a:pt x="2253" y="2061"/>
                    <a:pt x="2320" y="1723"/>
                  </a:cubicBezTo>
                  <a:lnTo>
                    <a:pt x="2320" y="1723"/>
                  </a:lnTo>
                  <a:cubicBezTo>
                    <a:pt x="2587" y="1010"/>
                    <a:pt x="2176" y="140"/>
                    <a:pt x="1375" y="16"/>
                  </a:cubicBezTo>
                  <a:cubicBezTo>
                    <a:pt x="1312" y="6"/>
                    <a:pt x="1249" y="1"/>
                    <a:pt x="1186" y="1"/>
                  </a:cubicBezTo>
                  <a:close/>
                </a:path>
              </a:pathLst>
            </a:custGeom>
            <a:solidFill>
              <a:srgbClr val="F97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752;p65"/>
            <p:cNvSpPr/>
            <p:nvPr/>
          </p:nvSpPr>
          <p:spPr>
            <a:xfrm>
              <a:off x="-5363525" y="2119138"/>
              <a:ext cx="44150" cy="28875"/>
            </a:xfrm>
            <a:custGeom>
              <a:avLst/>
              <a:gdLst/>
              <a:ahLst/>
              <a:cxnLst/>
              <a:rect l="l" t="t" r="r" b="b"/>
              <a:pathLst>
                <a:path w="1766" h="1155" extrusionOk="0">
                  <a:moveTo>
                    <a:pt x="844" y="1"/>
                  </a:moveTo>
                  <a:cubicBezTo>
                    <a:pt x="771" y="1"/>
                    <a:pt x="698" y="10"/>
                    <a:pt x="627" y="32"/>
                  </a:cubicBezTo>
                  <a:cubicBezTo>
                    <a:pt x="571" y="48"/>
                    <a:pt x="519" y="75"/>
                    <a:pt x="472" y="110"/>
                  </a:cubicBezTo>
                  <a:lnTo>
                    <a:pt x="472" y="110"/>
                  </a:lnTo>
                  <a:lnTo>
                    <a:pt x="330" y="41"/>
                  </a:lnTo>
                  <a:cubicBezTo>
                    <a:pt x="321" y="40"/>
                    <a:pt x="313" y="40"/>
                    <a:pt x="305" y="40"/>
                  </a:cubicBezTo>
                  <a:cubicBezTo>
                    <a:pt x="94" y="40"/>
                    <a:pt x="1" y="353"/>
                    <a:pt x="75" y="564"/>
                  </a:cubicBezTo>
                  <a:cubicBezTo>
                    <a:pt x="195" y="918"/>
                    <a:pt x="529" y="1154"/>
                    <a:pt x="901" y="1154"/>
                  </a:cubicBezTo>
                  <a:cubicBezTo>
                    <a:pt x="909" y="1154"/>
                    <a:pt x="916" y="1154"/>
                    <a:pt x="924" y="1154"/>
                  </a:cubicBezTo>
                  <a:cubicBezTo>
                    <a:pt x="1307" y="1144"/>
                    <a:pt x="1640" y="890"/>
                    <a:pt x="1746" y="522"/>
                  </a:cubicBezTo>
                  <a:cubicBezTo>
                    <a:pt x="1762" y="473"/>
                    <a:pt x="1765" y="422"/>
                    <a:pt x="1756" y="370"/>
                  </a:cubicBezTo>
                  <a:cubicBezTo>
                    <a:pt x="1730" y="277"/>
                    <a:pt x="1627" y="225"/>
                    <a:pt x="1536" y="186"/>
                  </a:cubicBezTo>
                  <a:cubicBezTo>
                    <a:pt x="1315" y="95"/>
                    <a:pt x="1077" y="1"/>
                    <a:pt x="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753;p65"/>
            <p:cNvSpPr/>
            <p:nvPr/>
          </p:nvSpPr>
          <p:spPr>
            <a:xfrm>
              <a:off x="-5365700" y="2112963"/>
              <a:ext cx="52200" cy="39925"/>
            </a:xfrm>
            <a:custGeom>
              <a:avLst/>
              <a:gdLst/>
              <a:ahLst/>
              <a:cxnLst/>
              <a:rect l="l" t="t" r="r" b="b"/>
              <a:pathLst>
                <a:path w="2088" h="1597" extrusionOk="0">
                  <a:moveTo>
                    <a:pt x="943" y="495"/>
                  </a:moveTo>
                  <a:cubicBezTo>
                    <a:pt x="1058" y="501"/>
                    <a:pt x="1173" y="521"/>
                    <a:pt x="1283" y="561"/>
                  </a:cubicBezTo>
                  <a:lnTo>
                    <a:pt x="1283" y="561"/>
                  </a:lnTo>
                  <a:cubicBezTo>
                    <a:pt x="1314" y="585"/>
                    <a:pt x="1332" y="610"/>
                    <a:pt x="1330" y="620"/>
                  </a:cubicBezTo>
                  <a:cubicBezTo>
                    <a:pt x="1330" y="640"/>
                    <a:pt x="1336" y="649"/>
                    <a:pt x="1262" y="711"/>
                  </a:cubicBezTo>
                  <a:cubicBezTo>
                    <a:pt x="1195" y="756"/>
                    <a:pt x="1088" y="804"/>
                    <a:pt x="979" y="838"/>
                  </a:cubicBezTo>
                  <a:lnTo>
                    <a:pt x="979" y="838"/>
                  </a:lnTo>
                  <a:cubicBezTo>
                    <a:pt x="1009" y="778"/>
                    <a:pt x="1020" y="709"/>
                    <a:pt x="1011" y="640"/>
                  </a:cubicBezTo>
                  <a:cubicBezTo>
                    <a:pt x="999" y="576"/>
                    <a:pt x="969" y="549"/>
                    <a:pt x="954" y="549"/>
                  </a:cubicBezTo>
                  <a:cubicBezTo>
                    <a:pt x="952" y="549"/>
                    <a:pt x="950" y="549"/>
                    <a:pt x="949" y="549"/>
                  </a:cubicBezTo>
                  <a:cubicBezTo>
                    <a:pt x="917" y="553"/>
                    <a:pt x="933" y="708"/>
                    <a:pt x="785" y="788"/>
                  </a:cubicBezTo>
                  <a:cubicBezTo>
                    <a:pt x="764" y="797"/>
                    <a:pt x="741" y="801"/>
                    <a:pt x="720" y="801"/>
                  </a:cubicBezTo>
                  <a:cubicBezTo>
                    <a:pt x="667" y="801"/>
                    <a:pt x="617" y="777"/>
                    <a:pt x="585" y="733"/>
                  </a:cubicBezTo>
                  <a:lnTo>
                    <a:pt x="585" y="733"/>
                  </a:lnTo>
                  <a:cubicBezTo>
                    <a:pt x="599" y="681"/>
                    <a:pt x="635" y="618"/>
                    <a:pt x="685" y="575"/>
                  </a:cubicBezTo>
                  <a:cubicBezTo>
                    <a:pt x="714" y="546"/>
                    <a:pt x="749" y="527"/>
                    <a:pt x="788" y="514"/>
                  </a:cubicBezTo>
                  <a:cubicBezTo>
                    <a:pt x="840" y="501"/>
                    <a:pt x="891" y="495"/>
                    <a:pt x="943" y="495"/>
                  </a:cubicBezTo>
                  <a:close/>
                  <a:moveTo>
                    <a:pt x="922" y="1"/>
                  </a:moveTo>
                  <a:cubicBezTo>
                    <a:pt x="829" y="1"/>
                    <a:pt x="740" y="14"/>
                    <a:pt x="652" y="40"/>
                  </a:cubicBezTo>
                  <a:cubicBezTo>
                    <a:pt x="543" y="72"/>
                    <a:pt x="440" y="127"/>
                    <a:pt x="356" y="204"/>
                  </a:cubicBezTo>
                  <a:cubicBezTo>
                    <a:pt x="340" y="219"/>
                    <a:pt x="325" y="234"/>
                    <a:pt x="310" y="250"/>
                  </a:cubicBezTo>
                  <a:lnTo>
                    <a:pt x="310" y="250"/>
                  </a:lnTo>
                  <a:cubicBezTo>
                    <a:pt x="230" y="258"/>
                    <a:pt x="123" y="332"/>
                    <a:pt x="72" y="459"/>
                  </a:cubicBezTo>
                  <a:cubicBezTo>
                    <a:pt x="1" y="614"/>
                    <a:pt x="1" y="795"/>
                    <a:pt x="72" y="953"/>
                  </a:cubicBezTo>
                  <a:cubicBezTo>
                    <a:pt x="232" y="1349"/>
                    <a:pt x="615" y="1596"/>
                    <a:pt x="1028" y="1596"/>
                  </a:cubicBezTo>
                  <a:cubicBezTo>
                    <a:pt x="1107" y="1596"/>
                    <a:pt x="1186" y="1587"/>
                    <a:pt x="1265" y="1569"/>
                  </a:cubicBezTo>
                  <a:cubicBezTo>
                    <a:pt x="1578" y="1491"/>
                    <a:pt x="1840" y="1282"/>
                    <a:pt x="1988" y="998"/>
                  </a:cubicBezTo>
                  <a:cubicBezTo>
                    <a:pt x="2030" y="914"/>
                    <a:pt x="2062" y="824"/>
                    <a:pt x="2078" y="733"/>
                  </a:cubicBezTo>
                  <a:cubicBezTo>
                    <a:pt x="2088" y="659"/>
                    <a:pt x="2081" y="585"/>
                    <a:pt x="2056" y="514"/>
                  </a:cubicBezTo>
                  <a:cubicBezTo>
                    <a:pt x="2030" y="446"/>
                    <a:pt x="1985" y="385"/>
                    <a:pt x="1927" y="337"/>
                  </a:cubicBezTo>
                  <a:cubicBezTo>
                    <a:pt x="1852" y="279"/>
                    <a:pt x="1769" y="230"/>
                    <a:pt x="1678" y="198"/>
                  </a:cubicBezTo>
                  <a:cubicBezTo>
                    <a:pt x="1611" y="169"/>
                    <a:pt x="1540" y="137"/>
                    <a:pt x="1465" y="111"/>
                  </a:cubicBezTo>
                  <a:cubicBezTo>
                    <a:pt x="1301" y="46"/>
                    <a:pt x="1127" y="11"/>
                    <a:pt x="952" y="1"/>
                  </a:cubicBezTo>
                  <a:cubicBezTo>
                    <a:pt x="942" y="1"/>
                    <a:pt x="932" y="1"/>
                    <a:pt x="9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754;p65"/>
            <p:cNvSpPr/>
            <p:nvPr/>
          </p:nvSpPr>
          <p:spPr>
            <a:xfrm>
              <a:off x="-5413500" y="2136438"/>
              <a:ext cx="150725" cy="51100"/>
            </a:xfrm>
            <a:custGeom>
              <a:avLst/>
              <a:gdLst/>
              <a:ahLst/>
              <a:cxnLst/>
              <a:rect l="l" t="t" r="r" b="b"/>
              <a:pathLst>
                <a:path w="6029" h="2044" extrusionOk="0">
                  <a:moveTo>
                    <a:pt x="3010" y="1"/>
                  </a:moveTo>
                  <a:lnTo>
                    <a:pt x="2584" y="40"/>
                  </a:lnTo>
                  <a:cubicBezTo>
                    <a:pt x="2589" y="208"/>
                    <a:pt x="2614" y="374"/>
                    <a:pt x="2658" y="534"/>
                  </a:cubicBezTo>
                  <a:lnTo>
                    <a:pt x="2658" y="534"/>
                  </a:lnTo>
                  <a:cubicBezTo>
                    <a:pt x="2673" y="706"/>
                    <a:pt x="2670" y="868"/>
                    <a:pt x="2632" y="1017"/>
                  </a:cubicBezTo>
                  <a:cubicBezTo>
                    <a:pt x="2574" y="1259"/>
                    <a:pt x="2439" y="1446"/>
                    <a:pt x="2248" y="1523"/>
                  </a:cubicBezTo>
                  <a:cubicBezTo>
                    <a:pt x="2052" y="1604"/>
                    <a:pt x="1774" y="1643"/>
                    <a:pt x="1558" y="1672"/>
                  </a:cubicBezTo>
                  <a:cubicBezTo>
                    <a:pt x="1470" y="1683"/>
                    <a:pt x="1383" y="1688"/>
                    <a:pt x="1295" y="1688"/>
                  </a:cubicBezTo>
                  <a:cubicBezTo>
                    <a:pt x="1177" y="1688"/>
                    <a:pt x="1059" y="1678"/>
                    <a:pt x="942" y="1656"/>
                  </a:cubicBezTo>
                  <a:cubicBezTo>
                    <a:pt x="655" y="1604"/>
                    <a:pt x="400" y="1436"/>
                    <a:pt x="235" y="1194"/>
                  </a:cubicBezTo>
                  <a:cubicBezTo>
                    <a:pt x="123" y="1017"/>
                    <a:pt x="113" y="888"/>
                    <a:pt x="77" y="888"/>
                  </a:cubicBezTo>
                  <a:cubicBezTo>
                    <a:pt x="77" y="888"/>
                    <a:pt x="77" y="888"/>
                    <a:pt x="77" y="888"/>
                  </a:cubicBezTo>
                  <a:cubicBezTo>
                    <a:pt x="54" y="888"/>
                    <a:pt x="1" y="1026"/>
                    <a:pt x="84" y="1265"/>
                  </a:cubicBezTo>
                  <a:cubicBezTo>
                    <a:pt x="164" y="1501"/>
                    <a:pt x="423" y="1820"/>
                    <a:pt x="864" y="1949"/>
                  </a:cubicBezTo>
                  <a:cubicBezTo>
                    <a:pt x="1052" y="2004"/>
                    <a:pt x="1248" y="2031"/>
                    <a:pt x="1442" y="2031"/>
                  </a:cubicBezTo>
                  <a:cubicBezTo>
                    <a:pt x="1489" y="2031"/>
                    <a:pt x="1535" y="2030"/>
                    <a:pt x="1581" y="2027"/>
                  </a:cubicBezTo>
                  <a:cubicBezTo>
                    <a:pt x="1842" y="2004"/>
                    <a:pt x="2084" y="1994"/>
                    <a:pt x="2393" y="1888"/>
                  </a:cubicBezTo>
                  <a:cubicBezTo>
                    <a:pt x="2683" y="1786"/>
                    <a:pt x="2900" y="1524"/>
                    <a:pt x="3003" y="1240"/>
                  </a:cubicBezTo>
                  <a:lnTo>
                    <a:pt x="3003" y="1240"/>
                  </a:lnTo>
                  <a:cubicBezTo>
                    <a:pt x="3124" y="1402"/>
                    <a:pt x="3269" y="1547"/>
                    <a:pt x="3435" y="1669"/>
                  </a:cubicBezTo>
                  <a:cubicBezTo>
                    <a:pt x="3765" y="1914"/>
                    <a:pt x="4164" y="2044"/>
                    <a:pt x="4569" y="2044"/>
                  </a:cubicBezTo>
                  <a:cubicBezTo>
                    <a:pt x="4675" y="2044"/>
                    <a:pt x="4781" y="2035"/>
                    <a:pt x="4887" y="2017"/>
                  </a:cubicBezTo>
                  <a:cubicBezTo>
                    <a:pt x="5219" y="1969"/>
                    <a:pt x="5532" y="1830"/>
                    <a:pt x="5790" y="1617"/>
                  </a:cubicBezTo>
                  <a:cubicBezTo>
                    <a:pt x="5968" y="1462"/>
                    <a:pt x="6029" y="1352"/>
                    <a:pt x="6006" y="1330"/>
                  </a:cubicBezTo>
                  <a:cubicBezTo>
                    <a:pt x="6004" y="1327"/>
                    <a:pt x="6000" y="1326"/>
                    <a:pt x="5995" y="1326"/>
                  </a:cubicBezTo>
                  <a:cubicBezTo>
                    <a:pt x="5958" y="1326"/>
                    <a:pt x="5861" y="1394"/>
                    <a:pt x="5697" y="1481"/>
                  </a:cubicBezTo>
                  <a:cubicBezTo>
                    <a:pt x="5435" y="1620"/>
                    <a:pt x="5148" y="1701"/>
                    <a:pt x="4855" y="1720"/>
                  </a:cubicBezTo>
                  <a:cubicBezTo>
                    <a:pt x="4818" y="1722"/>
                    <a:pt x="4780" y="1724"/>
                    <a:pt x="4742" y="1724"/>
                  </a:cubicBezTo>
                  <a:cubicBezTo>
                    <a:pt x="4401" y="1724"/>
                    <a:pt x="4005" y="1629"/>
                    <a:pt x="3674" y="1359"/>
                  </a:cubicBezTo>
                  <a:cubicBezTo>
                    <a:pt x="3407" y="1144"/>
                    <a:pt x="3182" y="821"/>
                    <a:pt x="3076" y="453"/>
                  </a:cubicBezTo>
                  <a:lnTo>
                    <a:pt x="3076" y="453"/>
                  </a:lnTo>
                  <a:cubicBezTo>
                    <a:pt x="3066" y="343"/>
                    <a:pt x="3049" y="235"/>
                    <a:pt x="3032" y="130"/>
                  </a:cubicBezTo>
                  <a:cubicBezTo>
                    <a:pt x="3023" y="85"/>
                    <a:pt x="3016" y="40"/>
                    <a:pt x="30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755;p65"/>
            <p:cNvSpPr/>
            <p:nvPr/>
          </p:nvSpPr>
          <p:spPr>
            <a:xfrm>
              <a:off x="-5228925" y="2128138"/>
              <a:ext cx="137375" cy="13350"/>
            </a:xfrm>
            <a:custGeom>
              <a:avLst/>
              <a:gdLst/>
              <a:ahLst/>
              <a:cxnLst/>
              <a:rect l="l" t="t" r="r" b="b"/>
              <a:pathLst>
                <a:path w="5495" h="534" extrusionOk="0">
                  <a:moveTo>
                    <a:pt x="4924" y="0"/>
                  </a:moveTo>
                  <a:cubicBezTo>
                    <a:pt x="4421" y="0"/>
                    <a:pt x="3627" y="37"/>
                    <a:pt x="2736" y="107"/>
                  </a:cubicBezTo>
                  <a:cubicBezTo>
                    <a:pt x="1223" y="223"/>
                    <a:pt x="1" y="391"/>
                    <a:pt x="10" y="478"/>
                  </a:cubicBezTo>
                  <a:cubicBezTo>
                    <a:pt x="14" y="515"/>
                    <a:pt x="226" y="533"/>
                    <a:pt x="579" y="533"/>
                  </a:cubicBezTo>
                  <a:cubicBezTo>
                    <a:pt x="1083" y="533"/>
                    <a:pt x="1874" y="497"/>
                    <a:pt x="2762" y="426"/>
                  </a:cubicBezTo>
                  <a:cubicBezTo>
                    <a:pt x="4275" y="310"/>
                    <a:pt x="5494" y="142"/>
                    <a:pt x="5491" y="55"/>
                  </a:cubicBezTo>
                  <a:cubicBezTo>
                    <a:pt x="5488" y="18"/>
                    <a:pt x="5277" y="0"/>
                    <a:pt x="49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756;p65"/>
            <p:cNvSpPr/>
            <p:nvPr/>
          </p:nvSpPr>
          <p:spPr>
            <a:xfrm>
              <a:off x="-5231025" y="2180888"/>
              <a:ext cx="111150" cy="38300"/>
            </a:xfrm>
            <a:custGeom>
              <a:avLst/>
              <a:gdLst/>
              <a:ahLst/>
              <a:cxnLst/>
              <a:rect l="l" t="t" r="r" b="b"/>
              <a:pathLst>
                <a:path w="4446" h="1532" extrusionOk="0">
                  <a:moveTo>
                    <a:pt x="84" y="1"/>
                  </a:moveTo>
                  <a:cubicBezTo>
                    <a:pt x="52" y="1"/>
                    <a:pt x="33" y="6"/>
                    <a:pt x="30" y="16"/>
                  </a:cubicBezTo>
                  <a:cubicBezTo>
                    <a:pt x="1" y="100"/>
                    <a:pt x="959" y="503"/>
                    <a:pt x="2172" y="920"/>
                  </a:cubicBezTo>
                  <a:cubicBezTo>
                    <a:pt x="3232" y="1281"/>
                    <a:pt x="4136" y="1532"/>
                    <a:pt x="4363" y="1532"/>
                  </a:cubicBezTo>
                  <a:cubicBezTo>
                    <a:pt x="4395" y="1532"/>
                    <a:pt x="4413" y="1527"/>
                    <a:pt x="4417" y="1516"/>
                  </a:cubicBezTo>
                  <a:cubicBezTo>
                    <a:pt x="4446" y="1432"/>
                    <a:pt x="3488" y="1026"/>
                    <a:pt x="2275" y="613"/>
                  </a:cubicBezTo>
                  <a:cubicBezTo>
                    <a:pt x="1212" y="251"/>
                    <a:pt x="310" y="1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757;p65"/>
            <p:cNvSpPr/>
            <p:nvPr/>
          </p:nvSpPr>
          <p:spPr>
            <a:xfrm>
              <a:off x="-5607150" y="2134463"/>
              <a:ext cx="118825" cy="9800"/>
            </a:xfrm>
            <a:custGeom>
              <a:avLst/>
              <a:gdLst/>
              <a:ahLst/>
              <a:cxnLst/>
              <a:rect l="l" t="t" r="r" b="b"/>
              <a:pathLst>
                <a:path w="4753" h="392" extrusionOk="0">
                  <a:moveTo>
                    <a:pt x="1041" y="0"/>
                  </a:moveTo>
                  <a:cubicBezTo>
                    <a:pt x="416" y="0"/>
                    <a:pt x="4" y="30"/>
                    <a:pt x="4" y="86"/>
                  </a:cubicBezTo>
                  <a:cubicBezTo>
                    <a:pt x="1" y="173"/>
                    <a:pt x="1062" y="296"/>
                    <a:pt x="2369" y="357"/>
                  </a:cubicBezTo>
                  <a:cubicBezTo>
                    <a:pt x="2864" y="380"/>
                    <a:pt x="3325" y="392"/>
                    <a:pt x="3706" y="392"/>
                  </a:cubicBezTo>
                  <a:cubicBezTo>
                    <a:pt x="4330" y="392"/>
                    <a:pt x="4742" y="362"/>
                    <a:pt x="4746" y="306"/>
                  </a:cubicBezTo>
                  <a:cubicBezTo>
                    <a:pt x="4752" y="219"/>
                    <a:pt x="3694" y="96"/>
                    <a:pt x="2382" y="35"/>
                  </a:cubicBezTo>
                  <a:cubicBezTo>
                    <a:pt x="1885" y="11"/>
                    <a:pt x="1423" y="0"/>
                    <a:pt x="1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758;p65"/>
            <p:cNvSpPr/>
            <p:nvPr/>
          </p:nvSpPr>
          <p:spPr>
            <a:xfrm>
              <a:off x="-5587300" y="2173413"/>
              <a:ext cx="106325" cy="34425"/>
            </a:xfrm>
            <a:custGeom>
              <a:avLst/>
              <a:gdLst/>
              <a:ahLst/>
              <a:cxnLst/>
              <a:rect l="l" t="t" r="r" b="b"/>
              <a:pathLst>
                <a:path w="4253" h="1377" extrusionOk="0">
                  <a:moveTo>
                    <a:pt x="4171" y="1"/>
                  </a:moveTo>
                  <a:cubicBezTo>
                    <a:pt x="3961" y="1"/>
                    <a:pt x="3106" y="262"/>
                    <a:pt x="2091" y="590"/>
                  </a:cubicBezTo>
                  <a:cubicBezTo>
                    <a:pt x="936" y="960"/>
                    <a:pt x="0" y="1267"/>
                    <a:pt x="23" y="1354"/>
                  </a:cubicBezTo>
                  <a:cubicBezTo>
                    <a:pt x="26" y="1369"/>
                    <a:pt x="58" y="1376"/>
                    <a:pt x="113" y="1376"/>
                  </a:cubicBezTo>
                  <a:cubicBezTo>
                    <a:pt x="382" y="1376"/>
                    <a:pt x="1221" y="1204"/>
                    <a:pt x="2188" y="896"/>
                  </a:cubicBezTo>
                  <a:cubicBezTo>
                    <a:pt x="3352" y="525"/>
                    <a:pt x="4252" y="99"/>
                    <a:pt x="4220" y="15"/>
                  </a:cubicBezTo>
                  <a:cubicBezTo>
                    <a:pt x="4216" y="5"/>
                    <a:pt x="4199" y="1"/>
                    <a:pt x="41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869261" y="1809507"/>
            <a:ext cx="523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865242" y="2457503"/>
            <a:ext cx="523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77585" y="3093077"/>
            <a:ext cx="523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33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7" grpId="0" animBg="1"/>
      <p:bldP spid="118" grpId="0"/>
      <p:bldP spid="119" grpId="0"/>
      <p:bldP spid="120" grpId="0" animBg="1"/>
      <p:bldP spid="5" grpId="0"/>
      <p:bldP spid="122" grpId="0" animBg="1"/>
      <p:bldP spid="123" grpId="0" animBg="1"/>
      <p:bldP spid="124" grpId="0" animBg="1"/>
      <p:bldP spid="125" grpId="0" animBg="1"/>
      <p:bldP spid="126" grpId="0"/>
      <p:bldP spid="127" grpId="0" animBg="1"/>
      <p:bldP spid="128" grpId="0"/>
      <p:bldP spid="129" grpId="0" animBg="1"/>
      <p:bldP spid="130" grpId="0"/>
      <p:bldP spid="106" grpId="0" animBg="1"/>
      <p:bldP spid="107" grpId="0" animBg="1"/>
      <p:bldP spid="1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0" name="Google Shape;1620;p49"/>
          <p:cNvGrpSpPr/>
          <p:nvPr/>
        </p:nvGrpSpPr>
        <p:grpSpPr>
          <a:xfrm rot="1289827">
            <a:off x="7759939" y="398551"/>
            <a:ext cx="254851" cy="244960"/>
            <a:chOff x="427198" y="876398"/>
            <a:chExt cx="340596" cy="327377"/>
          </a:xfrm>
        </p:grpSpPr>
        <p:sp>
          <p:nvSpPr>
            <p:cNvPr id="1621" name="Google Shape;1621;p4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49"/>
          <p:cNvGrpSpPr/>
          <p:nvPr/>
        </p:nvGrpSpPr>
        <p:grpSpPr>
          <a:xfrm rot="-2224879">
            <a:off x="1413176" y="432082"/>
            <a:ext cx="214148" cy="205836"/>
            <a:chOff x="427198" y="876398"/>
            <a:chExt cx="340596" cy="327377"/>
          </a:xfrm>
        </p:grpSpPr>
        <p:sp>
          <p:nvSpPr>
            <p:cNvPr id="1631" name="Google Shape;1631;p4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0" name="Google Shape;1640;p49"/>
          <p:cNvGrpSpPr/>
          <p:nvPr/>
        </p:nvGrpSpPr>
        <p:grpSpPr>
          <a:xfrm rot="-2224879">
            <a:off x="1351230" y="4483110"/>
            <a:ext cx="214148" cy="205836"/>
            <a:chOff x="427198" y="876398"/>
            <a:chExt cx="340596" cy="327377"/>
          </a:xfrm>
        </p:grpSpPr>
        <p:sp>
          <p:nvSpPr>
            <p:cNvPr id="1641" name="Google Shape;1641;p4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Rounded Rectangle 107"/>
          <p:cNvSpPr/>
          <p:nvPr/>
        </p:nvSpPr>
        <p:spPr>
          <a:xfrm>
            <a:off x="1178632" y="854365"/>
            <a:ext cx="780836" cy="59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BT2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5653" y="951969"/>
            <a:ext cx="291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Điền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462" y="1792769"/>
            <a:ext cx="1865538" cy="292633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675629"/>
              </p:ext>
            </p:extLst>
          </p:nvPr>
        </p:nvGraphicFramePr>
        <p:xfrm>
          <a:off x="1182462" y="1730645"/>
          <a:ext cx="5988902" cy="1917228"/>
        </p:xfrm>
        <a:graphic>
          <a:graphicData uri="http://schemas.openxmlformats.org/drawingml/2006/table">
            <a:tbl>
              <a:tblPr firstRow="1" bandRow="1">
                <a:tableStyleId>{79D746A1-14E6-4111-837C-2797E3377C3D}</a:tableStyleId>
              </a:tblPr>
              <a:tblGrid>
                <a:gridCol w="1947157"/>
                <a:gridCol w="868055"/>
                <a:gridCol w="767118"/>
                <a:gridCol w="746931"/>
                <a:gridCol w="847867"/>
                <a:gridCol w="811774"/>
              </a:tblGrid>
              <a:tr h="639076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bị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trừ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34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64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076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trừ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076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Hiệu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37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7839" y="1787560"/>
            <a:ext cx="554805" cy="496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39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5591" y="2402297"/>
            <a:ext cx="554805" cy="496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22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39133" y="1787560"/>
            <a:ext cx="554805" cy="496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44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472000" y="2402297"/>
            <a:ext cx="554805" cy="496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27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4" grpId="0"/>
      <p:bldP spid="8" grpId="0" animBg="1"/>
      <p:bldP spid="114" grpId="0" animBg="1"/>
      <p:bldP spid="115" grpId="0" animBg="1"/>
      <p:bldP spid="1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55"/>
          <p:cNvGrpSpPr/>
          <p:nvPr/>
        </p:nvGrpSpPr>
        <p:grpSpPr>
          <a:xfrm rot="772050">
            <a:off x="609126" y="1134767"/>
            <a:ext cx="340600" cy="327381"/>
            <a:chOff x="427198" y="876398"/>
            <a:chExt cx="340596" cy="327377"/>
          </a:xfrm>
        </p:grpSpPr>
        <p:sp>
          <p:nvSpPr>
            <p:cNvPr id="2127" name="Google Shape;2127;p5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1" name="Google Shape;2131;p55"/>
          <p:cNvGrpSpPr/>
          <p:nvPr/>
        </p:nvGrpSpPr>
        <p:grpSpPr>
          <a:xfrm rot="1509646">
            <a:off x="6827268" y="608909"/>
            <a:ext cx="254830" cy="244940"/>
            <a:chOff x="427198" y="876398"/>
            <a:chExt cx="340596" cy="327377"/>
          </a:xfrm>
        </p:grpSpPr>
        <p:sp>
          <p:nvSpPr>
            <p:cNvPr id="2132" name="Google Shape;2132;p5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55"/>
          <p:cNvGrpSpPr/>
          <p:nvPr/>
        </p:nvGrpSpPr>
        <p:grpSpPr>
          <a:xfrm rot="1289827">
            <a:off x="8301477" y="817826"/>
            <a:ext cx="254851" cy="244960"/>
            <a:chOff x="427198" y="876398"/>
            <a:chExt cx="340596" cy="327377"/>
          </a:xfrm>
        </p:grpSpPr>
        <p:sp>
          <p:nvSpPr>
            <p:cNvPr id="2137" name="Google Shape;2137;p5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55"/>
          <p:cNvGrpSpPr/>
          <p:nvPr/>
        </p:nvGrpSpPr>
        <p:grpSpPr>
          <a:xfrm rot="-2224879">
            <a:off x="1539501" y="705257"/>
            <a:ext cx="214148" cy="205836"/>
            <a:chOff x="427198" y="876398"/>
            <a:chExt cx="340596" cy="327377"/>
          </a:xfrm>
        </p:grpSpPr>
        <p:sp>
          <p:nvSpPr>
            <p:cNvPr id="2142" name="Google Shape;2142;p5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55"/>
          <p:cNvGrpSpPr/>
          <p:nvPr/>
        </p:nvGrpSpPr>
        <p:grpSpPr>
          <a:xfrm rot="-2224879">
            <a:off x="164978" y="4244335"/>
            <a:ext cx="214148" cy="205836"/>
            <a:chOff x="427198" y="876398"/>
            <a:chExt cx="340596" cy="327377"/>
          </a:xfrm>
        </p:grpSpPr>
        <p:sp>
          <p:nvSpPr>
            <p:cNvPr id="2147" name="Google Shape;2147;p5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+mn-lt"/>
              </a:rPr>
              <a:t>VẬN DỤNG</a:t>
            </a:r>
            <a:endParaRPr lang="en-US" sz="3200" b="1" dirty="0">
              <a:latin typeface="+mn-lt"/>
            </a:endParaRPr>
          </a:p>
        </p:txBody>
      </p:sp>
      <p:sp>
        <p:nvSpPr>
          <p:cNvPr id="46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347755" y="1991929"/>
            <a:ext cx="6448490" cy="7767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Biết số trừ là 36, hiệu là 25, số bị trừ là: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04178" y="1195873"/>
            <a:ext cx="874732" cy="595318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BT1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65207" y="1262658"/>
            <a:ext cx="326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endParaRPr lang="en-US" sz="2400" dirty="0"/>
          </a:p>
        </p:txBody>
      </p:sp>
      <p:sp>
        <p:nvSpPr>
          <p:cNvPr id="57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6094502" y="3128046"/>
            <a:ext cx="2329498" cy="8090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602260" y="3136476"/>
            <a:ext cx="2329498" cy="8090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3323087" y="3136476"/>
            <a:ext cx="2329498" cy="8090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134196" y="3287249"/>
            <a:ext cx="518917" cy="4516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86034" y="3310651"/>
            <a:ext cx="517138" cy="460723"/>
          </a:xfrm>
          <a:prstGeom prst="rect">
            <a:avLst/>
          </a:prstGeom>
        </p:spPr>
      </p:pic>
      <p:pic>
        <p:nvPicPr>
          <p:cNvPr id="62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465207" y="3323050"/>
            <a:ext cx="517138" cy="460723"/>
          </a:xfrm>
          <a:prstGeom prst="rect">
            <a:avLst/>
          </a:prstGeom>
        </p:spPr>
      </p:pic>
      <p:pic>
        <p:nvPicPr>
          <p:cNvPr id="3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6" grpId="0" animBg="1"/>
      <p:bldP spid="55" grpId="0" animBg="1"/>
      <p:bldP spid="56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55"/>
          <p:cNvGrpSpPr/>
          <p:nvPr/>
        </p:nvGrpSpPr>
        <p:grpSpPr>
          <a:xfrm rot="772050">
            <a:off x="609126" y="1134767"/>
            <a:ext cx="340600" cy="327381"/>
            <a:chOff x="427198" y="876398"/>
            <a:chExt cx="340596" cy="327377"/>
          </a:xfrm>
        </p:grpSpPr>
        <p:sp>
          <p:nvSpPr>
            <p:cNvPr id="2127" name="Google Shape;2127;p5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1" name="Google Shape;2131;p55"/>
          <p:cNvGrpSpPr/>
          <p:nvPr/>
        </p:nvGrpSpPr>
        <p:grpSpPr>
          <a:xfrm rot="1509646">
            <a:off x="6827268" y="608909"/>
            <a:ext cx="254830" cy="244940"/>
            <a:chOff x="427198" y="876398"/>
            <a:chExt cx="340596" cy="327377"/>
          </a:xfrm>
        </p:grpSpPr>
        <p:sp>
          <p:nvSpPr>
            <p:cNvPr id="2132" name="Google Shape;2132;p5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55"/>
          <p:cNvGrpSpPr/>
          <p:nvPr/>
        </p:nvGrpSpPr>
        <p:grpSpPr>
          <a:xfrm rot="1289827">
            <a:off x="8301477" y="817826"/>
            <a:ext cx="254851" cy="244960"/>
            <a:chOff x="427198" y="876398"/>
            <a:chExt cx="340596" cy="327377"/>
          </a:xfrm>
        </p:grpSpPr>
        <p:sp>
          <p:nvSpPr>
            <p:cNvPr id="2137" name="Google Shape;2137;p5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55"/>
          <p:cNvGrpSpPr/>
          <p:nvPr/>
        </p:nvGrpSpPr>
        <p:grpSpPr>
          <a:xfrm rot="-2224879">
            <a:off x="1539501" y="705257"/>
            <a:ext cx="214148" cy="205836"/>
            <a:chOff x="427198" y="876398"/>
            <a:chExt cx="340596" cy="327377"/>
          </a:xfrm>
        </p:grpSpPr>
        <p:sp>
          <p:nvSpPr>
            <p:cNvPr id="2142" name="Google Shape;2142;p5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55"/>
          <p:cNvGrpSpPr/>
          <p:nvPr/>
        </p:nvGrpSpPr>
        <p:grpSpPr>
          <a:xfrm rot="-2224879">
            <a:off x="164978" y="4244335"/>
            <a:ext cx="214148" cy="205836"/>
            <a:chOff x="427198" y="876398"/>
            <a:chExt cx="340596" cy="327377"/>
          </a:xfrm>
        </p:grpSpPr>
        <p:sp>
          <p:nvSpPr>
            <p:cNvPr id="2147" name="Google Shape;2147;p55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5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5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5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+mn-lt"/>
              </a:rPr>
              <a:t>VẬN DỤNG</a:t>
            </a:r>
            <a:endParaRPr lang="en-US" sz="3200" b="1" dirty="0">
              <a:latin typeface="+mn-lt"/>
            </a:endParaRPr>
          </a:p>
        </p:txBody>
      </p:sp>
      <p:sp>
        <p:nvSpPr>
          <p:cNvPr id="46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347755" y="1991929"/>
            <a:ext cx="6448490" cy="7767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Biết số bị trừ là 52, hiệu là 28, số trừ là: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04178" y="1195873"/>
            <a:ext cx="874732" cy="595318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BT1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65207" y="1262658"/>
            <a:ext cx="326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endParaRPr lang="en-US" sz="2400" dirty="0"/>
          </a:p>
        </p:txBody>
      </p:sp>
      <p:sp>
        <p:nvSpPr>
          <p:cNvPr id="57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6094502" y="3128046"/>
            <a:ext cx="2329498" cy="8090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602260" y="3136476"/>
            <a:ext cx="2329498" cy="8090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3323087" y="3136476"/>
            <a:ext cx="2329498" cy="8090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vi-VN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134196" y="3287249"/>
            <a:ext cx="518917" cy="4516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86034" y="3310651"/>
            <a:ext cx="517138" cy="460723"/>
          </a:xfrm>
          <a:prstGeom prst="rect">
            <a:avLst/>
          </a:prstGeom>
        </p:spPr>
      </p:pic>
      <p:pic>
        <p:nvPicPr>
          <p:cNvPr id="62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465207" y="3323050"/>
            <a:ext cx="517138" cy="460723"/>
          </a:xfrm>
          <a:prstGeom prst="rect">
            <a:avLst/>
          </a:prstGeom>
        </p:spPr>
      </p:pic>
      <p:pic>
        <p:nvPicPr>
          <p:cNvPr id="3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3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100"/>
          <p:cNvSpPr/>
          <p:nvPr/>
        </p:nvSpPr>
        <p:spPr>
          <a:xfrm>
            <a:off x="867346" y="930208"/>
            <a:ext cx="780836" cy="595318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BT2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784095" y="757417"/>
            <a:ext cx="6066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Lúc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64 </a:t>
            </a:r>
            <a:r>
              <a:rPr lang="en-US" sz="2000" dirty="0" smtClean="0"/>
              <a:t>con </a:t>
            </a:r>
            <a:r>
              <a:rPr lang="en-US" sz="2000" dirty="0" err="1" smtClean="0"/>
              <a:t>vịt</a:t>
            </a:r>
            <a:r>
              <a:rPr lang="en-US" sz="2000" dirty="0" smtClean="0"/>
              <a:t> ở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bờ</a:t>
            </a:r>
            <a:r>
              <a:rPr lang="en-US" sz="2000" dirty="0" smtClean="0"/>
              <a:t>. </a:t>
            </a:r>
            <a:r>
              <a:rPr lang="en-US" sz="2000" dirty="0" err="1" smtClean="0"/>
              <a:t>Lúc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con </a:t>
            </a:r>
            <a:r>
              <a:rPr lang="en-US" sz="2000" dirty="0" err="1" smtClean="0"/>
              <a:t>vịt</a:t>
            </a:r>
            <a:r>
              <a:rPr lang="en-US" sz="2000" dirty="0" smtClean="0"/>
              <a:t> </a:t>
            </a:r>
            <a:r>
              <a:rPr lang="en-US" sz="2000" dirty="0" err="1" smtClean="0"/>
              <a:t>xuống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bơi</a:t>
            </a:r>
            <a:r>
              <a:rPr lang="en-US" sz="2000" dirty="0" smtClean="0"/>
              <a:t> </a:t>
            </a:r>
            <a:r>
              <a:rPr lang="en-US" sz="2000" dirty="0" err="1" smtClean="0"/>
              <a:t>lội</a:t>
            </a:r>
            <a:r>
              <a:rPr lang="en-US" sz="2000" dirty="0" smtClean="0"/>
              <a:t>,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vịt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ở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bờ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24 con.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con </a:t>
            </a:r>
            <a:r>
              <a:rPr lang="en-US" sz="2000" dirty="0" err="1" smtClean="0"/>
              <a:t>vịt</a:t>
            </a:r>
            <a:r>
              <a:rPr lang="en-US" sz="2000" dirty="0" smtClean="0"/>
              <a:t> </a:t>
            </a:r>
            <a:r>
              <a:rPr lang="en-US" sz="2000" dirty="0" err="1" smtClean="0"/>
              <a:t>xuống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252936" y="2394548"/>
            <a:ext cx="796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/>
                </a:solidFill>
              </a:rPr>
              <a:t>Giải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25" y="2652969"/>
            <a:ext cx="2197742" cy="2198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52936" y="2794658"/>
            <a:ext cx="3463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con </a:t>
            </a:r>
            <a:r>
              <a:rPr lang="en-US" sz="2000" dirty="0" err="1">
                <a:solidFill>
                  <a:srgbClr val="002060"/>
                </a:solidFill>
              </a:rPr>
              <a:t>vịt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xuống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  <a:endParaRPr lang="en-US" sz="20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64 - 24 = 40 (con </a:t>
            </a:r>
            <a:r>
              <a:rPr lang="en-US" sz="2000" dirty="0" err="1">
                <a:solidFill>
                  <a:srgbClr val="002060"/>
                </a:solidFill>
              </a:rPr>
              <a:t>vịt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Đáp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: 40 con </a:t>
            </a:r>
            <a:r>
              <a:rPr lang="en-US" sz="2000" dirty="0" err="1">
                <a:solidFill>
                  <a:srgbClr val="002060"/>
                </a:solidFill>
              </a:rPr>
              <a:t>vịt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33935" y="2394548"/>
            <a:ext cx="2340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1"/>
                </a:solidFill>
              </a:rPr>
              <a:t>Tóm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tắt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bài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toán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2268" y="2794658"/>
            <a:ext cx="36047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/>
              <a:t>Trên bờ: 64 con vịt.</a:t>
            </a:r>
          </a:p>
          <a:p>
            <a:pPr>
              <a:lnSpc>
                <a:spcPct val="150000"/>
              </a:lnSpc>
            </a:pPr>
            <a:r>
              <a:rPr lang="vi-VN" sz="2000" dirty="0"/>
              <a:t>Số vịt còn lại trên bờ: 24 con.</a:t>
            </a:r>
          </a:p>
          <a:p>
            <a:pPr>
              <a:lnSpc>
                <a:spcPct val="150000"/>
              </a:lnSpc>
            </a:pPr>
            <a:r>
              <a:rPr lang="vi-VN" sz="2000" dirty="0"/>
              <a:t>Số vịt xuống ao bơi: </a:t>
            </a:r>
            <a:r>
              <a:rPr lang="vi-VN" sz="2000" dirty="0" smtClean="0"/>
              <a:t>...</a:t>
            </a:r>
            <a:r>
              <a:rPr lang="en-US" sz="2000" dirty="0" smtClean="0"/>
              <a:t> </a:t>
            </a:r>
            <a:r>
              <a:rPr lang="vi-VN" sz="2000" dirty="0" smtClean="0"/>
              <a:t>con</a:t>
            </a:r>
            <a:r>
              <a:rPr lang="vi-VN" sz="2000" dirty="0"/>
              <a:t>?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/>
      <p:bldP spid="3" grpId="0"/>
      <p:bldP spid="1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59"/>
          <p:cNvSpPr txBox="1">
            <a:spLocks noGrp="1"/>
          </p:cNvSpPr>
          <p:nvPr>
            <p:ph type="title"/>
          </p:nvPr>
        </p:nvSpPr>
        <p:spPr>
          <a:xfrm>
            <a:off x="2099177" y="749316"/>
            <a:ext cx="4860122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2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2"/>
              </a:solidFill>
              <a:latin typeface="+mn-lt"/>
            </a:endParaRPr>
          </a:p>
        </p:txBody>
      </p:sp>
      <p:cxnSp>
        <p:nvCxnSpPr>
          <p:cNvPr id="2384" name="Google Shape;2384;p59"/>
          <p:cNvCxnSpPr/>
          <p:nvPr/>
        </p:nvCxnSpPr>
        <p:spPr>
          <a:xfrm>
            <a:off x="2577288" y="1436715"/>
            <a:ext cx="390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85" name="Google Shape;2385;p59"/>
          <p:cNvGrpSpPr/>
          <p:nvPr/>
        </p:nvGrpSpPr>
        <p:grpSpPr>
          <a:xfrm rot="772050">
            <a:off x="835814" y="929167"/>
            <a:ext cx="340600" cy="327381"/>
            <a:chOff x="427198" y="876398"/>
            <a:chExt cx="340596" cy="327377"/>
          </a:xfrm>
        </p:grpSpPr>
        <p:sp>
          <p:nvSpPr>
            <p:cNvPr id="2386" name="Google Shape;2386;p5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0" name="Google Shape;2390;p59"/>
          <p:cNvGrpSpPr/>
          <p:nvPr/>
        </p:nvGrpSpPr>
        <p:grpSpPr>
          <a:xfrm rot="1509646">
            <a:off x="4176672" y="4856008"/>
            <a:ext cx="254830" cy="244940"/>
            <a:chOff x="427198" y="876398"/>
            <a:chExt cx="340596" cy="327377"/>
          </a:xfrm>
        </p:grpSpPr>
        <p:sp>
          <p:nvSpPr>
            <p:cNvPr id="2391" name="Google Shape;2391;p5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5" name="Google Shape;2395;p59"/>
          <p:cNvGrpSpPr/>
          <p:nvPr/>
        </p:nvGrpSpPr>
        <p:grpSpPr>
          <a:xfrm rot="-2224879">
            <a:off x="2164476" y="393557"/>
            <a:ext cx="214148" cy="205836"/>
            <a:chOff x="427198" y="876398"/>
            <a:chExt cx="340596" cy="327377"/>
          </a:xfrm>
        </p:grpSpPr>
        <p:sp>
          <p:nvSpPr>
            <p:cNvPr id="2396" name="Google Shape;2396;p5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59"/>
          <p:cNvGrpSpPr/>
          <p:nvPr/>
        </p:nvGrpSpPr>
        <p:grpSpPr>
          <a:xfrm rot="-2224879">
            <a:off x="1155351" y="4023157"/>
            <a:ext cx="214148" cy="205836"/>
            <a:chOff x="427198" y="876398"/>
            <a:chExt cx="340596" cy="327377"/>
          </a:xfrm>
        </p:grpSpPr>
        <p:sp>
          <p:nvSpPr>
            <p:cNvPr id="2401" name="Google Shape;2401;p5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5" name="Google Shape;2405;p59"/>
          <p:cNvGrpSpPr/>
          <p:nvPr/>
        </p:nvGrpSpPr>
        <p:grpSpPr>
          <a:xfrm rot="-2087928">
            <a:off x="6931355" y="1263577"/>
            <a:ext cx="254837" cy="244946"/>
            <a:chOff x="427198" y="876398"/>
            <a:chExt cx="340596" cy="327377"/>
          </a:xfrm>
        </p:grpSpPr>
        <p:sp>
          <p:nvSpPr>
            <p:cNvPr id="2406" name="Google Shape;2406;p5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 rot="-2224879">
            <a:off x="899039" y="2103469"/>
            <a:ext cx="214148" cy="205836"/>
            <a:chOff x="427198" y="876398"/>
            <a:chExt cx="340596" cy="327377"/>
          </a:xfrm>
        </p:grpSpPr>
        <p:sp>
          <p:nvSpPr>
            <p:cNvPr id="2411" name="Google Shape;2411;p5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5" name="Google Shape;2415;p59"/>
          <p:cNvGrpSpPr/>
          <p:nvPr/>
        </p:nvGrpSpPr>
        <p:grpSpPr>
          <a:xfrm rot="948538">
            <a:off x="8280819" y="2894077"/>
            <a:ext cx="214161" cy="205849"/>
            <a:chOff x="427198" y="876398"/>
            <a:chExt cx="340596" cy="327377"/>
          </a:xfrm>
        </p:grpSpPr>
        <p:sp>
          <p:nvSpPr>
            <p:cNvPr id="2416" name="Google Shape;2416;p5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59"/>
          <p:cNvGrpSpPr/>
          <p:nvPr/>
        </p:nvGrpSpPr>
        <p:grpSpPr>
          <a:xfrm rot="772050">
            <a:off x="7925051" y="1698542"/>
            <a:ext cx="340600" cy="327381"/>
            <a:chOff x="427198" y="876398"/>
            <a:chExt cx="340596" cy="327377"/>
          </a:xfrm>
        </p:grpSpPr>
        <p:sp>
          <p:nvSpPr>
            <p:cNvPr id="2421" name="Google Shape;2421;p59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59"/>
          <p:cNvGrpSpPr/>
          <p:nvPr/>
        </p:nvGrpSpPr>
        <p:grpSpPr>
          <a:xfrm>
            <a:off x="6879040" y="2788706"/>
            <a:ext cx="1467425" cy="1898525"/>
            <a:chOff x="6325038" y="2783800"/>
            <a:chExt cx="1467425" cy="1898525"/>
          </a:xfrm>
        </p:grpSpPr>
        <p:sp>
          <p:nvSpPr>
            <p:cNvPr id="2426" name="Google Shape;2426;p59"/>
            <p:cNvSpPr/>
            <p:nvPr/>
          </p:nvSpPr>
          <p:spPr>
            <a:xfrm>
              <a:off x="7252688" y="3488975"/>
              <a:ext cx="539775" cy="1001450"/>
            </a:xfrm>
            <a:custGeom>
              <a:avLst/>
              <a:gdLst/>
              <a:ahLst/>
              <a:cxnLst/>
              <a:rect l="l" t="t" r="r" b="b"/>
              <a:pathLst>
                <a:path w="21591" h="40058" extrusionOk="0">
                  <a:moveTo>
                    <a:pt x="16280" y="0"/>
                  </a:moveTo>
                  <a:cubicBezTo>
                    <a:pt x="14961" y="0"/>
                    <a:pt x="13648" y="351"/>
                    <a:pt x="12504" y="1026"/>
                  </a:cubicBezTo>
                  <a:cubicBezTo>
                    <a:pt x="10850" y="2003"/>
                    <a:pt x="9439" y="3359"/>
                    <a:pt x="8436" y="4986"/>
                  </a:cubicBezTo>
                  <a:cubicBezTo>
                    <a:pt x="6320" y="8160"/>
                    <a:pt x="5290" y="11957"/>
                    <a:pt x="5507" y="15782"/>
                  </a:cubicBezTo>
                  <a:cubicBezTo>
                    <a:pt x="5642" y="18223"/>
                    <a:pt x="6266" y="20555"/>
                    <a:pt x="6754" y="22915"/>
                  </a:cubicBezTo>
                  <a:cubicBezTo>
                    <a:pt x="7242" y="25275"/>
                    <a:pt x="7595" y="27716"/>
                    <a:pt x="7161" y="30076"/>
                  </a:cubicBezTo>
                  <a:cubicBezTo>
                    <a:pt x="6700" y="32463"/>
                    <a:pt x="5371" y="34768"/>
                    <a:pt x="3201" y="35853"/>
                  </a:cubicBezTo>
                  <a:lnTo>
                    <a:pt x="0" y="40057"/>
                  </a:lnTo>
                  <a:cubicBezTo>
                    <a:pt x="1682" y="39488"/>
                    <a:pt x="3526" y="39379"/>
                    <a:pt x="5154" y="38674"/>
                  </a:cubicBezTo>
                  <a:cubicBezTo>
                    <a:pt x="8110" y="37399"/>
                    <a:pt x="9928" y="34334"/>
                    <a:pt x="10633" y="31215"/>
                  </a:cubicBezTo>
                  <a:cubicBezTo>
                    <a:pt x="11311" y="28069"/>
                    <a:pt x="11040" y="24841"/>
                    <a:pt x="10904" y="21640"/>
                  </a:cubicBezTo>
                  <a:cubicBezTo>
                    <a:pt x="10741" y="18440"/>
                    <a:pt x="10714" y="15131"/>
                    <a:pt x="11854" y="12147"/>
                  </a:cubicBezTo>
                  <a:cubicBezTo>
                    <a:pt x="12396" y="10737"/>
                    <a:pt x="13210" y="9380"/>
                    <a:pt x="14457" y="8540"/>
                  </a:cubicBezTo>
                  <a:cubicBezTo>
                    <a:pt x="15569" y="7807"/>
                    <a:pt x="16953" y="7536"/>
                    <a:pt x="18200" y="7048"/>
                  </a:cubicBezTo>
                  <a:cubicBezTo>
                    <a:pt x="19475" y="6587"/>
                    <a:pt x="20750" y="5746"/>
                    <a:pt x="21076" y="4444"/>
                  </a:cubicBezTo>
                  <a:cubicBezTo>
                    <a:pt x="21591" y="2572"/>
                    <a:pt x="19882" y="728"/>
                    <a:pt x="18038" y="213"/>
                  </a:cubicBezTo>
                  <a:cubicBezTo>
                    <a:pt x="17460" y="70"/>
                    <a:pt x="16869" y="0"/>
                    <a:pt x="16280" y="0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7421538" y="3489650"/>
              <a:ext cx="366200" cy="204700"/>
            </a:xfrm>
            <a:custGeom>
              <a:avLst/>
              <a:gdLst/>
              <a:ahLst/>
              <a:cxnLst/>
              <a:rect l="l" t="t" r="r" b="b"/>
              <a:pathLst>
                <a:path w="14648" h="8188" extrusionOk="0">
                  <a:moveTo>
                    <a:pt x="9532" y="0"/>
                  </a:moveTo>
                  <a:cubicBezTo>
                    <a:pt x="8218" y="0"/>
                    <a:pt x="6913" y="351"/>
                    <a:pt x="5750" y="1026"/>
                  </a:cubicBezTo>
                  <a:cubicBezTo>
                    <a:pt x="4096" y="2003"/>
                    <a:pt x="2713" y="3359"/>
                    <a:pt x="1682" y="4987"/>
                  </a:cubicBezTo>
                  <a:cubicBezTo>
                    <a:pt x="1004" y="5990"/>
                    <a:pt x="434" y="7048"/>
                    <a:pt x="0" y="8187"/>
                  </a:cubicBezTo>
                  <a:cubicBezTo>
                    <a:pt x="1845" y="5285"/>
                    <a:pt x="4611" y="3034"/>
                    <a:pt x="7839" y="1813"/>
                  </a:cubicBezTo>
                  <a:cubicBezTo>
                    <a:pt x="8544" y="1536"/>
                    <a:pt x="9295" y="1376"/>
                    <a:pt x="10050" y="1376"/>
                  </a:cubicBezTo>
                  <a:cubicBezTo>
                    <a:pt x="10108" y="1376"/>
                    <a:pt x="10167" y="1377"/>
                    <a:pt x="10226" y="1379"/>
                  </a:cubicBezTo>
                  <a:cubicBezTo>
                    <a:pt x="11040" y="1406"/>
                    <a:pt x="11799" y="1840"/>
                    <a:pt x="12260" y="2518"/>
                  </a:cubicBezTo>
                  <a:cubicBezTo>
                    <a:pt x="12586" y="3115"/>
                    <a:pt x="12667" y="3902"/>
                    <a:pt x="13264" y="4227"/>
                  </a:cubicBezTo>
                  <a:cubicBezTo>
                    <a:pt x="13410" y="4290"/>
                    <a:pt x="13564" y="4320"/>
                    <a:pt x="13718" y="4320"/>
                  </a:cubicBezTo>
                  <a:cubicBezTo>
                    <a:pt x="13965" y="4320"/>
                    <a:pt x="14213" y="4242"/>
                    <a:pt x="14430" y="4091"/>
                  </a:cubicBezTo>
                  <a:cubicBezTo>
                    <a:pt x="14647" y="2356"/>
                    <a:pt x="13020" y="701"/>
                    <a:pt x="11284" y="213"/>
                  </a:cubicBezTo>
                  <a:cubicBezTo>
                    <a:pt x="10706" y="70"/>
                    <a:pt x="10118" y="0"/>
                    <a:pt x="9532" y="0"/>
                  </a:cubicBez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6325038" y="3573625"/>
              <a:ext cx="1222650" cy="1097400"/>
            </a:xfrm>
            <a:custGeom>
              <a:avLst/>
              <a:gdLst/>
              <a:ahLst/>
              <a:cxnLst/>
              <a:rect l="l" t="t" r="r" b="b"/>
              <a:pathLst>
                <a:path w="48906" h="43896" extrusionOk="0">
                  <a:moveTo>
                    <a:pt x="16438" y="0"/>
                  </a:moveTo>
                  <a:cubicBezTo>
                    <a:pt x="13156" y="6673"/>
                    <a:pt x="10335" y="14430"/>
                    <a:pt x="9115" y="21699"/>
                  </a:cubicBezTo>
                  <a:cubicBezTo>
                    <a:pt x="8898" y="22540"/>
                    <a:pt x="8626" y="23354"/>
                    <a:pt x="8328" y="24167"/>
                  </a:cubicBezTo>
                  <a:cubicBezTo>
                    <a:pt x="7623" y="26147"/>
                    <a:pt x="7162" y="28182"/>
                    <a:pt x="6890" y="30270"/>
                  </a:cubicBezTo>
                  <a:cubicBezTo>
                    <a:pt x="6511" y="33417"/>
                    <a:pt x="7107" y="36265"/>
                    <a:pt x="7813" y="39357"/>
                  </a:cubicBezTo>
                  <a:cubicBezTo>
                    <a:pt x="6728" y="39275"/>
                    <a:pt x="6294" y="39302"/>
                    <a:pt x="4449" y="39221"/>
                  </a:cubicBezTo>
                  <a:cubicBezTo>
                    <a:pt x="4363" y="39218"/>
                    <a:pt x="4277" y="39217"/>
                    <a:pt x="4191" y="39217"/>
                  </a:cubicBezTo>
                  <a:cubicBezTo>
                    <a:pt x="3410" y="39217"/>
                    <a:pt x="2630" y="39329"/>
                    <a:pt x="1872" y="39574"/>
                  </a:cubicBezTo>
                  <a:cubicBezTo>
                    <a:pt x="1411" y="39709"/>
                    <a:pt x="1004" y="40008"/>
                    <a:pt x="733" y="40415"/>
                  </a:cubicBezTo>
                  <a:cubicBezTo>
                    <a:pt x="1" y="41527"/>
                    <a:pt x="788" y="42666"/>
                    <a:pt x="1764" y="43073"/>
                  </a:cubicBezTo>
                  <a:cubicBezTo>
                    <a:pt x="2496" y="43371"/>
                    <a:pt x="3310" y="43371"/>
                    <a:pt x="4097" y="43371"/>
                  </a:cubicBezTo>
                  <a:cubicBezTo>
                    <a:pt x="5814" y="43382"/>
                    <a:pt x="7235" y="43408"/>
                    <a:pt x="8565" y="43408"/>
                  </a:cubicBezTo>
                  <a:cubicBezTo>
                    <a:pt x="10407" y="43408"/>
                    <a:pt x="12073" y="43359"/>
                    <a:pt x="14105" y="43154"/>
                  </a:cubicBezTo>
                  <a:cubicBezTo>
                    <a:pt x="14485" y="43018"/>
                    <a:pt x="14838" y="42856"/>
                    <a:pt x="15163" y="42639"/>
                  </a:cubicBezTo>
                  <a:lnTo>
                    <a:pt x="15190" y="42612"/>
                  </a:lnTo>
                  <a:cubicBezTo>
                    <a:pt x="17550" y="43561"/>
                    <a:pt x="20208" y="43859"/>
                    <a:pt x="22785" y="43886"/>
                  </a:cubicBezTo>
                  <a:cubicBezTo>
                    <a:pt x="23376" y="43891"/>
                    <a:pt x="23963" y="43895"/>
                    <a:pt x="24547" y="43895"/>
                  </a:cubicBezTo>
                  <a:cubicBezTo>
                    <a:pt x="27612" y="43895"/>
                    <a:pt x="30596" y="43776"/>
                    <a:pt x="33580" y="42910"/>
                  </a:cubicBezTo>
                  <a:cubicBezTo>
                    <a:pt x="33716" y="42883"/>
                    <a:pt x="33879" y="42829"/>
                    <a:pt x="34014" y="42774"/>
                  </a:cubicBezTo>
                  <a:cubicBezTo>
                    <a:pt x="34258" y="42937"/>
                    <a:pt x="34530" y="43073"/>
                    <a:pt x="34801" y="43154"/>
                  </a:cubicBezTo>
                  <a:cubicBezTo>
                    <a:pt x="36849" y="43359"/>
                    <a:pt x="38512" y="43408"/>
                    <a:pt x="40349" y="43408"/>
                  </a:cubicBezTo>
                  <a:cubicBezTo>
                    <a:pt x="41676" y="43408"/>
                    <a:pt x="43092" y="43382"/>
                    <a:pt x="44810" y="43371"/>
                  </a:cubicBezTo>
                  <a:cubicBezTo>
                    <a:pt x="45596" y="43371"/>
                    <a:pt x="46410" y="43371"/>
                    <a:pt x="47142" y="43073"/>
                  </a:cubicBezTo>
                  <a:cubicBezTo>
                    <a:pt x="48119" y="42666"/>
                    <a:pt x="48905" y="41527"/>
                    <a:pt x="48200" y="40442"/>
                  </a:cubicBezTo>
                  <a:cubicBezTo>
                    <a:pt x="47902" y="40008"/>
                    <a:pt x="47468" y="39709"/>
                    <a:pt x="47007" y="39574"/>
                  </a:cubicBezTo>
                  <a:cubicBezTo>
                    <a:pt x="46322" y="39329"/>
                    <a:pt x="45616" y="39217"/>
                    <a:pt x="44908" y="39217"/>
                  </a:cubicBezTo>
                  <a:cubicBezTo>
                    <a:pt x="44830" y="39217"/>
                    <a:pt x="44752" y="39218"/>
                    <a:pt x="44674" y="39221"/>
                  </a:cubicBezTo>
                  <a:cubicBezTo>
                    <a:pt x="43074" y="39275"/>
                    <a:pt x="42206" y="39248"/>
                    <a:pt x="41094" y="39357"/>
                  </a:cubicBezTo>
                  <a:cubicBezTo>
                    <a:pt x="41826" y="36265"/>
                    <a:pt x="42423" y="33417"/>
                    <a:pt x="42043" y="30270"/>
                  </a:cubicBezTo>
                  <a:cubicBezTo>
                    <a:pt x="41799" y="28372"/>
                    <a:pt x="41446" y="26175"/>
                    <a:pt x="40660" y="24357"/>
                  </a:cubicBezTo>
                  <a:cubicBezTo>
                    <a:pt x="40307" y="23516"/>
                    <a:pt x="40036" y="22648"/>
                    <a:pt x="39819" y="21753"/>
                  </a:cubicBezTo>
                  <a:cubicBezTo>
                    <a:pt x="38001" y="14104"/>
                    <a:pt x="36211" y="8598"/>
                    <a:pt x="33201" y="1085"/>
                  </a:cubicBezTo>
                  <a:lnTo>
                    <a:pt x="16438" y="0"/>
                  </a:ln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6696813" y="4328100"/>
              <a:ext cx="83675" cy="315900"/>
            </a:xfrm>
            <a:custGeom>
              <a:avLst/>
              <a:gdLst/>
              <a:ahLst/>
              <a:cxnLst/>
              <a:rect l="l" t="t" r="r" b="b"/>
              <a:pathLst>
                <a:path w="3347" h="12636" extrusionOk="0">
                  <a:moveTo>
                    <a:pt x="3124" y="0"/>
                  </a:moveTo>
                  <a:cubicBezTo>
                    <a:pt x="3058" y="0"/>
                    <a:pt x="2998" y="35"/>
                    <a:pt x="2977" y="118"/>
                  </a:cubicBezTo>
                  <a:cubicBezTo>
                    <a:pt x="2516" y="3400"/>
                    <a:pt x="1865" y="6628"/>
                    <a:pt x="997" y="9829"/>
                  </a:cubicBezTo>
                  <a:cubicBezTo>
                    <a:pt x="862" y="10263"/>
                    <a:pt x="753" y="10697"/>
                    <a:pt x="618" y="11131"/>
                  </a:cubicBezTo>
                  <a:cubicBezTo>
                    <a:pt x="563" y="11348"/>
                    <a:pt x="482" y="11565"/>
                    <a:pt x="428" y="11809"/>
                  </a:cubicBezTo>
                  <a:cubicBezTo>
                    <a:pt x="401" y="11999"/>
                    <a:pt x="292" y="12188"/>
                    <a:pt x="129" y="12351"/>
                  </a:cubicBezTo>
                  <a:cubicBezTo>
                    <a:pt x="0" y="12459"/>
                    <a:pt x="128" y="12635"/>
                    <a:pt x="267" y="12635"/>
                  </a:cubicBezTo>
                  <a:cubicBezTo>
                    <a:pt x="303" y="12635"/>
                    <a:pt x="340" y="12623"/>
                    <a:pt x="374" y="12595"/>
                  </a:cubicBezTo>
                  <a:lnTo>
                    <a:pt x="401" y="12568"/>
                  </a:lnTo>
                  <a:cubicBezTo>
                    <a:pt x="645" y="12324"/>
                    <a:pt x="780" y="11999"/>
                    <a:pt x="835" y="11673"/>
                  </a:cubicBezTo>
                  <a:cubicBezTo>
                    <a:pt x="970" y="11266"/>
                    <a:pt x="1079" y="10859"/>
                    <a:pt x="1187" y="10453"/>
                  </a:cubicBezTo>
                  <a:cubicBezTo>
                    <a:pt x="1404" y="9639"/>
                    <a:pt x="1621" y="8825"/>
                    <a:pt x="1811" y="8011"/>
                  </a:cubicBezTo>
                  <a:cubicBezTo>
                    <a:pt x="2218" y="6357"/>
                    <a:pt x="2571" y="4702"/>
                    <a:pt x="2869" y="3048"/>
                  </a:cubicBezTo>
                  <a:cubicBezTo>
                    <a:pt x="3032" y="2098"/>
                    <a:pt x="3194" y="1149"/>
                    <a:pt x="3330" y="227"/>
                  </a:cubicBezTo>
                  <a:cubicBezTo>
                    <a:pt x="3347" y="93"/>
                    <a:pt x="3229" y="0"/>
                    <a:pt x="3124" y="0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7089263" y="4328100"/>
              <a:ext cx="83275" cy="315200"/>
            </a:xfrm>
            <a:custGeom>
              <a:avLst/>
              <a:gdLst/>
              <a:ahLst/>
              <a:cxnLst/>
              <a:rect l="l" t="t" r="r" b="b"/>
              <a:pathLst>
                <a:path w="3331" h="12608" extrusionOk="0">
                  <a:moveTo>
                    <a:pt x="226" y="0"/>
                  </a:moveTo>
                  <a:cubicBezTo>
                    <a:pt x="125" y="0"/>
                    <a:pt x="1" y="93"/>
                    <a:pt x="1" y="227"/>
                  </a:cubicBezTo>
                  <a:cubicBezTo>
                    <a:pt x="489" y="3563"/>
                    <a:pt x="1167" y="6872"/>
                    <a:pt x="2089" y="10154"/>
                  </a:cubicBezTo>
                  <a:cubicBezTo>
                    <a:pt x="2225" y="10588"/>
                    <a:pt x="2333" y="11049"/>
                    <a:pt x="2469" y="11483"/>
                  </a:cubicBezTo>
                  <a:cubicBezTo>
                    <a:pt x="2577" y="11836"/>
                    <a:pt x="2659" y="12324"/>
                    <a:pt x="2957" y="12568"/>
                  </a:cubicBezTo>
                  <a:cubicBezTo>
                    <a:pt x="2991" y="12596"/>
                    <a:pt x="3027" y="12608"/>
                    <a:pt x="3064" y="12608"/>
                  </a:cubicBezTo>
                  <a:cubicBezTo>
                    <a:pt x="3203" y="12608"/>
                    <a:pt x="3330" y="12432"/>
                    <a:pt x="3201" y="12324"/>
                  </a:cubicBezTo>
                  <a:cubicBezTo>
                    <a:pt x="2930" y="12107"/>
                    <a:pt x="2849" y="11646"/>
                    <a:pt x="2767" y="11321"/>
                  </a:cubicBezTo>
                  <a:cubicBezTo>
                    <a:pt x="2659" y="10914"/>
                    <a:pt x="2550" y="10534"/>
                    <a:pt x="2442" y="10127"/>
                  </a:cubicBezTo>
                  <a:cubicBezTo>
                    <a:pt x="2198" y="9340"/>
                    <a:pt x="2008" y="8527"/>
                    <a:pt x="1791" y="7713"/>
                  </a:cubicBezTo>
                  <a:cubicBezTo>
                    <a:pt x="1411" y="6113"/>
                    <a:pt x="1058" y="4512"/>
                    <a:pt x="787" y="2885"/>
                  </a:cubicBezTo>
                  <a:cubicBezTo>
                    <a:pt x="624" y="1963"/>
                    <a:pt x="489" y="1041"/>
                    <a:pt x="353" y="118"/>
                  </a:cubicBezTo>
                  <a:cubicBezTo>
                    <a:pt x="343" y="35"/>
                    <a:pt x="289" y="0"/>
                    <a:pt x="226" y="0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6723088" y="3573625"/>
              <a:ext cx="621850" cy="617075"/>
            </a:xfrm>
            <a:custGeom>
              <a:avLst/>
              <a:gdLst/>
              <a:ahLst/>
              <a:cxnLst/>
              <a:rect l="l" t="t" r="r" b="b"/>
              <a:pathLst>
                <a:path w="24874" h="24683" extrusionOk="0">
                  <a:moveTo>
                    <a:pt x="543" y="0"/>
                  </a:moveTo>
                  <a:cubicBezTo>
                    <a:pt x="353" y="353"/>
                    <a:pt x="163" y="732"/>
                    <a:pt x="1" y="1112"/>
                  </a:cubicBezTo>
                  <a:cubicBezTo>
                    <a:pt x="2116" y="2116"/>
                    <a:pt x="4422" y="2712"/>
                    <a:pt x="6782" y="2929"/>
                  </a:cubicBezTo>
                  <a:cubicBezTo>
                    <a:pt x="8192" y="3079"/>
                    <a:pt x="9609" y="3126"/>
                    <a:pt x="11030" y="3126"/>
                  </a:cubicBezTo>
                  <a:cubicBezTo>
                    <a:pt x="12450" y="3126"/>
                    <a:pt x="13874" y="3079"/>
                    <a:pt x="15298" y="3038"/>
                  </a:cubicBezTo>
                  <a:cubicBezTo>
                    <a:pt x="15342" y="3033"/>
                    <a:pt x="15386" y="3031"/>
                    <a:pt x="15430" y="3031"/>
                  </a:cubicBezTo>
                  <a:cubicBezTo>
                    <a:pt x="15638" y="3031"/>
                    <a:pt x="15857" y="3079"/>
                    <a:pt x="16058" y="3146"/>
                  </a:cubicBezTo>
                  <a:cubicBezTo>
                    <a:pt x="16492" y="3336"/>
                    <a:pt x="16709" y="3825"/>
                    <a:pt x="16872" y="4286"/>
                  </a:cubicBezTo>
                  <a:lnTo>
                    <a:pt x="22975" y="20723"/>
                  </a:lnTo>
                  <a:cubicBezTo>
                    <a:pt x="23463" y="22106"/>
                    <a:pt x="24032" y="23516"/>
                    <a:pt x="24873" y="24683"/>
                  </a:cubicBezTo>
                  <a:cubicBezTo>
                    <a:pt x="24819" y="24574"/>
                    <a:pt x="24792" y="24466"/>
                    <a:pt x="24738" y="24330"/>
                  </a:cubicBezTo>
                  <a:cubicBezTo>
                    <a:pt x="24385" y="23489"/>
                    <a:pt x="24114" y="22621"/>
                    <a:pt x="23924" y="21753"/>
                  </a:cubicBezTo>
                  <a:cubicBezTo>
                    <a:pt x="22107" y="14077"/>
                    <a:pt x="20316" y="8571"/>
                    <a:pt x="17306" y="1058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6712238" y="4222550"/>
              <a:ext cx="449600" cy="449100"/>
            </a:xfrm>
            <a:custGeom>
              <a:avLst/>
              <a:gdLst/>
              <a:ahLst/>
              <a:cxnLst/>
              <a:rect l="l" t="t" r="r" b="b"/>
              <a:pathLst>
                <a:path w="17984" h="17964" extrusionOk="0">
                  <a:moveTo>
                    <a:pt x="5425" y="1"/>
                  </a:moveTo>
                  <a:cubicBezTo>
                    <a:pt x="4639" y="1031"/>
                    <a:pt x="4747" y="2442"/>
                    <a:pt x="4720" y="3744"/>
                  </a:cubicBezTo>
                  <a:cubicBezTo>
                    <a:pt x="4666" y="4747"/>
                    <a:pt x="4530" y="5751"/>
                    <a:pt x="4286" y="6754"/>
                  </a:cubicBezTo>
                  <a:cubicBezTo>
                    <a:pt x="4205" y="7270"/>
                    <a:pt x="3988" y="7785"/>
                    <a:pt x="3689" y="8219"/>
                  </a:cubicBezTo>
                  <a:cubicBezTo>
                    <a:pt x="3449" y="8539"/>
                    <a:pt x="3062" y="8727"/>
                    <a:pt x="2668" y="8727"/>
                  </a:cubicBezTo>
                  <a:cubicBezTo>
                    <a:pt x="2528" y="8727"/>
                    <a:pt x="2387" y="8703"/>
                    <a:pt x="2252" y="8653"/>
                  </a:cubicBezTo>
                  <a:cubicBezTo>
                    <a:pt x="1655" y="11393"/>
                    <a:pt x="896" y="14105"/>
                    <a:pt x="1" y="16763"/>
                  </a:cubicBezTo>
                  <a:lnTo>
                    <a:pt x="1" y="16790"/>
                  </a:lnTo>
                  <a:cubicBezTo>
                    <a:pt x="2306" y="17631"/>
                    <a:pt x="4829" y="17929"/>
                    <a:pt x="7297" y="17957"/>
                  </a:cubicBezTo>
                  <a:cubicBezTo>
                    <a:pt x="7820" y="17960"/>
                    <a:pt x="8340" y="17964"/>
                    <a:pt x="8857" y="17964"/>
                  </a:cubicBezTo>
                  <a:cubicBezTo>
                    <a:pt x="11958" y="17964"/>
                    <a:pt x="14958" y="17844"/>
                    <a:pt x="17957" y="17007"/>
                  </a:cubicBezTo>
                  <a:cubicBezTo>
                    <a:pt x="17984" y="16627"/>
                    <a:pt x="17957" y="16275"/>
                    <a:pt x="17875" y="15922"/>
                  </a:cubicBezTo>
                  <a:cubicBezTo>
                    <a:pt x="17062" y="11962"/>
                    <a:pt x="14729" y="8436"/>
                    <a:pt x="14295" y="4449"/>
                  </a:cubicBezTo>
                  <a:cubicBezTo>
                    <a:pt x="14214" y="3717"/>
                    <a:pt x="14105" y="2849"/>
                    <a:pt x="13481" y="2496"/>
                  </a:cubicBezTo>
                  <a:cubicBezTo>
                    <a:pt x="12098" y="5642"/>
                    <a:pt x="11176" y="8979"/>
                    <a:pt x="10769" y="12369"/>
                  </a:cubicBezTo>
                  <a:cubicBezTo>
                    <a:pt x="10660" y="13671"/>
                    <a:pt x="10498" y="14946"/>
                    <a:pt x="10226" y="16193"/>
                  </a:cubicBezTo>
                  <a:cubicBezTo>
                    <a:pt x="10199" y="16383"/>
                    <a:pt x="10118" y="16546"/>
                    <a:pt x="9982" y="16682"/>
                  </a:cubicBezTo>
                  <a:cubicBezTo>
                    <a:pt x="9792" y="16844"/>
                    <a:pt x="9575" y="16953"/>
                    <a:pt x="9304" y="16953"/>
                  </a:cubicBezTo>
                  <a:cubicBezTo>
                    <a:pt x="9041" y="16985"/>
                    <a:pt x="8762" y="17010"/>
                    <a:pt x="8486" y="17010"/>
                  </a:cubicBezTo>
                  <a:cubicBezTo>
                    <a:pt x="7819" y="17010"/>
                    <a:pt x="7165" y="16866"/>
                    <a:pt x="6782" y="16329"/>
                  </a:cubicBezTo>
                  <a:cubicBezTo>
                    <a:pt x="6592" y="16031"/>
                    <a:pt x="6483" y="15678"/>
                    <a:pt x="6456" y="15298"/>
                  </a:cubicBezTo>
                  <a:cubicBezTo>
                    <a:pt x="6049" y="12315"/>
                    <a:pt x="5778" y="9304"/>
                    <a:pt x="5697" y="6293"/>
                  </a:cubicBezTo>
                  <a:lnTo>
                    <a:pt x="5425" y="1"/>
                  </a:ln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6672238" y="3998775"/>
              <a:ext cx="191925" cy="679500"/>
            </a:xfrm>
            <a:custGeom>
              <a:avLst/>
              <a:gdLst/>
              <a:ahLst/>
              <a:cxnLst/>
              <a:rect l="l" t="t" r="r" b="b"/>
              <a:pathLst>
                <a:path w="7677" h="27180" extrusionOk="0">
                  <a:moveTo>
                    <a:pt x="0" y="1"/>
                  </a:moveTo>
                  <a:lnTo>
                    <a:pt x="1357" y="7460"/>
                  </a:lnTo>
                  <a:cubicBezTo>
                    <a:pt x="2279" y="12505"/>
                    <a:pt x="3201" y="17577"/>
                    <a:pt x="4937" y="22405"/>
                  </a:cubicBezTo>
                  <a:cubicBezTo>
                    <a:pt x="5018" y="22649"/>
                    <a:pt x="4883" y="22920"/>
                    <a:pt x="4639" y="22975"/>
                  </a:cubicBezTo>
                  <a:cubicBezTo>
                    <a:pt x="3418" y="23300"/>
                    <a:pt x="2333" y="24873"/>
                    <a:pt x="2414" y="26121"/>
                  </a:cubicBezTo>
                  <a:cubicBezTo>
                    <a:pt x="2387" y="26338"/>
                    <a:pt x="2469" y="26555"/>
                    <a:pt x="2631" y="26718"/>
                  </a:cubicBezTo>
                  <a:cubicBezTo>
                    <a:pt x="2794" y="26908"/>
                    <a:pt x="3038" y="27043"/>
                    <a:pt x="3309" y="27097"/>
                  </a:cubicBezTo>
                  <a:cubicBezTo>
                    <a:pt x="4150" y="27150"/>
                    <a:pt x="5002" y="27180"/>
                    <a:pt x="5851" y="27180"/>
                  </a:cubicBezTo>
                  <a:cubicBezTo>
                    <a:pt x="6317" y="27180"/>
                    <a:pt x="6781" y="27171"/>
                    <a:pt x="7242" y="27152"/>
                  </a:cubicBezTo>
                  <a:cubicBezTo>
                    <a:pt x="7487" y="27152"/>
                    <a:pt x="7676" y="26935"/>
                    <a:pt x="7676" y="26691"/>
                  </a:cubicBezTo>
                  <a:cubicBezTo>
                    <a:pt x="7351" y="19503"/>
                    <a:pt x="7324" y="11637"/>
                    <a:pt x="6998" y="447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6999088" y="3998775"/>
              <a:ext cx="191925" cy="679500"/>
            </a:xfrm>
            <a:custGeom>
              <a:avLst/>
              <a:gdLst/>
              <a:ahLst/>
              <a:cxnLst/>
              <a:rect l="l" t="t" r="r" b="b"/>
              <a:pathLst>
                <a:path w="7677" h="27180" extrusionOk="0">
                  <a:moveTo>
                    <a:pt x="7676" y="1"/>
                  </a:moveTo>
                  <a:lnTo>
                    <a:pt x="678" y="4476"/>
                  </a:lnTo>
                  <a:cubicBezTo>
                    <a:pt x="353" y="11637"/>
                    <a:pt x="326" y="19503"/>
                    <a:pt x="0" y="26691"/>
                  </a:cubicBezTo>
                  <a:cubicBezTo>
                    <a:pt x="0" y="26935"/>
                    <a:pt x="190" y="27152"/>
                    <a:pt x="434" y="27152"/>
                  </a:cubicBezTo>
                  <a:cubicBezTo>
                    <a:pt x="895" y="27171"/>
                    <a:pt x="1360" y="27180"/>
                    <a:pt x="1825" y="27180"/>
                  </a:cubicBezTo>
                  <a:cubicBezTo>
                    <a:pt x="2674" y="27180"/>
                    <a:pt x="3526" y="27150"/>
                    <a:pt x="4367" y="27097"/>
                  </a:cubicBezTo>
                  <a:cubicBezTo>
                    <a:pt x="4638" y="27043"/>
                    <a:pt x="4882" y="26908"/>
                    <a:pt x="5045" y="26718"/>
                  </a:cubicBezTo>
                  <a:cubicBezTo>
                    <a:pt x="5208" y="26555"/>
                    <a:pt x="5262" y="26338"/>
                    <a:pt x="5262" y="26121"/>
                  </a:cubicBezTo>
                  <a:cubicBezTo>
                    <a:pt x="5343" y="24873"/>
                    <a:pt x="4258" y="23300"/>
                    <a:pt x="3038" y="22975"/>
                  </a:cubicBezTo>
                  <a:cubicBezTo>
                    <a:pt x="2794" y="22920"/>
                    <a:pt x="2658" y="22649"/>
                    <a:pt x="2740" y="22405"/>
                  </a:cubicBezTo>
                  <a:cubicBezTo>
                    <a:pt x="4475" y="17577"/>
                    <a:pt x="5398" y="12505"/>
                    <a:pt x="6320" y="7460"/>
                  </a:cubicBezTo>
                  <a:lnTo>
                    <a:pt x="7676" y="1"/>
                  </a:ln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9"/>
            <p:cNvSpPr/>
            <p:nvPr/>
          </p:nvSpPr>
          <p:spPr>
            <a:xfrm>
              <a:off x="6666413" y="3993550"/>
              <a:ext cx="203175" cy="688100"/>
            </a:xfrm>
            <a:custGeom>
              <a:avLst/>
              <a:gdLst/>
              <a:ahLst/>
              <a:cxnLst/>
              <a:rect l="l" t="t" r="r" b="b"/>
              <a:pathLst>
                <a:path w="8127" h="27524" extrusionOk="0">
                  <a:moveTo>
                    <a:pt x="209" y="1"/>
                  </a:moveTo>
                  <a:cubicBezTo>
                    <a:pt x="107" y="1"/>
                    <a:pt x="0" y="82"/>
                    <a:pt x="16" y="210"/>
                  </a:cubicBezTo>
                  <a:cubicBezTo>
                    <a:pt x="749" y="4224"/>
                    <a:pt x="1454" y="8238"/>
                    <a:pt x="2241" y="12226"/>
                  </a:cubicBezTo>
                  <a:cubicBezTo>
                    <a:pt x="2620" y="14178"/>
                    <a:pt x="3027" y="16104"/>
                    <a:pt x="3542" y="18003"/>
                  </a:cubicBezTo>
                  <a:cubicBezTo>
                    <a:pt x="3787" y="18952"/>
                    <a:pt x="4058" y="19929"/>
                    <a:pt x="4383" y="20878"/>
                  </a:cubicBezTo>
                  <a:cubicBezTo>
                    <a:pt x="4519" y="21339"/>
                    <a:pt x="4682" y="21800"/>
                    <a:pt x="4817" y="22261"/>
                  </a:cubicBezTo>
                  <a:cubicBezTo>
                    <a:pt x="4899" y="22424"/>
                    <a:pt x="5061" y="22695"/>
                    <a:pt x="4953" y="22885"/>
                  </a:cubicBezTo>
                  <a:cubicBezTo>
                    <a:pt x="4844" y="23075"/>
                    <a:pt x="4655" y="23048"/>
                    <a:pt x="4492" y="23102"/>
                  </a:cubicBezTo>
                  <a:cubicBezTo>
                    <a:pt x="3841" y="23401"/>
                    <a:pt x="3325" y="23889"/>
                    <a:pt x="2946" y="24513"/>
                  </a:cubicBezTo>
                  <a:cubicBezTo>
                    <a:pt x="2566" y="25109"/>
                    <a:pt x="2403" y="25787"/>
                    <a:pt x="2457" y="26493"/>
                  </a:cubicBezTo>
                  <a:cubicBezTo>
                    <a:pt x="2512" y="26845"/>
                    <a:pt x="2756" y="27144"/>
                    <a:pt x="3081" y="27306"/>
                  </a:cubicBezTo>
                  <a:cubicBezTo>
                    <a:pt x="3399" y="27443"/>
                    <a:pt x="3756" y="27503"/>
                    <a:pt x="4102" y="27503"/>
                  </a:cubicBezTo>
                  <a:cubicBezTo>
                    <a:pt x="4169" y="27503"/>
                    <a:pt x="4236" y="27501"/>
                    <a:pt x="4302" y="27496"/>
                  </a:cubicBezTo>
                  <a:cubicBezTo>
                    <a:pt x="5116" y="27523"/>
                    <a:pt x="5929" y="27523"/>
                    <a:pt x="6716" y="27523"/>
                  </a:cubicBezTo>
                  <a:lnTo>
                    <a:pt x="7286" y="27523"/>
                  </a:lnTo>
                  <a:cubicBezTo>
                    <a:pt x="7448" y="27523"/>
                    <a:pt x="7611" y="27496"/>
                    <a:pt x="7747" y="27442"/>
                  </a:cubicBezTo>
                  <a:cubicBezTo>
                    <a:pt x="8126" y="27225"/>
                    <a:pt x="8045" y="26818"/>
                    <a:pt x="8045" y="26466"/>
                  </a:cubicBezTo>
                  <a:cubicBezTo>
                    <a:pt x="7991" y="25516"/>
                    <a:pt x="7964" y="24567"/>
                    <a:pt x="7937" y="23618"/>
                  </a:cubicBezTo>
                  <a:cubicBezTo>
                    <a:pt x="7855" y="21665"/>
                    <a:pt x="7801" y="19685"/>
                    <a:pt x="7774" y="17732"/>
                  </a:cubicBezTo>
                  <a:cubicBezTo>
                    <a:pt x="7665" y="13853"/>
                    <a:pt x="7584" y="9947"/>
                    <a:pt x="7421" y="6041"/>
                  </a:cubicBezTo>
                  <a:cubicBezTo>
                    <a:pt x="7421" y="5580"/>
                    <a:pt x="7394" y="5119"/>
                    <a:pt x="7367" y="4658"/>
                  </a:cubicBezTo>
                  <a:cubicBezTo>
                    <a:pt x="7367" y="4550"/>
                    <a:pt x="7279" y="4495"/>
                    <a:pt x="7191" y="4495"/>
                  </a:cubicBezTo>
                  <a:cubicBezTo>
                    <a:pt x="7102" y="4495"/>
                    <a:pt x="7014" y="4550"/>
                    <a:pt x="7014" y="4658"/>
                  </a:cubicBezTo>
                  <a:lnTo>
                    <a:pt x="7069" y="4685"/>
                  </a:lnTo>
                  <a:cubicBezTo>
                    <a:pt x="7231" y="8455"/>
                    <a:pt x="7313" y="12226"/>
                    <a:pt x="7394" y="15996"/>
                  </a:cubicBezTo>
                  <a:cubicBezTo>
                    <a:pt x="7448" y="17894"/>
                    <a:pt x="7475" y="19793"/>
                    <a:pt x="7530" y="21692"/>
                  </a:cubicBezTo>
                  <a:cubicBezTo>
                    <a:pt x="7557" y="22614"/>
                    <a:pt x="7584" y="23563"/>
                    <a:pt x="7638" y="24486"/>
                  </a:cubicBezTo>
                  <a:cubicBezTo>
                    <a:pt x="7638" y="24974"/>
                    <a:pt x="7665" y="25435"/>
                    <a:pt x="7692" y="25896"/>
                  </a:cubicBezTo>
                  <a:cubicBezTo>
                    <a:pt x="7692" y="26113"/>
                    <a:pt x="7692" y="26330"/>
                    <a:pt x="7720" y="26547"/>
                  </a:cubicBezTo>
                  <a:cubicBezTo>
                    <a:pt x="7720" y="26791"/>
                    <a:pt x="7801" y="27035"/>
                    <a:pt x="7584" y="27171"/>
                  </a:cubicBezTo>
                  <a:cubicBezTo>
                    <a:pt x="7469" y="27190"/>
                    <a:pt x="7354" y="27209"/>
                    <a:pt x="7239" y="27209"/>
                  </a:cubicBezTo>
                  <a:cubicBezTo>
                    <a:pt x="7191" y="27209"/>
                    <a:pt x="7143" y="27206"/>
                    <a:pt x="7096" y="27198"/>
                  </a:cubicBezTo>
                  <a:lnTo>
                    <a:pt x="5441" y="27198"/>
                  </a:lnTo>
                  <a:cubicBezTo>
                    <a:pt x="5007" y="27198"/>
                    <a:pt x="4573" y="27171"/>
                    <a:pt x="4166" y="27171"/>
                  </a:cubicBezTo>
                  <a:cubicBezTo>
                    <a:pt x="3732" y="27144"/>
                    <a:pt x="3271" y="27171"/>
                    <a:pt x="2946" y="26791"/>
                  </a:cubicBezTo>
                  <a:cubicBezTo>
                    <a:pt x="2729" y="26547"/>
                    <a:pt x="2756" y="26086"/>
                    <a:pt x="2837" y="25787"/>
                  </a:cubicBezTo>
                  <a:cubicBezTo>
                    <a:pt x="2891" y="25435"/>
                    <a:pt x="3027" y="25082"/>
                    <a:pt x="3217" y="24784"/>
                  </a:cubicBezTo>
                  <a:cubicBezTo>
                    <a:pt x="3542" y="24160"/>
                    <a:pt x="4085" y="23645"/>
                    <a:pt x="4763" y="23373"/>
                  </a:cubicBezTo>
                  <a:cubicBezTo>
                    <a:pt x="5061" y="23292"/>
                    <a:pt x="5333" y="23156"/>
                    <a:pt x="5333" y="22777"/>
                  </a:cubicBezTo>
                  <a:cubicBezTo>
                    <a:pt x="5305" y="22587"/>
                    <a:pt x="5278" y="22424"/>
                    <a:pt x="5197" y="22261"/>
                  </a:cubicBezTo>
                  <a:cubicBezTo>
                    <a:pt x="5116" y="22017"/>
                    <a:pt x="5034" y="21773"/>
                    <a:pt x="4953" y="21529"/>
                  </a:cubicBezTo>
                  <a:cubicBezTo>
                    <a:pt x="4655" y="20607"/>
                    <a:pt x="4356" y="19712"/>
                    <a:pt x="4112" y="18790"/>
                  </a:cubicBezTo>
                  <a:cubicBezTo>
                    <a:pt x="3597" y="16918"/>
                    <a:pt x="3163" y="15046"/>
                    <a:pt x="2783" y="13175"/>
                  </a:cubicBezTo>
                  <a:cubicBezTo>
                    <a:pt x="1996" y="9323"/>
                    <a:pt x="1318" y="5445"/>
                    <a:pt x="613" y="1566"/>
                  </a:cubicBezTo>
                  <a:lnTo>
                    <a:pt x="369" y="128"/>
                  </a:lnTo>
                  <a:cubicBezTo>
                    <a:pt x="347" y="40"/>
                    <a:pt x="279" y="1"/>
                    <a:pt x="209" y="1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9"/>
            <p:cNvSpPr/>
            <p:nvPr/>
          </p:nvSpPr>
          <p:spPr>
            <a:xfrm>
              <a:off x="6993663" y="3993550"/>
              <a:ext cx="202475" cy="688775"/>
            </a:xfrm>
            <a:custGeom>
              <a:avLst/>
              <a:gdLst/>
              <a:ahLst/>
              <a:cxnLst/>
              <a:rect l="l" t="t" r="r" b="b"/>
              <a:pathLst>
                <a:path w="8099" h="27551" extrusionOk="0">
                  <a:moveTo>
                    <a:pt x="7891" y="1"/>
                  </a:moveTo>
                  <a:cubicBezTo>
                    <a:pt x="7820" y="1"/>
                    <a:pt x="7753" y="40"/>
                    <a:pt x="7730" y="128"/>
                  </a:cubicBezTo>
                  <a:cubicBezTo>
                    <a:pt x="7025" y="4007"/>
                    <a:pt x="6347" y="7913"/>
                    <a:pt x="5588" y="11792"/>
                  </a:cubicBezTo>
                  <a:cubicBezTo>
                    <a:pt x="5235" y="13663"/>
                    <a:pt x="4828" y="15535"/>
                    <a:pt x="4367" y="17406"/>
                  </a:cubicBezTo>
                  <a:cubicBezTo>
                    <a:pt x="4123" y="18328"/>
                    <a:pt x="3879" y="19251"/>
                    <a:pt x="3580" y="20173"/>
                  </a:cubicBezTo>
                  <a:cubicBezTo>
                    <a:pt x="3445" y="20634"/>
                    <a:pt x="3309" y="21095"/>
                    <a:pt x="3146" y="21556"/>
                  </a:cubicBezTo>
                  <a:cubicBezTo>
                    <a:pt x="3065" y="21773"/>
                    <a:pt x="3011" y="21990"/>
                    <a:pt x="2929" y="22207"/>
                  </a:cubicBezTo>
                  <a:cubicBezTo>
                    <a:pt x="2821" y="22397"/>
                    <a:pt x="2794" y="22614"/>
                    <a:pt x="2767" y="22831"/>
                  </a:cubicBezTo>
                  <a:cubicBezTo>
                    <a:pt x="2821" y="23184"/>
                    <a:pt x="3092" y="23292"/>
                    <a:pt x="3391" y="23401"/>
                  </a:cubicBezTo>
                  <a:cubicBezTo>
                    <a:pt x="3689" y="23509"/>
                    <a:pt x="3987" y="23699"/>
                    <a:pt x="4231" y="23943"/>
                  </a:cubicBezTo>
                  <a:cubicBezTo>
                    <a:pt x="4774" y="24431"/>
                    <a:pt x="5126" y="25082"/>
                    <a:pt x="5289" y="25815"/>
                  </a:cubicBezTo>
                  <a:cubicBezTo>
                    <a:pt x="5343" y="26113"/>
                    <a:pt x="5371" y="26574"/>
                    <a:pt x="5126" y="26818"/>
                  </a:cubicBezTo>
                  <a:cubicBezTo>
                    <a:pt x="4801" y="27171"/>
                    <a:pt x="4367" y="27144"/>
                    <a:pt x="3906" y="27171"/>
                  </a:cubicBezTo>
                  <a:cubicBezTo>
                    <a:pt x="3350" y="27190"/>
                    <a:pt x="2793" y="27209"/>
                    <a:pt x="2228" y="27209"/>
                  </a:cubicBezTo>
                  <a:cubicBezTo>
                    <a:pt x="1993" y="27209"/>
                    <a:pt x="1757" y="27206"/>
                    <a:pt x="1519" y="27198"/>
                  </a:cubicBezTo>
                  <a:lnTo>
                    <a:pt x="1004" y="27198"/>
                  </a:lnTo>
                  <a:cubicBezTo>
                    <a:pt x="949" y="27198"/>
                    <a:pt x="883" y="27201"/>
                    <a:pt x="814" y="27201"/>
                  </a:cubicBezTo>
                  <a:cubicBezTo>
                    <a:pt x="675" y="27201"/>
                    <a:pt x="524" y="27189"/>
                    <a:pt x="434" y="27117"/>
                  </a:cubicBezTo>
                  <a:cubicBezTo>
                    <a:pt x="298" y="26981"/>
                    <a:pt x="380" y="26764"/>
                    <a:pt x="380" y="26601"/>
                  </a:cubicBezTo>
                  <a:lnTo>
                    <a:pt x="407" y="25842"/>
                  </a:lnTo>
                  <a:cubicBezTo>
                    <a:pt x="434" y="24919"/>
                    <a:pt x="488" y="23997"/>
                    <a:pt x="515" y="23075"/>
                  </a:cubicBezTo>
                  <a:cubicBezTo>
                    <a:pt x="570" y="21176"/>
                    <a:pt x="624" y="19278"/>
                    <a:pt x="651" y="17379"/>
                  </a:cubicBezTo>
                  <a:cubicBezTo>
                    <a:pt x="760" y="13609"/>
                    <a:pt x="814" y="9812"/>
                    <a:pt x="977" y="6014"/>
                  </a:cubicBezTo>
                  <a:lnTo>
                    <a:pt x="1031" y="4658"/>
                  </a:lnTo>
                  <a:cubicBezTo>
                    <a:pt x="1031" y="4550"/>
                    <a:pt x="949" y="4495"/>
                    <a:pt x="868" y="4495"/>
                  </a:cubicBezTo>
                  <a:cubicBezTo>
                    <a:pt x="787" y="4495"/>
                    <a:pt x="705" y="4550"/>
                    <a:pt x="705" y="4658"/>
                  </a:cubicBezTo>
                  <a:lnTo>
                    <a:pt x="732" y="4685"/>
                  </a:lnTo>
                  <a:cubicBezTo>
                    <a:pt x="543" y="8564"/>
                    <a:pt x="461" y="12470"/>
                    <a:pt x="380" y="16348"/>
                  </a:cubicBezTo>
                  <a:cubicBezTo>
                    <a:pt x="326" y="18301"/>
                    <a:pt x="271" y="20254"/>
                    <a:pt x="217" y="22207"/>
                  </a:cubicBezTo>
                  <a:cubicBezTo>
                    <a:pt x="190" y="23184"/>
                    <a:pt x="163" y="24160"/>
                    <a:pt x="136" y="25109"/>
                  </a:cubicBezTo>
                  <a:cubicBezTo>
                    <a:pt x="109" y="25598"/>
                    <a:pt x="81" y="26059"/>
                    <a:pt x="81" y="26520"/>
                  </a:cubicBezTo>
                  <a:cubicBezTo>
                    <a:pt x="81" y="26845"/>
                    <a:pt x="0" y="27252"/>
                    <a:pt x="353" y="27442"/>
                  </a:cubicBezTo>
                  <a:cubicBezTo>
                    <a:pt x="515" y="27523"/>
                    <a:pt x="678" y="27550"/>
                    <a:pt x="841" y="27550"/>
                  </a:cubicBezTo>
                  <a:lnTo>
                    <a:pt x="2550" y="27550"/>
                  </a:lnTo>
                  <a:cubicBezTo>
                    <a:pt x="2929" y="27550"/>
                    <a:pt x="3391" y="27550"/>
                    <a:pt x="3797" y="27496"/>
                  </a:cubicBezTo>
                  <a:cubicBezTo>
                    <a:pt x="3868" y="27501"/>
                    <a:pt x="3938" y="27503"/>
                    <a:pt x="4008" y="27503"/>
                  </a:cubicBezTo>
                  <a:cubicBezTo>
                    <a:pt x="4371" y="27503"/>
                    <a:pt x="4727" y="27443"/>
                    <a:pt x="5045" y="27306"/>
                  </a:cubicBezTo>
                  <a:cubicBezTo>
                    <a:pt x="5371" y="27144"/>
                    <a:pt x="5588" y="26818"/>
                    <a:pt x="5642" y="26466"/>
                  </a:cubicBezTo>
                  <a:cubicBezTo>
                    <a:pt x="5696" y="26140"/>
                    <a:pt x="5669" y="25815"/>
                    <a:pt x="5588" y="25489"/>
                  </a:cubicBezTo>
                  <a:cubicBezTo>
                    <a:pt x="5371" y="24784"/>
                    <a:pt x="4991" y="24160"/>
                    <a:pt x="4448" y="23672"/>
                  </a:cubicBezTo>
                  <a:cubicBezTo>
                    <a:pt x="4204" y="23428"/>
                    <a:pt x="3906" y="23238"/>
                    <a:pt x="3608" y="23129"/>
                  </a:cubicBezTo>
                  <a:cubicBezTo>
                    <a:pt x="3472" y="23048"/>
                    <a:pt x="3228" y="23048"/>
                    <a:pt x="3146" y="22885"/>
                  </a:cubicBezTo>
                  <a:cubicBezTo>
                    <a:pt x="3065" y="22750"/>
                    <a:pt x="3228" y="22424"/>
                    <a:pt x="3282" y="22234"/>
                  </a:cubicBezTo>
                  <a:cubicBezTo>
                    <a:pt x="3635" y="21312"/>
                    <a:pt x="3906" y="20363"/>
                    <a:pt x="4177" y="19413"/>
                  </a:cubicBezTo>
                  <a:cubicBezTo>
                    <a:pt x="4720" y="17515"/>
                    <a:pt x="5208" y="15562"/>
                    <a:pt x="5588" y="13636"/>
                  </a:cubicBezTo>
                  <a:cubicBezTo>
                    <a:pt x="6401" y="9676"/>
                    <a:pt x="7079" y="5689"/>
                    <a:pt x="7812" y="1702"/>
                  </a:cubicBezTo>
                  <a:lnTo>
                    <a:pt x="8083" y="210"/>
                  </a:lnTo>
                  <a:cubicBezTo>
                    <a:pt x="8099" y="82"/>
                    <a:pt x="7992" y="1"/>
                    <a:pt x="7891" y="1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7340838" y="4554050"/>
              <a:ext cx="176325" cy="30625"/>
            </a:xfrm>
            <a:custGeom>
              <a:avLst/>
              <a:gdLst/>
              <a:ahLst/>
              <a:cxnLst/>
              <a:rect l="l" t="t" r="r" b="b"/>
              <a:pathLst>
                <a:path w="7053" h="1225" extrusionOk="0">
                  <a:moveTo>
                    <a:pt x="4276" y="0"/>
                  </a:moveTo>
                  <a:cubicBezTo>
                    <a:pt x="4198" y="0"/>
                    <a:pt x="4120" y="1"/>
                    <a:pt x="4042" y="4"/>
                  </a:cubicBezTo>
                  <a:cubicBezTo>
                    <a:pt x="2469" y="58"/>
                    <a:pt x="1601" y="31"/>
                    <a:pt x="516" y="113"/>
                  </a:cubicBezTo>
                  <a:cubicBezTo>
                    <a:pt x="353" y="492"/>
                    <a:pt x="190" y="845"/>
                    <a:pt x="0" y="1225"/>
                  </a:cubicBezTo>
                  <a:cubicBezTo>
                    <a:pt x="1275" y="872"/>
                    <a:pt x="2631" y="926"/>
                    <a:pt x="3933" y="628"/>
                  </a:cubicBezTo>
                  <a:cubicBezTo>
                    <a:pt x="4340" y="519"/>
                    <a:pt x="4747" y="438"/>
                    <a:pt x="5181" y="384"/>
                  </a:cubicBezTo>
                  <a:cubicBezTo>
                    <a:pt x="5260" y="381"/>
                    <a:pt x="5339" y="379"/>
                    <a:pt x="5417" y="379"/>
                  </a:cubicBezTo>
                  <a:cubicBezTo>
                    <a:pt x="5983" y="379"/>
                    <a:pt x="6528" y="468"/>
                    <a:pt x="7053" y="682"/>
                  </a:cubicBezTo>
                  <a:cubicBezTo>
                    <a:pt x="6836" y="547"/>
                    <a:pt x="6592" y="411"/>
                    <a:pt x="6375" y="357"/>
                  </a:cubicBezTo>
                  <a:cubicBezTo>
                    <a:pt x="5690" y="112"/>
                    <a:pt x="4984" y="0"/>
                    <a:pt x="4276" y="0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6565763" y="2783800"/>
              <a:ext cx="261100" cy="351100"/>
            </a:xfrm>
            <a:custGeom>
              <a:avLst/>
              <a:gdLst/>
              <a:ahLst/>
              <a:cxnLst/>
              <a:rect l="l" t="t" r="r" b="b"/>
              <a:pathLst>
                <a:path w="10444" h="14044" extrusionOk="0">
                  <a:moveTo>
                    <a:pt x="2774" y="0"/>
                  </a:moveTo>
                  <a:cubicBezTo>
                    <a:pt x="2299" y="0"/>
                    <a:pt x="1826" y="245"/>
                    <a:pt x="1655" y="672"/>
                  </a:cubicBezTo>
                  <a:cubicBezTo>
                    <a:pt x="1" y="4985"/>
                    <a:pt x="82" y="9786"/>
                    <a:pt x="1872" y="14044"/>
                  </a:cubicBezTo>
                  <a:lnTo>
                    <a:pt x="10444" y="10220"/>
                  </a:lnTo>
                  <a:cubicBezTo>
                    <a:pt x="8898" y="7127"/>
                    <a:pt x="6673" y="2896"/>
                    <a:pt x="3554" y="265"/>
                  </a:cubicBezTo>
                  <a:cubicBezTo>
                    <a:pt x="3333" y="85"/>
                    <a:pt x="3053" y="0"/>
                    <a:pt x="2774" y="0"/>
                  </a:cubicBez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6594938" y="2847875"/>
              <a:ext cx="172250" cy="287025"/>
            </a:xfrm>
            <a:custGeom>
              <a:avLst/>
              <a:gdLst/>
              <a:ahLst/>
              <a:cxnLst/>
              <a:rect l="l" t="t" r="r" b="b"/>
              <a:pathLst>
                <a:path w="6890" h="11481" extrusionOk="0">
                  <a:moveTo>
                    <a:pt x="1470" y="1"/>
                  </a:moveTo>
                  <a:cubicBezTo>
                    <a:pt x="1450" y="1"/>
                    <a:pt x="1430" y="3"/>
                    <a:pt x="1411" y="8"/>
                  </a:cubicBezTo>
                  <a:cubicBezTo>
                    <a:pt x="1302" y="62"/>
                    <a:pt x="1248" y="143"/>
                    <a:pt x="1221" y="252"/>
                  </a:cubicBezTo>
                  <a:cubicBezTo>
                    <a:pt x="0" y="3073"/>
                    <a:pt x="1899" y="6436"/>
                    <a:pt x="950" y="9365"/>
                  </a:cubicBezTo>
                  <a:cubicBezTo>
                    <a:pt x="814" y="9826"/>
                    <a:pt x="597" y="10288"/>
                    <a:pt x="407" y="10722"/>
                  </a:cubicBezTo>
                  <a:cubicBezTo>
                    <a:pt x="516" y="10966"/>
                    <a:pt x="597" y="11237"/>
                    <a:pt x="705" y="11481"/>
                  </a:cubicBezTo>
                  <a:lnTo>
                    <a:pt x="3336" y="10315"/>
                  </a:lnTo>
                  <a:cubicBezTo>
                    <a:pt x="4367" y="9040"/>
                    <a:pt x="5452" y="7874"/>
                    <a:pt x="6890" y="7168"/>
                  </a:cubicBezTo>
                  <a:lnTo>
                    <a:pt x="6618" y="7060"/>
                  </a:lnTo>
                  <a:cubicBezTo>
                    <a:pt x="5615" y="5297"/>
                    <a:pt x="4530" y="3561"/>
                    <a:pt x="3364" y="1906"/>
                  </a:cubicBezTo>
                  <a:cubicBezTo>
                    <a:pt x="2957" y="1201"/>
                    <a:pt x="2414" y="577"/>
                    <a:pt x="1736" y="116"/>
                  </a:cubicBezTo>
                  <a:cubicBezTo>
                    <a:pt x="1669" y="49"/>
                    <a:pt x="1565" y="1"/>
                    <a:pt x="147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7036363" y="2791050"/>
              <a:ext cx="282125" cy="394725"/>
            </a:xfrm>
            <a:custGeom>
              <a:avLst/>
              <a:gdLst/>
              <a:ahLst/>
              <a:cxnLst/>
              <a:rect l="l" t="t" r="r" b="b"/>
              <a:pathLst>
                <a:path w="11285" h="15789" extrusionOk="0">
                  <a:moveTo>
                    <a:pt x="9157" y="0"/>
                  </a:moveTo>
                  <a:cubicBezTo>
                    <a:pt x="8884" y="0"/>
                    <a:pt x="8611" y="77"/>
                    <a:pt x="8382" y="246"/>
                  </a:cubicBezTo>
                  <a:cubicBezTo>
                    <a:pt x="4910" y="2715"/>
                    <a:pt x="2035" y="7000"/>
                    <a:pt x="1" y="10147"/>
                  </a:cubicBezTo>
                  <a:lnTo>
                    <a:pt x="7867" y="15788"/>
                  </a:lnTo>
                  <a:cubicBezTo>
                    <a:pt x="10362" y="11286"/>
                    <a:pt x="11284" y="6051"/>
                    <a:pt x="10444" y="952"/>
                  </a:cubicBezTo>
                  <a:cubicBezTo>
                    <a:pt x="10350" y="373"/>
                    <a:pt x="9756" y="0"/>
                    <a:pt x="9157" y="0"/>
                  </a:cubicBez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7119788" y="2835175"/>
              <a:ext cx="151900" cy="316700"/>
            </a:xfrm>
            <a:custGeom>
              <a:avLst/>
              <a:gdLst/>
              <a:ahLst/>
              <a:cxnLst/>
              <a:rect l="l" t="t" r="r" b="b"/>
              <a:pathLst>
                <a:path w="6076" h="12668" extrusionOk="0">
                  <a:moveTo>
                    <a:pt x="5479" y="0"/>
                  </a:moveTo>
                  <a:cubicBezTo>
                    <a:pt x="5343" y="27"/>
                    <a:pt x="5208" y="82"/>
                    <a:pt x="5127" y="190"/>
                  </a:cubicBezTo>
                  <a:cubicBezTo>
                    <a:pt x="3282" y="2007"/>
                    <a:pt x="1655" y="4042"/>
                    <a:pt x="271" y="6266"/>
                  </a:cubicBezTo>
                  <a:cubicBezTo>
                    <a:pt x="163" y="6429"/>
                    <a:pt x="54" y="6646"/>
                    <a:pt x="27" y="6863"/>
                  </a:cubicBezTo>
                  <a:cubicBezTo>
                    <a:pt x="0" y="7242"/>
                    <a:pt x="298" y="7595"/>
                    <a:pt x="570" y="7866"/>
                  </a:cubicBezTo>
                  <a:lnTo>
                    <a:pt x="5208" y="12667"/>
                  </a:lnTo>
                  <a:cubicBezTo>
                    <a:pt x="5506" y="11989"/>
                    <a:pt x="5805" y="11338"/>
                    <a:pt x="6049" y="10633"/>
                  </a:cubicBezTo>
                  <a:cubicBezTo>
                    <a:pt x="5289" y="9141"/>
                    <a:pt x="5289" y="7351"/>
                    <a:pt x="5506" y="5669"/>
                  </a:cubicBezTo>
                  <a:cubicBezTo>
                    <a:pt x="5723" y="3960"/>
                    <a:pt x="6076" y="2252"/>
                    <a:pt x="5859" y="543"/>
                  </a:cubicBezTo>
                  <a:cubicBezTo>
                    <a:pt x="5805" y="299"/>
                    <a:pt x="5696" y="0"/>
                    <a:pt x="547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1000">
                  <a:schemeClr val="accent1"/>
                </a:gs>
                <a:gs pos="76000">
                  <a:schemeClr val="accent6"/>
                </a:gs>
                <a:gs pos="100000">
                  <a:schemeClr val="accent6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6567138" y="2977625"/>
              <a:ext cx="733725" cy="654325"/>
            </a:xfrm>
            <a:custGeom>
              <a:avLst/>
              <a:gdLst/>
              <a:ahLst/>
              <a:cxnLst/>
              <a:rect l="l" t="t" r="r" b="b"/>
              <a:pathLst>
                <a:path w="29349" h="26173" extrusionOk="0">
                  <a:moveTo>
                    <a:pt x="13527" y="0"/>
                  </a:moveTo>
                  <a:cubicBezTo>
                    <a:pt x="9807" y="0"/>
                    <a:pt x="6109" y="630"/>
                    <a:pt x="3716" y="3307"/>
                  </a:cubicBezTo>
                  <a:cubicBezTo>
                    <a:pt x="2170" y="5043"/>
                    <a:pt x="1465" y="7376"/>
                    <a:pt x="977" y="9654"/>
                  </a:cubicBezTo>
                  <a:cubicBezTo>
                    <a:pt x="27" y="14157"/>
                    <a:pt x="0" y="19419"/>
                    <a:pt x="3228" y="22674"/>
                  </a:cubicBezTo>
                  <a:cubicBezTo>
                    <a:pt x="6537" y="26010"/>
                    <a:pt x="10524" y="26173"/>
                    <a:pt x="15217" y="26173"/>
                  </a:cubicBezTo>
                  <a:cubicBezTo>
                    <a:pt x="19638" y="26173"/>
                    <a:pt x="25144" y="25956"/>
                    <a:pt x="27585" y="21318"/>
                  </a:cubicBezTo>
                  <a:cubicBezTo>
                    <a:pt x="29348" y="17954"/>
                    <a:pt x="29348" y="13343"/>
                    <a:pt x="28562" y="9627"/>
                  </a:cubicBezTo>
                  <a:cubicBezTo>
                    <a:pt x="27775" y="5911"/>
                    <a:pt x="25497" y="2277"/>
                    <a:pt x="21916" y="948"/>
                  </a:cubicBezTo>
                  <a:cubicBezTo>
                    <a:pt x="20424" y="405"/>
                    <a:pt x="18824" y="270"/>
                    <a:pt x="17251" y="161"/>
                  </a:cubicBezTo>
                  <a:cubicBezTo>
                    <a:pt x="16040" y="72"/>
                    <a:pt x="14782" y="0"/>
                    <a:pt x="13527" y="0"/>
                  </a:cubicBez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6721738" y="3075425"/>
              <a:ext cx="430625" cy="492100"/>
            </a:xfrm>
            <a:custGeom>
              <a:avLst/>
              <a:gdLst/>
              <a:ahLst/>
              <a:cxnLst/>
              <a:rect l="l" t="t" r="r" b="b"/>
              <a:pathLst>
                <a:path w="17225" h="19684" extrusionOk="0">
                  <a:moveTo>
                    <a:pt x="8905" y="1"/>
                  </a:moveTo>
                  <a:cubicBezTo>
                    <a:pt x="8774" y="1"/>
                    <a:pt x="8636" y="24"/>
                    <a:pt x="8490" y="73"/>
                  </a:cubicBezTo>
                  <a:cubicBezTo>
                    <a:pt x="8165" y="209"/>
                    <a:pt x="7893" y="426"/>
                    <a:pt x="7704" y="752"/>
                  </a:cubicBezTo>
                  <a:cubicBezTo>
                    <a:pt x="6456" y="2759"/>
                    <a:pt x="6374" y="4657"/>
                    <a:pt x="5127" y="6258"/>
                  </a:cubicBezTo>
                  <a:cubicBezTo>
                    <a:pt x="3147" y="8834"/>
                    <a:pt x="0" y="10489"/>
                    <a:pt x="651" y="14259"/>
                  </a:cubicBezTo>
                  <a:cubicBezTo>
                    <a:pt x="787" y="15100"/>
                    <a:pt x="1140" y="15914"/>
                    <a:pt x="1655" y="16619"/>
                  </a:cubicBezTo>
                  <a:cubicBezTo>
                    <a:pt x="3445" y="19033"/>
                    <a:pt x="6890" y="19657"/>
                    <a:pt x="9250" y="19684"/>
                  </a:cubicBezTo>
                  <a:cubicBezTo>
                    <a:pt x="11799" y="19684"/>
                    <a:pt x="14647" y="18680"/>
                    <a:pt x="15814" y="16917"/>
                  </a:cubicBezTo>
                  <a:cubicBezTo>
                    <a:pt x="16953" y="15181"/>
                    <a:pt x="17224" y="13717"/>
                    <a:pt x="16546" y="11493"/>
                  </a:cubicBezTo>
                  <a:cubicBezTo>
                    <a:pt x="15922" y="9513"/>
                    <a:pt x="14403" y="8102"/>
                    <a:pt x="12993" y="6556"/>
                  </a:cubicBezTo>
                  <a:cubicBezTo>
                    <a:pt x="11935" y="5363"/>
                    <a:pt x="11609" y="4278"/>
                    <a:pt x="10877" y="2379"/>
                  </a:cubicBezTo>
                  <a:cubicBezTo>
                    <a:pt x="10469" y="1371"/>
                    <a:pt x="9912" y="1"/>
                    <a:pt x="8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6834463" y="3301700"/>
              <a:ext cx="111750" cy="140425"/>
            </a:xfrm>
            <a:custGeom>
              <a:avLst/>
              <a:gdLst/>
              <a:ahLst/>
              <a:cxnLst/>
              <a:rect l="l" t="t" r="r" b="b"/>
              <a:pathLst>
                <a:path w="4470" h="5617" extrusionOk="0">
                  <a:moveTo>
                    <a:pt x="4252" y="0"/>
                  </a:moveTo>
                  <a:cubicBezTo>
                    <a:pt x="4171" y="0"/>
                    <a:pt x="4090" y="55"/>
                    <a:pt x="4090" y="163"/>
                  </a:cubicBezTo>
                  <a:cubicBezTo>
                    <a:pt x="4117" y="923"/>
                    <a:pt x="4117" y="1682"/>
                    <a:pt x="4063" y="2442"/>
                  </a:cubicBezTo>
                  <a:cubicBezTo>
                    <a:pt x="4063" y="3120"/>
                    <a:pt x="3927" y="3771"/>
                    <a:pt x="3656" y="4395"/>
                  </a:cubicBezTo>
                  <a:cubicBezTo>
                    <a:pt x="3384" y="4937"/>
                    <a:pt x="2815" y="5262"/>
                    <a:pt x="2191" y="5290"/>
                  </a:cubicBezTo>
                  <a:cubicBezTo>
                    <a:pt x="1513" y="5262"/>
                    <a:pt x="889" y="5018"/>
                    <a:pt x="374" y="4557"/>
                  </a:cubicBezTo>
                  <a:cubicBezTo>
                    <a:pt x="340" y="4529"/>
                    <a:pt x="303" y="4518"/>
                    <a:pt x="267" y="4518"/>
                  </a:cubicBezTo>
                  <a:cubicBezTo>
                    <a:pt x="128" y="4518"/>
                    <a:pt x="0" y="4694"/>
                    <a:pt x="130" y="4801"/>
                  </a:cubicBezTo>
                  <a:cubicBezTo>
                    <a:pt x="672" y="5290"/>
                    <a:pt x="1350" y="5561"/>
                    <a:pt x="2082" y="5615"/>
                  </a:cubicBezTo>
                  <a:cubicBezTo>
                    <a:pt x="2110" y="5616"/>
                    <a:pt x="2137" y="5617"/>
                    <a:pt x="2164" y="5617"/>
                  </a:cubicBezTo>
                  <a:cubicBezTo>
                    <a:pt x="2785" y="5617"/>
                    <a:pt x="3376" y="5322"/>
                    <a:pt x="3791" y="4828"/>
                  </a:cubicBezTo>
                  <a:cubicBezTo>
                    <a:pt x="4225" y="4259"/>
                    <a:pt x="4307" y="3472"/>
                    <a:pt x="4361" y="2794"/>
                  </a:cubicBezTo>
                  <a:cubicBezTo>
                    <a:pt x="4442" y="1899"/>
                    <a:pt x="4469" y="1031"/>
                    <a:pt x="4415" y="163"/>
                  </a:cubicBezTo>
                  <a:cubicBezTo>
                    <a:pt x="4415" y="55"/>
                    <a:pt x="4334" y="0"/>
                    <a:pt x="4252" y="0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6938738" y="3301700"/>
              <a:ext cx="105625" cy="140400"/>
            </a:xfrm>
            <a:custGeom>
              <a:avLst/>
              <a:gdLst/>
              <a:ahLst/>
              <a:cxnLst/>
              <a:rect l="l" t="t" r="r" b="b"/>
              <a:pathLst>
                <a:path w="4225" h="5616" extrusionOk="0">
                  <a:moveTo>
                    <a:pt x="217" y="0"/>
                  </a:moveTo>
                  <a:cubicBezTo>
                    <a:pt x="136" y="0"/>
                    <a:pt x="54" y="55"/>
                    <a:pt x="54" y="163"/>
                  </a:cubicBezTo>
                  <a:cubicBezTo>
                    <a:pt x="0" y="1004"/>
                    <a:pt x="27" y="1845"/>
                    <a:pt x="81" y="2686"/>
                  </a:cubicBezTo>
                  <a:cubicBezTo>
                    <a:pt x="136" y="3418"/>
                    <a:pt x="217" y="4205"/>
                    <a:pt x="624" y="4801"/>
                  </a:cubicBezTo>
                  <a:cubicBezTo>
                    <a:pt x="1004" y="5317"/>
                    <a:pt x="1600" y="5615"/>
                    <a:pt x="2224" y="5615"/>
                  </a:cubicBezTo>
                  <a:cubicBezTo>
                    <a:pt x="2929" y="5588"/>
                    <a:pt x="3580" y="5290"/>
                    <a:pt x="4096" y="4801"/>
                  </a:cubicBezTo>
                  <a:cubicBezTo>
                    <a:pt x="4225" y="4694"/>
                    <a:pt x="4098" y="4518"/>
                    <a:pt x="3958" y="4518"/>
                  </a:cubicBezTo>
                  <a:cubicBezTo>
                    <a:pt x="3922" y="4518"/>
                    <a:pt x="3885" y="4529"/>
                    <a:pt x="3852" y="4557"/>
                  </a:cubicBezTo>
                  <a:lnTo>
                    <a:pt x="3824" y="4557"/>
                  </a:lnTo>
                  <a:cubicBezTo>
                    <a:pt x="3363" y="5018"/>
                    <a:pt x="2740" y="5262"/>
                    <a:pt x="2116" y="5290"/>
                  </a:cubicBezTo>
                  <a:cubicBezTo>
                    <a:pt x="1492" y="5262"/>
                    <a:pt x="976" y="4883"/>
                    <a:pt x="732" y="4340"/>
                  </a:cubicBezTo>
                  <a:cubicBezTo>
                    <a:pt x="488" y="3716"/>
                    <a:pt x="380" y="3038"/>
                    <a:pt x="380" y="2360"/>
                  </a:cubicBezTo>
                  <a:cubicBezTo>
                    <a:pt x="353" y="1628"/>
                    <a:pt x="353" y="896"/>
                    <a:pt x="380" y="163"/>
                  </a:cubicBezTo>
                  <a:cubicBezTo>
                    <a:pt x="380" y="55"/>
                    <a:pt x="298" y="0"/>
                    <a:pt x="217" y="0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6883788" y="3281350"/>
              <a:ext cx="116675" cy="73175"/>
            </a:xfrm>
            <a:custGeom>
              <a:avLst/>
              <a:gdLst/>
              <a:ahLst/>
              <a:cxnLst/>
              <a:rect l="l" t="t" r="r" b="b"/>
              <a:pathLst>
                <a:path w="4667" h="2927" extrusionOk="0">
                  <a:moveTo>
                    <a:pt x="516" y="1"/>
                  </a:moveTo>
                  <a:cubicBezTo>
                    <a:pt x="191" y="1"/>
                    <a:pt x="1" y="353"/>
                    <a:pt x="191" y="597"/>
                  </a:cubicBezTo>
                  <a:cubicBezTo>
                    <a:pt x="788" y="1330"/>
                    <a:pt x="1140" y="1927"/>
                    <a:pt x="1764" y="2632"/>
                  </a:cubicBezTo>
                  <a:cubicBezTo>
                    <a:pt x="1873" y="2767"/>
                    <a:pt x="2008" y="2876"/>
                    <a:pt x="2171" y="2903"/>
                  </a:cubicBezTo>
                  <a:cubicBezTo>
                    <a:pt x="2231" y="2919"/>
                    <a:pt x="2290" y="2927"/>
                    <a:pt x="2349" y="2927"/>
                  </a:cubicBezTo>
                  <a:cubicBezTo>
                    <a:pt x="2583" y="2927"/>
                    <a:pt x="2800" y="2805"/>
                    <a:pt x="2930" y="2632"/>
                  </a:cubicBezTo>
                  <a:cubicBezTo>
                    <a:pt x="3554" y="2008"/>
                    <a:pt x="4097" y="1303"/>
                    <a:pt x="4558" y="543"/>
                  </a:cubicBezTo>
                  <a:cubicBezTo>
                    <a:pt x="4666" y="299"/>
                    <a:pt x="4476" y="1"/>
                    <a:pt x="4097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7094688" y="3132175"/>
              <a:ext cx="46825" cy="80725"/>
            </a:xfrm>
            <a:custGeom>
              <a:avLst/>
              <a:gdLst/>
              <a:ahLst/>
              <a:cxnLst/>
              <a:rect l="l" t="t" r="r" b="b"/>
              <a:pathLst>
                <a:path w="1873" h="3229" extrusionOk="0">
                  <a:moveTo>
                    <a:pt x="923" y="1"/>
                  </a:moveTo>
                  <a:cubicBezTo>
                    <a:pt x="407" y="1"/>
                    <a:pt x="1" y="733"/>
                    <a:pt x="1" y="1628"/>
                  </a:cubicBezTo>
                  <a:cubicBezTo>
                    <a:pt x="1" y="2496"/>
                    <a:pt x="407" y="3228"/>
                    <a:pt x="923" y="3228"/>
                  </a:cubicBezTo>
                  <a:cubicBezTo>
                    <a:pt x="1465" y="3228"/>
                    <a:pt x="1872" y="2496"/>
                    <a:pt x="1872" y="1628"/>
                  </a:cubicBezTo>
                  <a:cubicBezTo>
                    <a:pt x="1872" y="706"/>
                    <a:pt x="1465" y="1"/>
                    <a:pt x="923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6733938" y="3132175"/>
              <a:ext cx="48850" cy="80725"/>
            </a:xfrm>
            <a:custGeom>
              <a:avLst/>
              <a:gdLst/>
              <a:ahLst/>
              <a:cxnLst/>
              <a:rect l="l" t="t" r="r" b="b"/>
              <a:pathLst>
                <a:path w="1954" h="3229" extrusionOk="0">
                  <a:moveTo>
                    <a:pt x="977" y="1"/>
                  </a:moveTo>
                  <a:cubicBezTo>
                    <a:pt x="435" y="1"/>
                    <a:pt x="1" y="706"/>
                    <a:pt x="1" y="1601"/>
                  </a:cubicBezTo>
                  <a:cubicBezTo>
                    <a:pt x="1" y="2496"/>
                    <a:pt x="435" y="3228"/>
                    <a:pt x="977" y="3228"/>
                  </a:cubicBezTo>
                  <a:cubicBezTo>
                    <a:pt x="1492" y="3228"/>
                    <a:pt x="1954" y="2496"/>
                    <a:pt x="1954" y="1601"/>
                  </a:cubicBezTo>
                  <a:cubicBezTo>
                    <a:pt x="1954" y="706"/>
                    <a:pt x="1492" y="1"/>
                    <a:pt x="977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9"/>
            <p:cNvSpPr/>
            <p:nvPr/>
          </p:nvSpPr>
          <p:spPr>
            <a:xfrm>
              <a:off x="7182763" y="3236450"/>
              <a:ext cx="234300" cy="97475"/>
            </a:xfrm>
            <a:custGeom>
              <a:avLst/>
              <a:gdLst/>
              <a:ahLst/>
              <a:cxnLst/>
              <a:rect l="l" t="t" r="r" b="b"/>
              <a:pathLst>
                <a:path w="9372" h="3899" extrusionOk="0">
                  <a:moveTo>
                    <a:pt x="9132" y="1"/>
                  </a:moveTo>
                  <a:cubicBezTo>
                    <a:pt x="9119" y="1"/>
                    <a:pt x="9105" y="2"/>
                    <a:pt x="9090" y="7"/>
                  </a:cubicBezTo>
                  <a:lnTo>
                    <a:pt x="193" y="3560"/>
                  </a:lnTo>
                  <a:cubicBezTo>
                    <a:pt x="0" y="3632"/>
                    <a:pt x="44" y="3898"/>
                    <a:pt x="209" y="3898"/>
                  </a:cubicBezTo>
                  <a:cubicBezTo>
                    <a:pt x="229" y="3898"/>
                    <a:pt x="251" y="3894"/>
                    <a:pt x="275" y="3885"/>
                  </a:cubicBezTo>
                  <a:lnTo>
                    <a:pt x="9171" y="359"/>
                  </a:lnTo>
                  <a:cubicBezTo>
                    <a:pt x="9372" y="284"/>
                    <a:pt x="9295" y="1"/>
                    <a:pt x="9132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9"/>
            <p:cNvSpPr/>
            <p:nvPr/>
          </p:nvSpPr>
          <p:spPr>
            <a:xfrm>
              <a:off x="7201138" y="3375600"/>
              <a:ext cx="212275" cy="8850"/>
            </a:xfrm>
            <a:custGeom>
              <a:avLst/>
              <a:gdLst/>
              <a:ahLst/>
              <a:cxnLst/>
              <a:rect l="l" t="t" r="r" b="b"/>
              <a:pathLst>
                <a:path w="8491" h="354" extrusionOk="0">
                  <a:moveTo>
                    <a:pt x="8274" y="1"/>
                  </a:moveTo>
                  <a:cubicBezTo>
                    <a:pt x="5588" y="1"/>
                    <a:pt x="2903" y="1"/>
                    <a:pt x="218" y="28"/>
                  </a:cubicBezTo>
                  <a:cubicBezTo>
                    <a:pt x="1" y="28"/>
                    <a:pt x="1" y="354"/>
                    <a:pt x="218" y="354"/>
                  </a:cubicBezTo>
                  <a:cubicBezTo>
                    <a:pt x="2903" y="354"/>
                    <a:pt x="5588" y="354"/>
                    <a:pt x="8274" y="326"/>
                  </a:cubicBezTo>
                  <a:cubicBezTo>
                    <a:pt x="8491" y="326"/>
                    <a:pt x="8491" y="1"/>
                    <a:pt x="8274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9"/>
            <p:cNvSpPr/>
            <p:nvPr/>
          </p:nvSpPr>
          <p:spPr>
            <a:xfrm>
              <a:off x="6461938" y="3236950"/>
              <a:ext cx="234125" cy="96975"/>
            </a:xfrm>
            <a:custGeom>
              <a:avLst/>
              <a:gdLst/>
              <a:ahLst/>
              <a:cxnLst/>
              <a:rect l="l" t="t" r="r" b="b"/>
              <a:pathLst>
                <a:path w="9365" h="3879" extrusionOk="0">
                  <a:moveTo>
                    <a:pt x="209" y="1"/>
                  </a:moveTo>
                  <a:cubicBezTo>
                    <a:pt x="44" y="1"/>
                    <a:pt x="1" y="267"/>
                    <a:pt x="194" y="339"/>
                  </a:cubicBezTo>
                  <a:lnTo>
                    <a:pt x="9090" y="3865"/>
                  </a:lnTo>
                  <a:cubicBezTo>
                    <a:pt x="9111" y="3874"/>
                    <a:pt x="9131" y="3878"/>
                    <a:pt x="9150" y="3878"/>
                  </a:cubicBezTo>
                  <a:cubicBezTo>
                    <a:pt x="9300" y="3878"/>
                    <a:pt x="9365" y="3612"/>
                    <a:pt x="9172" y="3540"/>
                  </a:cubicBezTo>
                  <a:lnTo>
                    <a:pt x="275" y="14"/>
                  </a:lnTo>
                  <a:cubicBezTo>
                    <a:pt x="251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9"/>
            <p:cNvSpPr/>
            <p:nvPr/>
          </p:nvSpPr>
          <p:spPr>
            <a:xfrm>
              <a:off x="6464738" y="3375600"/>
              <a:ext cx="212950" cy="8850"/>
            </a:xfrm>
            <a:custGeom>
              <a:avLst/>
              <a:gdLst/>
              <a:ahLst/>
              <a:cxnLst/>
              <a:rect l="l" t="t" r="r" b="b"/>
              <a:pathLst>
                <a:path w="8518" h="354" extrusionOk="0">
                  <a:moveTo>
                    <a:pt x="245" y="1"/>
                  </a:moveTo>
                  <a:cubicBezTo>
                    <a:pt x="0" y="1"/>
                    <a:pt x="0" y="326"/>
                    <a:pt x="245" y="326"/>
                  </a:cubicBezTo>
                  <a:cubicBezTo>
                    <a:pt x="2930" y="326"/>
                    <a:pt x="5615" y="326"/>
                    <a:pt x="8273" y="354"/>
                  </a:cubicBezTo>
                  <a:cubicBezTo>
                    <a:pt x="8517" y="354"/>
                    <a:pt x="8517" y="28"/>
                    <a:pt x="8273" y="28"/>
                  </a:cubicBezTo>
                  <a:cubicBezTo>
                    <a:pt x="5615" y="28"/>
                    <a:pt x="2930" y="28"/>
                    <a:pt x="245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3" name="Google Shape;2453;p59"/>
          <p:cNvGrpSpPr/>
          <p:nvPr/>
        </p:nvGrpSpPr>
        <p:grpSpPr>
          <a:xfrm rot="-871262">
            <a:off x="8001825" y="2582932"/>
            <a:ext cx="289654" cy="288200"/>
            <a:chOff x="8140166" y="2287204"/>
            <a:chExt cx="357063" cy="355270"/>
          </a:xfrm>
        </p:grpSpPr>
        <p:sp>
          <p:nvSpPr>
            <p:cNvPr id="2454" name="Google Shape;2454;p59"/>
            <p:cNvSpPr/>
            <p:nvPr/>
          </p:nvSpPr>
          <p:spPr>
            <a:xfrm rot="6745560">
              <a:off x="8273379" y="2401291"/>
              <a:ext cx="163765" cy="239580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55" name="Google Shape;2455;p59"/>
            <p:cNvSpPr/>
            <p:nvPr/>
          </p:nvSpPr>
          <p:spPr>
            <a:xfrm rot="4784258">
              <a:off x="8167776" y="2288513"/>
              <a:ext cx="163752" cy="192886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456" name="Google Shape;2456;p59"/>
          <p:cNvGrpSpPr/>
          <p:nvPr/>
        </p:nvGrpSpPr>
        <p:grpSpPr>
          <a:xfrm rot="3365316">
            <a:off x="6742617" y="2662683"/>
            <a:ext cx="287919" cy="337654"/>
            <a:chOff x="4990889" y="3367758"/>
            <a:chExt cx="440694" cy="516820"/>
          </a:xfrm>
        </p:grpSpPr>
        <p:grpSp>
          <p:nvGrpSpPr>
            <p:cNvPr id="2457" name="Google Shape;2457;p59"/>
            <p:cNvGrpSpPr/>
            <p:nvPr/>
          </p:nvGrpSpPr>
          <p:grpSpPr>
            <a:xfrm rot="-6026409">
              <a:off x="5065483" y="3508304"/>
              <a:ext cx="291506" cy="394400"/>
              <a:chOff x="893990" y="2644493"/>
              <a:chExt cx="291519" cy="394418"/>
            </a:xfrm>
          </p:grpSpPr>
          <p:sp>
            <p:nvSpPr>
              <p:cNvPr id="2458" name="Google Shape;2458;p59"/>
              <p:cNvSpPr/>
              <p:nvPr/>
            </p:nvSpPr>
            <p:spPr>
              <a:xfrm rot="46532">
                <a:off x="1020154" y="2645590"/>
                <a:ext cx="163752" cy="239576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2766" extrusionOk="0">
                    <a:moveTo>
                      <a:pt x="11082" y="12766"/>
                    </a:moveTo>
                    <a:lnTo>
                      <a:pt x="3016" y="0"/>
                    </a:lnTo>
                    <a:lnTo>
                      <a:pt x="0" y="491"/>
                    </a:lnTo>
                    <a:lnTo>
                      <a:pt x="10310" y="127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2459" name="Google Shape;2459;p59"/>
              <p:cNvSpPr/>
              <p:nvPr/>
            </p:nvSpPr>
            <p:spPr>
              <a:xfrm rot="-1915083">
                <a:off x="932595" y="2817320"/>
                <a:ext cx="163755" cy="192881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2766" extrusionOk="0">
                    <a:moveTo>
                      <a:pt x="11082" y="12766"/>
                    </a:moveTo>
                    <a:lnTo>
                      <a:pt x="3016" y="0"/>
                    </a:lnTo>
                    <a:lnTo>
                      <a:pt x="0" y="491"/>
                    </a:lnTo>
                    <a:lnTo>
                      <a:pt x="10310" y="127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2460" name="Google Shape;2460;p59"/>
            <p:cNvSpPr/>
            <p:nvPr/>
          </p:nvSpPr>
          <p:spPr>
            <a:xfrm rot="-3839136">
              <a:off x="5031632" y="3387170"/>
              <a:ext cx="163730" cy="192892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3" name="Oval 2"/>
          <p:cNvSpPr/>
          <p:nvPr/>
        </p:nvSpPr>
        <p:spPr>
          <a:xfrm>
            <a:off x="1612608" y="1918005"/>
            <a:ext cx="486569" cy="48656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256268" y="17157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/>
              <a:t>Ôn lại quy tắc tìm số hạng chưa biết, quy tắc tìm số bị trừ, số </a:t>
            </a:r>
            <a:r>
              <a:rPr lang="vi-VN" sz="2000" dirty="0" smtClean="0"/>
              <a:t>trừ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4" name="Oval 123"/>
          <p:cNvSpPr/>
          <p:nvPr/>
        </p:nvSpPr>
        <p:spPr>
          <a:xfrm>
            <a:off x="1611396" y="2827987"/>
            <a:ext cx="486569" cy="4865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5934" y="2870284"/>
            <a:ext cx="4115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smtClean="0"/>
              <a:t>SBT.</a:t>
            </a:r>
            <a:endParaRPr lang="en-US" sz="2000" dirty="0"/>
          </a:p>
        </p:txBody>
      </p:sp>
      <p:sp>
        <p:nvSpPr>
          <p:cNvPr id="126" name="Oval 125"/>
          <p:cNvSpPr/>
          <p:nvPr/>
        </p:nvSpPr>
        <p:spPr>
          <a:xfrm>
            <a:off x="1611396" y="3737969"/>
            <a:ext cx="486569" cy="4865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271029" y="34884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Đọc và xem trước các bài tập </a:t>
            </a:r>
            <a:r>
              <a:rPr lang="vi-VN" sz="2000" b="1" i="1" dirty="0"/>
              <a:t>Bài 4</a:t>
            </a:r>
            <a:r>
              <a:rPr lang="vi-VN" sz="2000" i="1" dirty="0"/>
              <a:t>: Ôn tập bảng nhân 2; 5, bảng chia 2; 5</a:t>
            </a:r>
            <a:r>
              <a:rPr lang="vi-VN" sz="2000" dirty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4" grpId="0" animBg="1"/>
      <p:bldP spid="5" grpId="0"/>
      <p:bldP spid="126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9" name="Google Shape;3969;p66"/>
          <p:cNvGrpSpPr/>
          <p:nvPr/>
        </p:nvGrpSpPr>
        <p:grpSpPr>
          <a:xfrm rot="772050">
            <a:off x="945839" y="776617"/>
            <a:ext cx="340600" cy="327381"/>
            <a:chOff x="427198" y="876398"/>
            <a:chExt cx="340596" cy="327377"/>
          </a:xfrm>
        </p:grpSpPr>
        <p:sp>
          <p:nvSpPr>
            <p:cNvPr id="3970" name="Google Shape;3970;p6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6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6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6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4" name="Google Shape;3974;p66"/>
          <p:cNvGrpSpPr/>
          <p:nvPr/>
        </p:nvGrpSpPr>
        <p:grpSpPr>
          <a:xfrm rot="1509646">
            <a:off x="6239418" y="685709"/>
            <a:ext cx="254830" cy="244940"/>
            <a:chOff x="427198" y="876398"/>
            <a:chExt cx="340596" cy="327377"/>
          </a:xfrm>
        </p:grpSpPr>
        <p:sp>
          <p:nvSpPr>
            <p:cNvPr id="3975" name="Google Shape;3975;p6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6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6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6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9" name="Google Shape;3979;p66"/>
          <p:cNvGrpSpPr/>
          <p:nvPr/>
        </p:nvGrpSpPr>
        <p:grpSpPr>
          <a:xfrm rot="-2224879">
            <a:off x="2053876" y="925632"/>
            <a:ext cx="214148" cy="205836"/>
            <a:chOff x="427198" y="876398"/>
            <a:chExt cx="340596" cy="327377"/>
          </a:xfrm>
        </p:grpSpPr>
        <p:sp>
          <p:nvSpPr>
            <p:cNvPr id="3980" name="Google Shape;3980;p6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6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6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6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4" name="Google Shape;3984;p66"/>
          <p:cNvGrpSpPr/>
          <p:nvPr/>
        </p:nvGrpSpPr>
        <p:grpSpPr>
          <a:xfrm rot="-2224879">
            <a:off x="1219626" y="4133357"/>
            <a:ext cx="214148" cy="205836"/>
            <a:chOff x="427198" y="876398"/>
            <a:chExt cx="340596" cy="327377"/>
          </a:xfrm>
        </p:grpSpPr>
        <p:sp>
          <p:nvSpPr>
            <p:cNvPr id="3985" name="Google Shape;3985;p6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6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6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6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9" name="Google Shape;3999;p66"/>
          <p:cNvGrpSpPr/>
          <p:nvPr/>
        </p:nvGrpSpPr>
        <p:grpSpPr>
          <a:xfrm rot="1289827">
            <a:off x="8140042" y="869635"/>
            <a:ext cx="254851" cy="244960"/>
            <a:chOff x="427198" y="876398"/>
            <a:chExt cx="340596" cy="327377"/>
          </a:xfrm>
        </p:grpSpPr>
        <p:sp>
          <p:nvSpPr>
            <p:cNvPr id="4000" name="Google Shape;4000;p6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6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6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6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4" name="Google Shape;4004;p66"/>
          <p:cNvGrpSpPr/>
          <p:nvPr/>
        </p:nvGrpSpPr>
        <p:grpSpPr>
          <a:xfrm rot="948538">
            <a:off x="524094" y="2836573"/>
            <a:ext cx="214161" cy="205849"/>
            <a:chOff x="427198" y="876398"/>
            <a:chExt cx="340596" cy="327377"/>
          </a:xfrm>
        </p:grpSpPr>
        <p:sp>
          <p:nvSpPr>
            <p:cNvPr id="4005" name="Google Shape;4005;p66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66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66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66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6345" y="1093035"/>
            <a:ext cx="606912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HẸN GẶP LẠI CÁC EM TRONG TIẾT HỌC SAU!</a:t>
            </a:r>
            <a:endParaRPr lang="en-US" sz="40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15" y="3012851"/>
            <a:ext cx="1522136" cy="1762014"/>
          </a:xfrm>
          <a:prstGeom prst="rect">
            <a:avLst/>
          </a:prstGeom>
        </p:spPr>
      </p:pic>
      <p:grpSp>
        <p:nvGrpSpPr>
          <p:cNvPr id="87" name="Google Shape;3729;p65"/>
          <p:cNvGrpSpPr/>
          <p:nvPr/>
        </p:nvGrpSpPr>
        <p:grpSpPr>
          <a:xfrm flipH="1">
            <a:off x="6148386" y="3273131"/>
            <a:ext cx="1617908" cy="1436785"/>
            <a:chOff x="-6350825" y="1110388"/>
            <a:chExt cx="1532400" cy="1360850"/>
          </a:xfrm>
        </p:grpSpPr>
        <p:sp>
          <p:nvSpPr>
            <p:cNvPr id="88" name="Google Shape;3730;p65"/>
            <p:cNvSpPr/>
            <p:nvPr/>
          </p:nvSpPr>
          <p:spPr>
            <a:xfrm>
              <a:off x="-6065350" y="1924038"/>
              <a:ext cx="141375" cy="491100"/>
            </a:xfrm>
            <a:custGeom>
              <a:avLst/>
              <a:gdLst/>
              <a:ahLst/>
              <a:cxnLst/>
              <a:rect l="l" t="t" r="r" b="b"/>
              <a:pathLst>
                <a:path w="5655" h="19644" extrusionOk="0">
                  <a:moveTo>
                    <a:pt x="513" y="0"/>
                  </a:moveTo>
                  <a:lnTo>
                    <a:pt x="513" y="0"/>
                  </a:lnTo>
                  <a:cubicBezTo>
                    <a:pt x="0" y="3039"/>
                    <a:pt x="1207" y="6078"/>
                    <a:pt x="1581" y="9136"/>
                  </a:cubicBezTo>
                  <a:cubicBezTo>
                    <a:pt x="1900" y="11755"/>
                    <a:pt x="1607" y="14422"/>
                    <a:pt x="1942" y="17039"/>
                  </a:cubicBezTo>
                  <a:cubicBezTo>
                    <a:pt x="2032" y="17726"/>
                    <a:pt x="2174" y="18435"/>
                    <a:pt x="2603" y="18977"/>
                  </a:cubicBezTo>
                  <a:cubicBezTo>
                    <a:pt x="2915" y="19371"/>
                    <a:pt x="3417" y="19644"/>
                    <a:pt x="3905" y="19644"/>
                  </a:cubicBezTo>
                  <a:cubicBezTo>
                    <a:pt x="4088" y="19644"/>
                    <a:pt x="4270" y="19605"/>
                    <a:pt x="4439" y="19519"/>
                  </a:cubicBezTo>
                  <a:cubicBezTo>
                    <a:pt x="3810" y="14803"/>
                    <a:pt x="5655" y="10061"/>
                    <a:pt x="5342" y="5310"/>
                  </a:cubicBezTo>
                  <a:cubicBezTo>
                    <a:pt x="5287" y="4532"/>
                    <a:pt x="5181" y="3752"/>
                    <a:pt x="4939" y="3010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rgbClr val="52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31;p65"/>
            <p:cNvSpPr/>
            <p:nvPr/>
          </p:nvSpPr>
          <p:spPr>
            <a:xfrm>
              <a:off x="-6350825" y="1110388"/>
              <a:ext cx="563950" cy="635125"/>
            </a:xfrm>
            <a:custGeom>
              <a:avLst/>
              <a:gdLst/>
              <a:ahLst/>
              <a:cxnLst/>
              <a:rect l="l" t="t" r="r" b="b"/>
              <a:pathLst>
                <a:path w="22558" h="25405" extrusionOk="0">
                  <a:moveTo>
                    <a:pt x="16841" y="1"/>
                  </a:moveTo>
                  <a:cubicBezTo>
                    <a:pt x="16700" y="1"/>
                    <a:pt x="16558" y="7"/>
                    <a:pt x="16416" y="21"/>
                  </a:cubicBezTo>
                  <a:cubicBezTo>
                    <a:pt x="15803" y="79"/>
                    <a:pt x="15187" y="266"/>
                    <a:pt x="14700" y="644"/>
                  </a:cubicBezTo>
                  <a:cubicBezTo>
                    <a:pt x="12987" y="1963"/>
                    <a:pt x="13461" y="4915"/>
                    <a:pt x="11835" y="6340"/>
                  </a:cubicBezTo>
                  <a:cubicBezTo>
                    <a:pt x="10755" y="7289"/>
                    <a:pt x="9152" y="7215"/>
                    <a:pt x="7713" y="7234"/>
                  </a:cubicBezTo>
                  <a:cubicBezTo>
                    <a:pt x="5010" y="7273"/>
                    <a:pt x="1977" y="8076"/>
                    <a:pt x="684" y="10447"/>
                  </a:cubicBezTo>
                  <a:cubicBezTo>
                    <a:pt x="194" y="11347"/>
                    <a:pt x="10" y="12389"/>
                    <a:pt x="7" y="13414"/>
                  </a:cubicBezTo>
                  <a:cubicBezTo>
                    <a:pt x="0" y="15989"/>
                    <a:pt x="1100" y="18482"/>
                    <a:pt x="2710" y="20488"/>
                  </a:cubicBezTo>
                  <a:cubicBezTo>
                    <a:pt x="4323" y="22495"/>
                    <a:pt x="6419" y="24056"/>
                    <a:pt x="8613" y="25404"/>
                  </a:cubicBezTo>
                  <a:lnTo>
                    <a:pt x="12442" y="23372"/>
                  </a:lnTo>
                  <a:cubicBezTo>
                    <a:pt x="9806" y="22408"/>
                    <a:pt x="7587" y="20559"/>
                    <a:pt x="6168" y="18140"/>
                  </a:cubicBezTo>
                  <a:cubicBezTo>
                    <a:pt x="5639" y="17230"/>
                    <a:pt x="5223" y="16140"/>
                    <a:pt x="5548" y="15140"/>
                  </a:cubicBezTo>
                  <a:cubicBezTo>
                    <a:pt x="5910" y="14024"/>
                    <a:pt x="7106" y="13369"/>
                    <a:pt x="8268" y="13218"/>
                  </a:cubicBezTo>
                  <a:cubicBezTo>
                    <a:pt x="8539" y="13182"/>
                    <a:pt x="8810" y="13168"/>
                    <a:pt x="9082" y="13168"/>
                  </a:cubicBezTo>
                  <a:cubicBezTo>
                    <a:pt x="9977" y="13168"/>
                    <a:pt x="10875" y="13323"/>
                    <a:pt x="11771" y="13395"/>
                  </a:cubicBezTo>
                  <a:cubicBezTo>
                    <a:pt x="12110" y="13422"/>
                    <a:pt x="12452" y="13435"/>
                    <a:pt x="12794" y="13435"/>
                  </a:cubicBezTo>
                  <a:cubicBezTo>
                    <a:pt x="15093" y="13435"/>
                    <a:pt x="17407" y="12818"/>
                    <a:pt x="19213" y="11414"/>
                  </a:cubicBezTo>
                  <a:cubicBezTo>
                    <a:pt x="21287" y="9805"/>
                    <a:pt x="22558" y="7063"/>
                    <a:pt x="22048" y="4489"/>
                  </a:cubicBezTo>
                  <a:cubicBezTo>
                    <a:pt x="21566" y="2051"/>
                    <a:pt x="19298" y="1"/>
                    <a:pt x="16841" y="1"/>
                  </a:cubicBezTo>
                  <a:close/>
                </a:path>
              </a:pathLst>
            </a:custGeom>
            <a:solidFill>
              <a:srgbClr val="52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32;p65"/>
            <p:cNvSpPr/>
            <p:nvPr/>
          </p:nvSpPr>
          <p:spPr>
            <a:xfrm>
              <a:off x="-5340600" y="2157663"/>
              <a:ext cx="522175" cy="273325"/>
            </a:xfrm>
            <a:custGeom>
              <a:avLst/>
              <a:gdLst/>
              <a:ahLst/>
              <a:cxnLst/>
              <a:rect l="l" t="t" r="r" b="b"/>
              <a:pathLst>
                <a:path w="20887" h="10933" extrusionOk="0">
                  <a:moveTo>
                    <a:pt x="4732" y="0"/>
                  </a:moveTo>
                  <a:lnTo>
                    <a:pt x="0" y="1007"/>
                  </a:lnTo>
                  <a:cubicBezTo>
                    <a:pt x="5932" y="5477"/>
                    <a:pt x="12974" y="8181"/>
                    <a:pt x="19913" y="10826"/>
                  </a:cubicBezTo>
                  <a:cubicBezTo>
                    <a:pt x="20064" y="10883"/>
                    <a:pt x="20240" y="10933"/>
                    <a:pt x="20400" y="10933"/>
                  </a:cubicBezTo>
                  <a:cubicBezTo>
                    <a:pt x="20548" y="10933"/>
                    <a:pt x="20682" y="10890"/>
                    <a:pt x="20771" y="10771"/>
                  </a:cubicBezTo>
                  <a:cubicBezTo>
                    <a:pt x="20887" y="10613"/>
                    <a:pt x="20855" y="10397"/>
                    <a:pt x="20800" y="10210"/>
                  </a:cubicBezTo>
                  <a:cubicBezTo>
                    <a:pt x="20377" y="8758"/>
                    <a:pt x="18980" y="7842"/>
                    <a:pt x="17664" y="7097"/>
                  </a:cubicBezTo>
                  <a:cubicBezTo>
                    <a:pt x="13377" y="4684"/>
                    <a:pt x="8810" y="2755"/>
                    <a:pt x="4732" y="0"/>
                  </a:cubicBezTo>
                  <a:close/>
                </a:path>
              </a:pathLst>
            </a:custGeom>
            <a:solidFill>
              <a:srgbClr val="52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33;p65"/>
            <p:cNvSpPr/>
            <p:nvPr/>
          </p:nvSpPr>
          <p:spPr>
            <a:xfrm>
              <a:off x="-6220925" y="1609513"/>
              <a:ext cx="1345975" cy="859825"/>
            </a:xfrm>
            <a:custGeom>
              <a:avLst/>
              <a:gdLst/>
              <a:ahLst/>
              <a:cxnLst/>
              <a:rect l="l" t="t" r="r" b="b"/>
              <a:pathLst>
                <a:path w="53839" h="34393" extrusionOk="0">
                  <a:moveTo>
                    <a:pt x="9542" y="0"/>
                  </a:moveTo>
                  <a:cubicBezTo>
                    <a:pt x="9288" y="0"/>
                    <a:pt x="9034" y="5"/>
                    <a:pt x="8781" y="14"/>
                  </a:cubicBezTo>
                  <a:cubicBezTo>
                    <a:pt x="7201" y="65"/>
                    <a:pt x="5543" y="291"/>
                    <a:pt x="4272" y="1236"/>
                  </a:cubicBezTo>
                  <a:cubicBezTo>
                    <a:pt x="3639" y="1707"/>
                    <a:pt x="3136" y="2333"/>
                    <a:pt x="2697" y="2988"/>
                  </a:cubicBezTo>
                  <a:cubicBezTo>
                    <a:pt x="888" y="5685"/>
                    <a:pt x="1" y="8894"/>
                    <a:pt x="168" y="12136"/>
                  </a:cubicBezTo>
                  <a:cubicBezTo>
                    <a:pt x="339" y="15342"/>
                    <a:pt x="1539" y="18404"/>
                    <a:pt x="2046" y="21575"/>
                  </a:cubicBezTo>
                  <a:cubicBezTo>
                    <a:pt x="2443" y="24055"/>
                    <a:pt x="2417" y="26584"/>
                    <a:pt x="2614" y="29091"/>
                  </a:cubicBezTo>
                  <a:cubicBezTo>
                    <a:pt x="2675" y="29842"/>
                    <a:pt x="2765" y="30623"/>
                    <a:pt x="3152" y="31268"/>
                  </a:cubicBezTo>
                  <a:cubicBezTo>
                    <a:pt x="3486" y="31820"/>
                    <a:pt x="4096" y="32251"/>
                    <a:pt x="4726" y="32251"/>
                  </a:cubicBezTo>
                  <a:cubicBezTo>
                    <a:pt x="4833" y="32251"/>
                    <a:pt x="4940" y="32239"/>
                    <a:pt x="5046" y="32213"/>
                  </a:cubicBezTo>
                  <a:cubicBezTo>
                    <a:pt x="5246" y="32165"/>
                    <a:pt x="5452" y="32052"/>
                    <a:pt x="5536" y="31861"/>
                  </a:cubicBezTo>
                  <a:cubicBezTo>
                    <a:pt x="5601" y="31720"/>
                    <a:pt x="5591" y="31558"/>
                    <a:pt x="5575" y="31403"/>
                  </a:cubicBezTo>
                  <a:cubicBezTo>
                    <a:pt x="5394" y="29723"/>
                    <a:pt x="4743" y="27984"/>
                    <a:pt x="5317" y="26391"/>
                  </a:cubicBezTo>
                  <a:cubicBezTo>
                    <a:pt x="5652" y="25465"/>
                    <a:pt x="6365" y="24729"/>
                    <a:pt x="6897" y="23900"/>
                  </a:cubicBezTo>
                  <a:cubicBezTo>
                    <a:pt x="7352" y="23194"/>
                    <a:pt x="7684" y="22416"/>
                    <a:pt x="7891" y="21604"/>
                  </a:cubicBezTo>
                  <a:cubicBezTo>
                    <a:pt x="9943" y="23497"/>
                    <a:pt x="12394" y="24910"/>
                    <a:pt x="14913" y="26116"/>
                  </a:cubicBezTo>
                  <a:cubicBezTo>
                    <a:pt x="17533" y="27374"/>
                    <a:pt x="20339" y="28203"/>
                    <a:pt x="23226" y="28571"/>
                  </a:cubicBezTo>
                  <a:cubicBezTo>
                    <a:pt x="23665" y="28862"/>
                    <a:pt x="24129" y="29113"/>
                    <a:pt x="24613" y="29326"/>
                  </a:cubicBezTo>
                  <a:cubicBezTo>
                    <a:pt x="27958" y="30829"/>
                    <a:pt x="31742" y="30907"/>
                    <a:pt x="35394" y="31268"/>
                  </a:cubicBezTo>
                  <a:cubicBezTo>
                    <a:pt x="40929" y="31813"/>
                    <a:pt x="46368" y="33055"/>
                    <a:pt x="51797" y="34265"/>
                  </a:cubicBezTo>
                  <a:cubicBezTo>
                    <a:pt x="52079" y="34329"/>
                    <a:pt x="52373" y="34392"/>
                    <a:pt x="52661" y="34392"/>
                  </a:cubicBezTo>
                  <a:cubicBezTo>
                    <a:pt x="52791" y="34392"/>
                    <a:pt x="52919" y="34379"/>
                    <a:pt x="53045" y="34348"/>
                  </a:cubicBezTo>
                  <a:cubicBezTo>
                    <a:pt x="53455" y="34252"/>
                    <a:pt x="53839" y="33900"/>
                    <a:pt x="53826" y="33478"/>
                  </a:cubicBezTo>
                  <a:cubicBezTo>
                    <a:pt x="53813" y="32965"/>
                    <a:pt x="53271" y="32649"/>
                    <a:pt x="52800" y="32436"/>
                  </a:cubicBezTo>
                  <a:lnTo>
                    <a:pt x="38055" y="25716"/>
                  </a:lnTo>
                  <a:cubicBezTo>
                    <a:pt x="38287" y="25074"/>
                    <a:pt x="38516" y="24429"/>
                    <a:pt x="38736" y="23784"/>
                  </a:cubicBezTo>
                  <a:cubicBezTo>
                    <a:pt x="38961" y="23107"/>
                    <a:pt x="39219" y="22404"/>
                    <a:pt x="39448" y="21687"/>
                  </a:cubicBezTo>
                  <a:lnTo>
                    <a:pt x="34010" y="18107"/>
                  </a:lnTo>
                  <a:cubicBezTo>
                    <a:pt x="29245" y="15910"/>
                    <a:pt x="25994" y="11468"/>
                    <a:pt x="22307" y="7736"/>
                  </a:cubicBezTo>
                  <a:cubicBezTo>
                    <a:pt x="21065" y="6478"/>
                    <a:pt x="19755" y="5288"/>
                    <a:pt x="18436" y="4104"/>
                  </a:cubicBezTo>
                  <a:cubicBezTo>
                    <a:pt x="16800" y="2633"/>
                    <a:pt x="15084" y="1136"/>
                    <a:pt x="12991" y="462"/>
                  </a:cubicBezTo>
                  <a:cubicBezTo>
                    <a:pt x="11880" y="107"/>
                    <a:pt x="10711" y="0"/>
                    <a:pt x="9542" y="0"/>
                  </a:cubicBezTo>
                  <a:close/>
                </a:path>
              </a:pathLst>
            </a:custGeom>
            <a:solidFill>
              <a:srgbClr val="7B8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34;p65"/>
            <p:cNvSpPr/>
            <p:nvPr/>
          </p:nvSpPr>
          <p:spPr>
            <a:xfrm>
              <a:off x="-5559875" y="1893163"/>
              <a:ext cx="415575" cy="380225"/>
            </a:xfrm>
            <a:custGeom>
              <a:avLst/>
              <a:gdLst/>
              <a:ahLst/>
              <a:cxnLst/>
              <a:rect l="l" t="t" r="r" b="b"/>
              <a:pathLst>
                <a:path w="16623" h="15209" extrusionOk="0">
                  <a:moveTo>
                    <a:pt x="1185" y="0"/>
                  </a:moveTo>
                  <a:cubicBezTo>
                    <a:pt x="1016" y="0"/>
                    <a:pt x="853" y="49"/>
                    <a:pt x="700" y="164"/>
                  </a:cubicBezTo>
                  <a:cubicBezTo>
                    <a:pt x="887" y="1926"/>
                    <a:pt x="1707" y="3684"/>
                    <a:pt x="1281" y="5406"/>
                  </a:cubicBezTo>
                  <a:cubicBezTo>
                    <a:pt x="1110" y="6093"/>
                    <a:pt x="745" y="6722"/>
                    <a:pt x="542" y="7403"/>
                  </a:cubicBezTo>
                  <a:cubicBezTo>
                    <a:pt x="0" y="9200"/>
                    <a:pt x="658" y="11219"/>
                    <a:pt x="1942" y="12587"/>
                  </a:cubicBezTo>
                  <a:cubicBezTo>
                    <a:pt x="3226" y="13951"/>
                    <a:pt x="5055" y="14712"/>
                    <a:pt x="6907" y="14999"/>
                  </a:cubicBezTo>
                  <a:cubicBezTo>
                    <a:pt x="7716" y="15126"/>
                    <a:pt x="8547" y="15209"/>
                    <a:pt x="9372" y="15209"/>
                  </a:cubicBezTo>
                  <a:cubicBezTo>
                    <a:pt x="10918" y="15209"/>
                    <a:pt x="12443" y="14920"/>
                    <a:pt x="13761" y="14093"/>
                  </a:cubicBezTo>
                  <a:cubicBezTo>
                    <a:pt x="15390" y="13074"/>
                    <a:pt x="16623" y="11067"/>
                    <a:pt x="16387" y="9019"/>
                  </a:cubicBezTo>
                  <a:cubicBezTo>
                    <a:pt x="16194" y="7351"/>
                    <a:pt x="15097" y="5874"/>
                    <a:pt x="15174" y="4196"/>
                  </a:cubicBezTo>
                  <a:cubicBezTo>
                    <a:pt x="15200" y="3548"/>
                    <a:pt x="15406" y="2926"/>
                    <a:pt x="15690" y="2348"/>
                  </a:cubicBezTo>
                  <a:cubicBezTo>
                    <a:pt x="15821" y="2080"/>
                    <a:pt x="15617" y="1771"/>
                    <a:pt x="15333" y="1771"/>
                  </a:cubicBezTo>
                  <a:cubicBezTo>
                    <a:pt x="15310" y="1771"/>
                    <a:pt x="15286" y="1773"/>
                    <a:pt x="15261" y="1777"/>
                  </a:cubicBezTo>
                  <a:cubicBezTo>
                    <a:pt x="15013" y="1826"/>
                    <a:pt x="14761" y="1922"/>
                    <a:pt x="14523" y="2006"/>
                  </a:cubicBezTo>
                  <a:lnTo>
                    <a:pt x="12339" y="2922"/>
                  </a:lnTo>
                  <a:cubicBezTo>
                    <a:pt x="10999" y="2356"/>
                    <a:pt x="9561" y="2066"/>
                    <a:pt x="8114" y="2066"/>
                  </a:cubicBezTo>
                  <a:cubicBezTo>
                    <a:pt x="7707" y="2066"/>
                    <a:pt x="7300" y="2089"/>
                    <a:pt x="6894" y="2135"/>
                  </a:cubicBezTo>
                  <a:cubicBezTo>
                    <a:pt x="6682" y="2161"/>
                    <a:pt x="6470" y="2173"/>
                    <a:pt x="6258" y="2173"/>
                  </a:cubicBezTo>
                  <a:cubicBezTo>
                    <a:pt x="4991" y="2173"/>
                    <a:pt x="3754" y="1722"/>
                    <a:pt x="2781" y="890"/>
                  </a:cubicBezTo>
                  <a:cubicBezTo>
                    <a:pt x="2317" y="495"/>
                    <a:pt x="1724" y="0"/>
                    <a:pt x="1185" y="0"/>
                  </a:cubicBezTo>
                  <a:close/>
                </a:path>
              </a:pathLst>
            </a:custGeom>
            <a:solidFill>
              <a:srgbClr val="7B8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35;p65"/>
            <p:cNvSpPr/>
            <p:nvPr/>
          </p:nvSpPr>
          <p:spPr>
            <a:xfrm>
              <a:off x="-5557550" y="1890788"/>
              <a:ext cx="304875" cy="385125"/>
            </a:xfrm>
            <a:custGeom>
              <a:avLst/>
              <a:gdLst/>
              <a:ahLst/>
              <a:cxnLst/>
              <a:rect l="l" t="t" r="r" b="b"/>
              <a:pathLst>
                <a:path w="12195" h="15405" extrusionOk="0">
                  <a:moveTo>
                    <a:pt x="1090" y="1"/>
                  </a:moveTo>
                  <a:cubicBezTo>
                    <a:pt x="896" y="1"/>
                    <a:pt x="705" y="61"/>
                    <a:pt x="546" y="175"/>
                  </a:cubicBezTo>
                  <a:lnTo>
                    <a:pt x="498" y="211"/>
                  </a:lnTo>
                  <a:lnTo>
                    <a:pt x="504" y="269"/>
                  </a:lnTo>
                  <a:cubicBezTo>
                    <a:pt x="562" y="892"/>
                    <a:pt x="710" y="1582"/>
                    <a:pt x="875" y="2327"/>
                  </a:cubicBezTo>
                  <a:cubicBezTo>
                    <a:pt x="1030" y="3072"/>
                    <a:pt x="1207" y="3888"/>
                    <a:pt x="1152" y="4749"/>
                  </a:cubicBezTo>
                  <a:cubicBezTo>
                    <a:pt x="1120" y="5191"/>
                    <a:pt x="1020" y="5627"/>
                    <a:pt x="856" y="6037"/>
                  </a:cubicBezTo>
                  <a:cubicBezTo>
                    <a:pt x="691" y="6469"/>
                    <a:pt x="472" y="6904"/>
                    <a:pt x="317" y="7388"/>
                  </a:cubicBezTo>
                  <a:cubicBezTo>
                    <a:pt x="1" y="8362"/>
                    <a:pt x="36" y="9472"/>
                    <a:pt x="372" y="10501"/>
                  </a:cubicBezTo>
                  <a:cubicBezTo>
                    <a:pt x="669" y="11398"/>
                    <a:pt x="1169" y="12217"/>
                    <a:pt x="1833" y="12891"/>
                  </a:cubicBezTo>
                  <a:cubicBezTo>
                    <a:pt x="2452" y="13511"/>
                    <a:pt x="3175" y="14017"/>
                    <a:pt x="3968" y="14385"/>
                  </a:cubicBezTo>
                  <a:cubicBezTo>
                    <a:pt x="5478" y="15107"/>
                    <a:pt x="6991" y="15288"/>
                    <a:pt x="8223" y="15375"/>
                  </a:cubicBezTo>
                  <a:cubicBezTo>
                    <a:pt x="8526" y="15395"/>
                    <a:pt x="8816" y="15405"/>
                    <a:pt x="9090" y="15405"/>
                  </a:cubicBezTo>
                  <a:cubicBezTo>
                    <a:pt x="9942" y="15405"/>
                    <a:pt x="10647" y="15316"/>
                    <a:pt x="11162" y="15204"/>
                  </a:cubicBezTo>
                  <a:cubicBezTo>
                    <a:pt x="11423" y="15149"/>
                    <a:pt x="11681" y="15078"/>
                    <a:pt x="11936" y="14991"/>
                  </a:cubicBezTo>
                  <a:cubicBezTo>
                    <a:pt x="12107" y="14927"/>
                    <a:pt x="12194" y="14888"/>
                    <a:pt x="12191" y="14878"/>
                  </a:cubicBezTo>
                  <a:cubicBezTo>
                    <a:pt x="12190" y="14875"/>
                    <a:pt x="12185" y="14874"/>
                    <a:pt x="12177" y="14874"/>
                  </a:cubicBezTo>
                  <a:cubicBezTo>
                    <a:pt x="12102" y="14874"/>
                    <a:pt x="11747" y="14980"/>
                    <a:pt x="11139" y="15078"/>
                  </a:cubicBezTo>
                  <a:cubicBezTo>
                    <a:pt x="10701" y="15149"/>
                    <a:pt x="10128" y="15204"/>
                    <a:pt x="9446" y="15204"/>
                  </a:cubicBezTo>
                  <a:cubicBezTo>
                    <a:pt x="9075" y="15204"/>
                    <a:pt x="8671" y="15188"/>
                    <a:pt x="8239" y="15149"/>
                  </a:cubicBezTo>
                  <a:cubicBezTo>
                    <a:pt x="7023" y="15033"/>
                    <a:pt x="5549" y="14830"/>
                    <a:pt x="4097" y="14117"/>
                  </a:cubicBezTo>
                  <a:cubicBezTo>
                    <a:pt x="3339" y="13756"/>
                    <a:pt x="2649" y="13265"/>
                    <a:pt x="2059" y="12669"/>
                  </a:cubicBezTo>
                  <a:cubicBezTo>
                    <a:pt x="1433" y="12027"/>
                    <a:pt x="959" y="11249"/>
                    <a:pt x="678" y="10398"/>
                  </a:cubicBezTo>
                  <a:cubicBezTo>
                    <a:pt x="362" y="9427"/>
                    <a:pt x="327" y="8388"/>
                    <a:pt x="617" y="7482"/>
                  </a:cubicBezTo>
                  <a:cubicBezTo>
                    <a:pt x="759" y="7027"/>
                    <a:pt x="972" y="6591"/>
                    <a:pt x="1139" y="6143"/>
                  </a:cubicBezTo>
                  <a:cubicBezTo>
                    <a:pt x="1314" y="5704"/>
                    <a:pt x="1414" y="5240"/>
                    <a:pt x="1443" y="4766"/>
                  </a:cubicBezTo>
                  <a:cubicBezTo>
                    <a:pt x="1488" y="3846"/>
                    <a:pt x="1294" y="3014"/>
                    <a:pt x="1123" y="2269"/>
                  </a:cubicBezTo>
                  <a:cubicBezTo>
                    <a:pt x="949" y="1548"/>
                    <a:pt x="792" y="896"/>
                    <a:pt x="718" y="306"/>
                  </a:cubicBezTo>
                  <a:lnTo>
                    <a:pt x="718" y="306"/>
                  </a:lnTo>
                  <a:cubicBezTo>
                    <a:pt x="837" y="229"/>
                    <a:pt x="973" y="189"/>
                    <a:pt x="1112" y="189"/>
                  </a:cubicBezTo>
                  <a:cubicBezTo>
                    <a:pt x="1166" y="189"/>
                    <a:pt x="1221" y="195"/>
                    <a:pt x="1275" y="208"/>
                  </a:cubicBezTo>
                  <a:cubicBezTo>
                    <a:pt x="1472" y="253"/>
                    <a:pt x="1662" y="330"/>
                    <a:pt x="1836" y="437"/>
                  </a:cubicBezTo>
                  <a:cubicBezTo>
                    <a:pt x="2168" y="633"/>
                    <a:pt x="2430" y="850"/>
                    <a:pt x="2646" y="1021"/>
                  </a:cubicBezTo>
                  <a:cubicBezTo>
                    <a:pt x="3086" y="1322"/>
                    <a:pt x="3338" y="1480"/>
                    <a:pt x="3369" y="1480"/>
                  </a:cubicBezTo>
                  <a:cubicBezTo>
                    <a:pt x="3370" y="1480"/>
                    <a:pt x="3371" y="1479"/>
                    <a:pt x="3372" y="1479"/>
                  </a:cubicBezTo>
                  <a:cubicBezTo>
                    <a:pt x="3381" y="1462"/>
                    <a:pt x="3149" y="1272"/>
                    <a:pt x="2720" y="937"/>
                  </a:cubicBezTo>
                  <a:cubicBezTo>
                    <a:pt x="2514" y="753"/>
                    <a:pt x="2262" y="521"/>
                    <a:pt x="1920" y="298"/>
                  </a:cubicBezTo>
                  <a:cubicBezTo>
                    <a:pt x="1733" y="175"/>
                    <a:pt x="1527" y="82"/>
                    <a:pt x="1310" y="27"/>
                  </a:cubicBezTo>
                  <a:cubicBezTo>
                    <a:pt x="1238" y="9"/>
                    <a:pt x="1164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36;p65"/>
            <p:cNvSpPr/>
            <p:nvPr/>
          </p:nvSpPr>
          <p:spPr>
            <a:xfrm>
              <a:off x="-5706975" y="2106838"/>
              <a:ext cx="826150" cy="364400"/>
            </a:xfrm>
            <a:custGeom>
              <a:avLst/>
              <a:gdLst/>
              <a:ahLst/>
              <a:cxnLst/>
              <a:rect l="l" t="t" r="r" b="b"/>
              <a:pathLst>
                <a:path w="33046" h="14576" extrusionOk="0">
                  <a:moveTo>
                    <a:pt x="1025" y="1"/>
                  </a:moveTo>
                  <a:cubicBezTo>
                    <a:pt x="1007" y="1"/>
                    <a:pt x="940" y="126"/>
                    <a:pt x="826" y="369"/>
                  </a:cubicBezTo>
                  <a:cubicBezTo>
                    <a:pt x="668" y="736"/>
                    <a:pt x="529" y="1111"/>
                    <a:pt x="420" y="1494"/>
                  </a:cubicBezTo>
                  <a:cubicBezTo>
                    <a:pt x="233" y="2104"/>
                    <a:pt x="113" y="2730"/>
                    <a:pt x="55" y="3362"/>
                  </a:cubicBezTo>
                  <a:cubicBezTo>
                    <a:pt x="0" y="4104"/>
                    <a:pt x="4" y="4975"/>
                    <a:pt x="288" y="5888"/>
                  </a:cubicBezTo>
                  <a:cubicBezTo>
                    <a:pt x="546" y="6804"/>
                    <a:pt x="1136" y="7740"/>
                    <a:pt x="2007" y="8446"/>
                  </a:cubicBezTo>
                  <a:cubicBezTo>
                    <a:pt x="2875" y="9165"/>
                    <a:pt x="3962" y="9675"/>
                    <a:pt x="5120" y="10094"/>
                  </a:cubicBezTo>
                  <a:cubicBezTo>
                    <a:pt x="7465" y="10939"/>
                    <a:pt x="10184" y="11220"/>
                    <a:pt x="12987" y="11449"/>
                  </a:cubicBezTo>
                  <a:cubicBezTo>
                    <a:pt x="18603" y="11872"/>
                    <a:pt x="23603" y="12926"/>
                    <a:pt x="27223" y="13659"/>
                  </a:cubicBezTo>
                  <a:cubicBezTo>
                    <a:pt x="29032" y="14030"/>
                    <a:pt x="30494" y="14336"/>
                    <a:pt x="31513" y="14526"/>
                  </a:cubicBezTo>
                  <a:cubicBezTo>
                    <a:pt x="31694" y="14560"/>
                    <a:pt x="31865" y="14576"/>
                    <a:pt x="32022" y="14576"/>
                  </a:cubicBezTo>
                  <a:cubicBezTo>
                    <a:pt x="32315" y="14576"/>
                    <a:pt x="32559" y="14521"/>
                    <a:pt x="32722" y="14426"/>
                  </a:cubicBezTo>
                  <a:cubicBezTo>
                    <a:pt x="32971" y="14288"/>
                    <a:pt x="33045" y="14149"/>
                    <a:pt x="33039" y="14143"/>
                  </a:cubicBezTo>
                  <a:cubicBezTo>
                    <a:pt x="33038" y="14142"/>
                    <a:pt x="33036" y="14141"/>
                    <a:pt x="33034" y="14141"/>
                  </a:cubicBezTo>
                  <a:cubicBezTo>
                    <a:pt x="33008" y="14141"/>
                    <a:pt x="32903" y="14243"/>
                    <a:pt x="32681" y="14339"/>
                  </a:cubicBezTo>
                  <a:cubicBezTo>
                    <a:pt x="32555" y="14394"/>
                    <a:pt x="32386" y="14425"/>
                    <a:pt x="32183" y="14425"/>
                  </a:cubicBezTo>
                  <a:cubicBezTo>
                    <a:pt x="31998" y="14425"/>
                    <a:pt x="31786" y="14399"/>
                    <a:pt x="31552" y="14343"/>
                  </a:cubicBezTo>
                  <a:cubicBezTo>
                    <a:pt x="30552" y="14101"/>
                    <a:pt x="29097" y="13739"/>
                    <a:pt x="27297" y="13326"/>
                  </a:cubicBezTo>
                  <a:cubicBezTo>
                    <a:pt x="23697" y="12510"/>
                    <a:pt x="18678" y="11397"/>
                    <a:pt x="13033" y="10972"/>
                  </a:cubicBezTo>
                  <a:cubicBezTo>
                    <a:pt x="10229" y="10743"/>
                    <a:pt x="7552" y="10475"/>
                    <a:pt x="5271" y="9678"/>
                  </a:cubicBezTo>
                  <a:cubicBezTo>
                    <a:pt x="4136" y="9278"/>
                    <a:pt x="3084" y="8798"/>
                    <a:pt x="2262" y="8139"/>
                  </a:cubicBezTo>
                  <a:cubicBezTo>
                    <a:pt x="1436" y="7485"/>
                    <a:pt x="881" y="6643"/>
                    <a:pt x="613" y="5788"/>
                  </a:cubicBezTo>
                  <a:cubicBezTo>
                    <a:pt x="326" y="4936"/>
                    <a:pt x="300" y="4101"/>
                    <a:pt x="326" y="3382"/>
                  </a:cubicBezTo>
                  <a:cubicBezTo>
                    <a:pt x="362" y="2762"/>
                    <a:pt x="452" y="2146"/>
                    <a:pt x="600" y="1543"/>
                  </a:cubicBezTo>
                  <a:cubicBezTo>
                    <a:pt x="839" y="546"/>
                    <a:pt x="1065" y="17"/>
                    <a:pt x="1026" y="1"/>
                  </a:cubicBezTo>
                  <a:cubicBezTo>
                    <a:pt x="1026" y="1"/>
                    <a:pt x="1025" y="1"/>
                    <a:pt x="10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37;p65"/>
            <p:cNvSpPr/>
            <p:nvPr/>
          </p:nvSpPr>
          <p:spPr>
            <a:xfrm>
              <a:off x="-6057525" y="1894163"/>
              <a:ext cx="66950" cy="313175"/>
            </a:xfrm>
            <a:custGeom>
              <a:avLst/>
              <a:gdLst/>
              <a:ahLst/>
              <a:cxnLst/>
              <a:rect l="l" t="t" r="r" b="b"/>
              <a:pathLst>
                <a:path w="2678" h="12527" extrusionOk="0">
                  <a:moveTo>
                    <a:pt x="1582" y="0"/>
                  </a:moveTo>
                  <a:cubicBezTo>
                    <a:pt x="1580" y="0"/>
                    <a:pt x="1579" y="1"/>
                    <a:pt x="1578" y="2"/>
                  </a:cubicBezTo>
                  <a:cubicBezTo>
                    <a:pt x="1507" y="44"/>
                    <a:pt x="1916" y="673"/>
                    <a:pt x="2110" y="1827"/>
                  </a:cubicBezTo>
                  <a:cubicBezTo>
                    <a:pt x="2210" y="2402"/>
                    <a:pt x="2252" y="3102"/>
                    <a:pt x="2232" y="3879"/>
                  </a:cubicBezTo>
                  <a:cubicBezTo>
                    <a:pt x="2210" y="4653"/>
                    <a:pt x="2136" y="5518"/>
                    <a:pt x="2045" y="6418"/>
                  </a:cubicBezTo>
                  <a:cubicBezTo>
                    <a:pt x="1955" y="7318"/>
                    <a:pt x="1836" y="8169"/>
                    <a:pt x="1661" y="8927"/>
                  </a:cubicBezTo>
                  <a:cubicBezTo>
                    <a:pt x="1490" y="9682"/>
                    <a:pt x="1265" y="10343"/>
                    <a:pt x="1019" y="10872"/>
                  </a:cubicBezTo>
                  <a:cubicBezTo>
                    <a:pt x="529" y="11937"/>
                    <a:pt x="0" y="12466"/>
                    <a:pt x="61" y="12524"/>
                  </a:cubicBezTo>
                  <a:cubicBezTo>
                    <a:pt x="63" y="12526"/>
                    <a:pt x="65" y="12526"/>
                    <a:pt x="68" y="12526"/>
                  </a:cubicBezTo>
                  <a:cubicBezTo>
                    <a:pt x="140" y="12526"/>
                    <a:pt x="749" y="12066"/>
                    <a:pt x="1326" y="11030"/>
                  </a:cubicBezTo>
                  <a:cubicBezTo>
                    <a:pt x="1623" y="10492"/>
                    <a:pt x="1890" y="9811"/>
                    <a:pt x="2094" y="9034"/>
                  </a:cubicBezTo>
                  <a:cubicBezTo>
                    <a:pt x="2297" y="8253"/>
                    <a:pt x="2436" y="7382"/>
                    <a:pt x="2523" y="6469"/>
                  </a:cubicBezTo>
                  <a:cubicBezTo>
                    <a:pt x="2613" y="5556"/>
                    <a:pt x="2677" y="4685"/>
                    <a:pt x="2674" y="3882"/>
                  </a:cubicBezTo>
                  <a:cubicBezTo>
                    <a:pt x="2674" y="3082"/>
                    <a:pt x="2594" y="2353"/>
                    <a:pt x="2442" y="1756"/>
                  </a:cubicBezTo>
                  <a:cubicBezTo>
                    <a:pt x="2157" y="591"/>
                    <a:pt x="1643" y="0"/>
                    <a:pt x="1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738;p65"/>
            <p:cNvSpPr/>
            <p:nvPr/>
          </p:nvSpPr>
          <p:spPr>
            <a:xfrm>
              <a:off x="-4932625" y="2446113"/>
              <a:ext cx="41625" cy="16350"/>
            </a:xfrm>
            <a:custGeom>
              <a:avLst/>
              <a:gdLst/>
              <a:ahLst/>
              <a:cxnLst/>
              <a:rect l="l" t="t" r="r" b="b"/>
              <a:pathLst>
                <a:path w="1665" h="654" extrusionOk="0">
                  <a:moveTo>
                    <a:pt x="316" y="1"/>
                  </a:moveTo>
                  <a:cubicBezTo>
                    <a:pt x="161" y="1"/>
                    <a:pt x="55" y="33"/>
                    <a:pt x="36" y="97"/>
                  </a:cubicBezTo>
                  <a:cubicBezTo>
                    <a:pt x="0" y="223"/>
                    <a:pt x="323" y="430"/>
                    <a:pt x="765" y="559"/>
                  </a:cubicBezTo>
                  <a:cubicBezTo>
                    <a:pt x="984" y="622"/>
                    <a:pt x="1190" y="653"/>
                    <a:pt x="1345" y="653"/>
                  </a:cubicBezTo>
                  <a:cubicBezTo>
                    <a:pt x="1501" y="653"/>
                    <a:pt x="1607" y="622"/>
                    <a:pt x="1626" y="559"/>
                  </a:cubicBezTo>
                  <a:cubicBezTo>
                    <a:pt x="1665" y="430"/>
                    <a:pt x="1339" y="223"/>
                    <a:pt x="897" y="97"/>
                  </a:cubicBezTo>
                  <a:cubicBezTo>
                    <a:pt x="678" y="33"/>
                    <a:pt x="472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739;p65"/>
            <p:cNvSpPr/>
            <p:nvPr/>
          </p:nvSpPr>
          <p:spPr>
            <a:xfrm>
              <a:off x="-4917800" y="2431263"/>
              <a:ext cx="32925" cy="14950"/>
            </a:xfrm>
            <a:custGeom>
              <a:avLst/>
              <a:gdLst/>
              <a:ahLst/>
              <a:cxnLst/>
              <a:rect l="l" t="t" r="r" b="b"/>
              <a:pathLst>
                <a:path w="1317" h="598" extrusionOk="0">
                  <a:moveTo>
                    <a:pt x="276" y="0"/>
                  </a:moveTo>
                  <a:cubicBezTo>
                    <a:pt x="168" y="0"/>
                    <a:pt x="89" y="25"/>
                    <a:pt x="62" y="82"/>
                  </a:cubicBezTo>
                  <a:cubicBezTo>
                    <a:pt x="1" y="198"/>
                    <a:pt x="230" y="433"/>
                    <a:pt x="597" y="543"/>
                  </a:cubicBezTo>
                  <a:cubicBezTo>
                    <a:pt x="724" y="581"/>
                    <a:pt x="846" y="598"/>
                    <a:pt x="951" y="598"/>
                  </a:cubicBezTo>
                  <a:cubicBezTo>
                    <a:pt x="1149" y="598"/>
                    <a:pt x="1290" y="539"/>
                    <a:pt x="1301" y="453"/>
                  </a:cubicBezTo>
                  <a:cubicBezTo>
                    <a:pt x="1317" y="320"/>
                    <a:pt x="1055" y="179"/>
                    <a:pt x="736" y="82"/>
                  </a:cubicBezTo>
                  <a:cubicBezTo>
                    <a:pt x="564" y="32"/>
                    <a:pt x="400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40;p65"/>
            <p:cNvSpPr/>
            <p:nvPr/>
          </p:nvSpPr>
          <p:spPr>
            <a:xfrm>
              <a:off x="-4866825" y="2405013"/>
              <a:ext cx="34125" cy="18850"/>
            </a:xfrm>
            <a:custGeom>
              <a:avLst/>
              <a:gdLst/>
              <a:ahLst/>
              <a:cxnLst/>
              <a:rect l="l" t="t" r="r" b="b"/>
              <a:pathLst>
                <a:path w="1365" h="754" extrusionOk="0">
                  <a:moveTo>
                    <a:pt x="236" y="0"/>
                  </a:moveTo>
                  <a:cubicBezTo>
                    <a:pt x="147" y="0"/>
                    <a:pt x="84" y="23"/>
                    <a:pt x="62" y="70"/>
                  </a:cubicBezTo>
                  <a:cubicBezTo>
                    <a:pt x="0" y="190"/>
                    <a:pt x="233" y="422"/>
                    <a:pt x="578" y="593"/>
                  </a:cubicBezTo>
                  <a:cubicBezTo>
                    <a:pt x="787" y="698"/>
                    <a:pt x="990" y="754"/>
                    <a:pt x="1130" y="754"/>
                  </a:cubicBezTo>
                  <a:cubicBezTo>
                    <a:pt x="1219" y="754"/>
                    <a:pt x="1283" y="731"/>
                    <a:pt x="1307" y="683"/>
                  </a:cubicBezTo>
                  <a:cubicBezTo>
                    <a:pt x="1365" y="564"/>
                    <a:pt x="1133" y="332"/>
                    <a:pt x="791" y="161"/>
                  </a:cubicBezTo>
                  <a:cubicBezTo>
                    <a:pt x="580" y="56"/>
                    <a:pt x="376" y="0"/>
                    <a:pt x="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41;p65"/>
            <p:cNvSpPr/>
            <p:nvPr/>
          </p:nvSpPr>
          <p:spPr>
            <a:xfrm>
              <a:off x="-4860450" y="2378988"/>
              <a:ext cx="33075" cy="28325"/>
            </a:xfrm>
            <a:custGeom>
              <a:avLst/>
              <a:gdLst/>
              <a:ahLst/>
              <a:cxnLst/>
              <a:rect l="l" t="t" r="r" b="b"/>
              <a:pathLst>
                <a:path w="1323" h="1133" extrusionOk="0">
                  <a:moveTo>
                    <a:pt x="176" y="1"/>
                  </a:moveTo>
                  <a:cubicBezTo>
                    <a:pt x="128" y="1"/>
                    <a:pt x="92" y="14"/>
                    <a:pt x="74" y="41"/>
                  </a:cubicBezTo>
                  <a:cubicBezTo>
                    <a:pt x="0" y="153"/>
                    <a:pt x="216" y="434"/>
                    <a:pt x="520" y="715"/>
                  </a:cubicBezTo>
                  <a:cubicBezTo>
                    <a:pt x="777" y="953"/>
                    <a:pt x="1027" y="1133"/>
                    <a:pt x="1160" y="1133"/>
                  </a:cubicBezTo>
                  <a:cubicBezTo>
                    <a:pt x="1184" y="1133"/>
                    <a:pt x="1204" y="1127"/>
                    <a:pt x="1220" y="1115"/>
                  </a:cubicBezTo>
                  <a:cubicBezTo>
                    <a:pt x="1323" y="1034"/>
                    <a:pt x="1181" y="676"/>
                    <a:pt x="849" y="363"/>
                  </a:cubicBezTo>
                  <a:cubicBezTo>
                    <a:pt x="597" y="127"/>
                    <a:pt x="326" y="1"/>
                    <a:pt x="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42;p65"/>
            <p:cNvSpPr/>
            <p:nvPr/>
          </p:nvSpPr>
          <p:spPr>
            <a:xfrm>
              <a:off x="-5968825" y="2384313"/>
              <a:ext cx="14200" cy="31275"/>
            </a:xfrm>
            <a:custGeom>
              <a:avLst/>
              <a:gdLst/>
              <a:ahLst/>
              <a:cxnLst/>
              <a:rect l="l" t="t" r="r" b="b"/>
              <a:pathLst>
                <a:path w="568" h="1251" extrusionOk="0">
                  <a:moveTo>
                    <a:pt x="190" y="0"/>
                  </a:moveTo>
                  <a:cubicBezTo>
                    <a:pt x="180" y="0"/>
                    <a:pt x="171" y="2"/>
                    <a:pt x="162" y="5"/>
                  </a:cubicBezTo>
                  <a:cubicBezTo>
                    <a:pt x="29" y="40"/>
                    <a:pt x="0" y="328"/>
                    <a:pt x="46" y="653"/>
                  </a:cubicBezTo>
                  <a:cubicBezTo>
                    <a:pt x="88" y="976"/>
                    <a:pt x="188" y="1244"/>
                    <a:pt x="323" y="1250"/>
                  </a:cubicBezTo>
                  <a:cubicBezTo>
                    <a:pt x="324" y="1250"/>
                    <a:pt x="324" y="1250"/>
                    <a:pt x="325" y="1250"/>
                  </a:cubicBezTo>
                  <a:cubicBezTo>
                    <a:pt x="456" y="1250"/>
                    <a:pt x="568" y="955"/>
                    <a:pt x="523" y="589"/>
                  </a:cubicBezTo>
                  <a:cubicBezTo>
                    <a:pt x="481" y="247"/>
                    <a:pt x="314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43;p65"/>
            <p:cNvSpPr/>
            <p:nvPr/>
          </p:nvSpPr>
          <p:spPr>
            <a:xfrm>
              <a:off x="-5989075" y="2382113"/>
              <a:ext cx="15425" cy="28950"/>
            </a:xfrm>
            <a:custGeom>
              <a:avLst/>
              <a:gdLst/>
              <a:ahLst/>
              <a:cxnLst/>
              <a:rect l="l" t="t" r="r" b="b"/>
              <a:pathLst>
                <a:path w="617" h="1158" extrusionOk="0">
                  <a:moveTo>
                    <a:pt x="197" y="0"/>
                  </a:moveTo>
                  <a:cubicBezTo>
                    <a:pt x="190" y="0"/>
                    <a:pt x="182" y="1"/>
                    <a:pt x="175" y="3"/>
                  </a:cubicBezTo>
                  <a:cubicBezTo>
                    <a:pt x="46" y="32"/>
                    <a:pt x="1" y="312"/>
                    <a:pt x="75" y="632"/>
                  </a:cubicBezTo>
                  <a:cubicBezTo>
                    <a:pt x="145" y="934"/>
                    <a:pt x="294" y="1157"/>
                    <a:pt x="418" y="1157"/>
                  </a:cubicBezTo>
                  <a:cubicBezTo>
                    <a:pt x="427" y="1157"/>
                    <a:pt x="435" y="1156"/>
                    <a:pt x="443" y="1154"/>
                  </a:cubicBezTo>
                  <a:cubicBezTo>
                    <a:pt x="572" y="1125"/>
                    <a:pt x="617" y="845"/>
                    <a:pt x="543" y="525"/>
                  </a:cubicBezTo>
                  <a:cubicBezTo>
                    <a:pt x="473" y="221"/>
                    <a:pt x="323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44;p65"/>
            <p:cNvSpPr/>
            <p:nvPr/>
          </p:nvSpPr>
          <p:spPr>
            <a:xfrm>
              <a:off x="-6105925" y="2377888"/>
              <a:ext cx="14375" cy="35525"/>
            </a:xfrm>
            <a:custGeom>
              <a:avLst/>
              <a:gdLst/>
              <a:ahLst/>
              <a:cxnLst/>
              <a:rect l="l" t="t" r="r" b="b"/>
              <a:pathLst>
                <a:path w="575" h="1421" extrusionOk="0">
                  <a:moveTo>
                    <a:pt x="211" y="0"/>
                  </a:moveTo>
                  <a:cubicBezTo>
                    <a:pt x="207" y="0"/>
                    <a:pt x="204" y="0"/>
                    <a:pt x="201" y="1"/>
                  </a:cubicBezTo>
                  <a:cubicBezTo>
                    <a:pt x="68" y="17"/>
                    <a:pt x="1" y="349"/>
                    <a:pt x="49" y="739"/>
                  </a:cubicBezTo>
                  <a:cubicBezTo>
                    <a:pt x="96" y="1123"/>
                    <a:pt x="235" y="1421"/>
                    <a:pt x="365" y="1421"/>
                  </a:cubicBezTo>
                  <a:cubicBezTo>
                    <a:pt x="368" y="1421"/>
                    <a:pt x="371" y="1420"/>
                    <a:pt x="375" y="1420"/>
                  </a:cubicBezTo>
                  <a:cubicBezTo>
                    <a:pt x="507" y="1404"/>
                    <a:pt x="575" y="1072"/>
                    <a:pt x="526" y="681"/>
                  </a:cubicBezTo>
                  <a:cubicBezTo>
                    <a:pt x="479" y="298"/>
                    <a:pt x="340" y="0"/>
                    <a:pt x="2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45;p65"/>
            <p:cNvSpPr/>
            <p:nvPr/>
          </p:nvSpPr>
          <p:spPr>
            <a:xfrm>
              <a:off x="-6124875" y="2377813"/>
              <a:ext cx="15750" cy="31050"/>
            </a:xfrm>
            <a:custGeom>
              <a:avLst/>
              <a:gdLst/>
              <a:ahLst/>
              <a:cxnLst/>
              <a:rect l="l" t="t" r="r" b="b"/>
              <a:pathLst>
                <a:path w="630" h="1242" extrusionOk="0">
                  <a:moveTo>
                    <a:pt x="194" y="1"/>
                  </a:moveTo>
                  <a:cubicBezTo>
                    <a:pt x="187" y="1"/>
                    <a:pt x="179" y="2"/>
                    <a:pt x="172" y="4"/>
                  </a:cubicBezTo>
                  <a:cubicBezTo>
                    <a:pt x="43" y="33"/>
                    <a:pt x="1" y="333"/>
                    <a:pt x="81" y="675"/>
                  </a:cubicBezTo>
                  <a:cubicBezTo>
                    <a:pt x="157" y="1000"/>
                    <a:pt x="313" y="1242"/>
                    <a:pt x="439" y="1242"/>
                  </a:cubicBezTo>
                  <a:cubicBezTo>
                    <a:pt x="447" y="1242"/>
                    <a:pt x="454" y="1241"/>
                    <a:pt x="462" y="1239"/>
                  </a:cubicBezTo>
                  <a:cubicBezTo>
                    <a:pt x="591" y="1210"/>
                    <a:pt x="630" y="910"/>
                    <a:pt x="552" y="568"/>
                  </a:cubicBezTo>
                  <a:cubicBezTo>
                    <a:pt x="476" y="243"/>
                    <a:pt x="320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46;p65"/>
            <p:cNvSpPr/>
            <p:nvPr/>
          </p:nvSpPr>
          <p:spPr>
            <a:xfrm>
              <a:off x="-5235525" y="1947263"/>
              <a:ext cx="58975" cy="63200"/>
            </a:xfrm>
            <a:custGeom>
              <a:avLst/>
              <a:gdLst/>
              <a:ahLst/>
              <a:cxnLst/>
              <a:rect l="l" t="t" r="r" b="b"/>
              <a:pathLst>
                <a:path w="2359" h="2528" extrusionOk="0">
                  <a:moveTo>
                    <a:pt x="2232" y="0"/>
                  </a:moveTo>
                  <a:lnTo>
                    <a:pt x="2078" y="87"/>
                  </a:lnTo>
                  <a:cubicBezTo>
                    <a:pt x="910" y="729"/>
                    <a:pt x="0" y="1307"/>
                    <a:pt x="45" y="1384"/>
                  </a:cubicBezTo>
                  <a:cubicBezTo>
                    <a:pt x="49" y="1390"/>
                    <a:pt x="57" y="1393"/>
                    <a:pt x="70" y="1393"/>
                  </a:cubicBezTo>
                  <a:cubicBezTo>
                    <a:pt x="223" y="1393"/>
                    <a:pt x="1021" y="1023"/>
                    <a:pt x="1997" y="496"/>
                  </a:cubicBezTo>
                  <a:lnTo>
                    <a:pt x="1997" y="496"/>
                  </a:lnTo>
                  <a:cubicBezTo>
                    <a:pt x="1934" y="659"/>
                    <a:pt x="1789" y="870"/>
                    <a:pt x="1710" y="1042"/>
                  </a:cubicBezTo>
                  <a:cubicBezTo>
                    <a:pt x="1581" y="1278"/>
                    <a:pt x="1484" y="1532"/>
                    <a:pt x="1426" y="1794"/>
                  </a:cubicBezTo>
                  <a:cubicBezTo>
                    <a:pt x="1336" y="2250"/>
                    <a:pt x="1488" y="2527"/>
                    <a:pt x="1528" y="2527"/>
                  </a:cubicBezTo>
                  <a:cubicBezTo>
                    <a:pt x="1530" y="2527"/>
                    <a:pt x="1531" y="2527"/>
                    <a:pt x="1532" y="2526"/>
                  </a:cubicBezTo>
                  <a:cubicBezTo>
                    <a:pt x="1581" y="2513"/>
                    <a:pt x="1513" y="2245"/>
                    <a:pt x="1645" y="1852"/>
                  </a:cubicBezTo>
                  <a:cubicBezTo>
                    <a:pt x="1732" y="1620"/>
                    <a:pt x="1839" y="1394"/>
                    <a:pt x="1968" y="1184"/>
                  </a:cubicBezTo>
                  <a:cubicBezTo>
                    <a:pt x="2045" y="1058"/>
                    <a:pt x="2123" y="926"/>
                    <a:pt x="2203" y="794"/>
                  </a:cubicBezTo>
                  <a:cubicBezTo>
                    <a:pt x="2252" y="716"/>
                    <a:pt x="2290" y="629"/>
                    <a:pt x="2320" y="542"/>
                  </a:cubicBezTo>
                  <a:cubicBezTo>
                    <a:pt x="2358" y="429"/>
                    <a:pt x="2355" y="307"/>
                    <a:pt x="2316" y="194"/>
                  </a:cubicBezTo>
                  <a:lnTo>
                    <a:pt x="2300" y="155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47;p65"/>
            <p:cNvSpPr/>
            <p:nvPr/>
          </p:nvSpPr>
          <p:spPr>
            <a:xfrm>
              <a:off x="-5531175" y="1922188"/>
              <a:ext cx="59375" cy="65825"/>
            </a:xfrm>
            <a:custGeom>
              <a:avLst/>
              <a:gdLst/>
              <a:ahLst/>
              <a:cxnLst/>
              <a:rect l="l" t="t" r="r" b="b"/>
              <a:pathLst>
                <a:path w="2375" h="2633" extrusionOk="0">
                  <a:moveTo>
                    <a:pt x="465" y="0"/>
                  </a:moveTo>
                  <a:cubicBezTo>
                    <a:pt x="326" y="0"/>
                    <a:pt x="197" y="58"/>
                    <a:pt x="110" y="161"/>
                  </a:cubicBezTo>
                  <a:cubicBezTo>
                    <a:pt x="1" y="284"/>
                    <a:pt x="17" y="481"/>
                    <a:pt x="78" y="581"/>
                  </a:cubicBezTo>
                  <a:cubicBezTo>
                    <a:pt x="126" y="661"/>
                    <a:pt x="181" y="739"/>
                    <a:pt x="243" y="810"/>
                  </a:cubicBezTo>
                  <a:cubicBezTo>
                    <a:pt x="333" y="929"/>
                    <a:pt x="417" y="1055"/>
                    <a:pt x="488" y="1187"/>
                  </a:cubicBezTo>
                  <a:cubicBezTo>
                    <a:pt x="607" y="1413"/>
                    <a:pt x="697" y="1655"/>
                    <a:pt x="752" y="1906"/>
                  </a:cubicBezTo>
                  <a:cubicBezTo>
                    <a:pt x="849" y="2339"/>
                    <a:pt x="823" y="2629"/>
                    <a:pt x="875" y="2632"/>
                  </a:cubicBezTo>
                  <a:cubicBezTo>
                    <a:pt x="875" y="2632"/>
                    <a:pt x="876" y="2632"/>
                    <a:pt x="877" y="2632"/>
                  </a:cubicBezTo>
                  <a:cubicBezTo>
                    <a:pt x="914" y="2632"/>
                    <a:pt x="1019" y="2347"/>
                    <a:pt x="978" y="1874"/>
                  </a:cubicBezTo>
                  <a:cubicBezTo>
                    <a:pt x="949" y="1590"/>
                    <a:pt x="875" y="1313"/>
                    <a:pt x="752" y="1055"/>
                  </a:cubicBezTo>
                  <a:cubicBezTo>
                    <a:pt x="681" y="903"/>
                    <a:pt x="594" y="758"/>
                    <a:pt x="494" y="619"/>
                  </a:cubicBezTo>
                  <a:cubicBezTo>
                    <a:pt x="446" y="565"/>
                    <a:pt x="404" y="503"/>
                    <a:pt x="365" y="439"/>
                  </a:cubicBezTo>
                  <a:cubicBezTo>
                    <a:pt x="343" y="387"/>
                    <a:pt x="349" y="381"/>
                    <a:pt x="362" y="365"/>
                  </a:cubicBezTo>
                  <a:cubicBezTo>
                    <a:pt x="383" y="338"/>
                    <a:pt x="420" y="323"/>
                    <a:pt x="467" y="323"/>
                  </a:cubicBezTo>
                  <a:cubicBezTo>
                    <a:pt x="513" y="323"/>
                    <a:pt x="568" y="338"/>
                    <a:pt x="626" y="371"/>
                  </a:cubicBezTo>
                  <a:cubicBezTo>
                    <a:pt x="743" y="439"/>
                    <a:pt x="884" y="552"/>
                    <a:pt x="1007" y="632"/>
                  </a:cubicBezTo>
                  <a:cubicBezTo>
                    <a:pt x="1259" y="806"/>
                    <a:pt x="1484" y="961"/>
                    <a:pt x="1681" y="1084"/>
                  </a:cubicBezTo>
                  <a:cubicBezTo>
                    <a:pt x="2028" y="1309"/>
                    <a:pt x="2269" y="1444"/>
                    <a:pt x="2334" y="1444"/>
                  </a:cubicBezTo>
                  <a:cubicBezTo>
                    <a:pt x="2341" y="1444"/>
                    <a:pt x="2346" y="1442"/>
                    <a:pt x="2349" y="1439"/>
                  </a:cubicBezTo>
                  <a:cubicBezTo>
                    <a:pt x="2375" y="1400"/>
                    <a:pt x="2168" y="1200"/>
                    <a:pt x="1817" y="903"/>
                  </a:cubicBezTo>
                  <a:cubicBezTo>
                    <a:pt x="1639" y="752"/>
                    <a:pt x="1426" y="581"/>
                    <a:pt x="1184" y="394"/>
                  </a:cubicBezTo>
                  <a:cubicBezTo>
                    <a:pt x="1059" y="300"/>
                    <a:pt x="949" y="203"/>
                    <a:pt x="784" y="97"/>
                  </a:cubicBezTo>
                  <a:cubicBezTo>
                    <a:pt x="688" y="36"/>
                    <a:pt x="578" y="3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48;p65"/>
            <p:cNvSpPr/>
            <p:nvPr/>
          </p:nvSpPr>
          <p:spPr>
            <a:xfrm>
              <a:off x="-5260050" y="2063813"/>
              <a:ext cx="20500" cy="30675"/>
            </a:xfrm>
            <a:custGeom>
              <a:avLst/>
              <a:gdLst/>
              <a:ahLst/>
              <a:cxnLst/>
              <a:rect l="l" t="t" r="r" b="b"/>
              <a:pathLst>
                <a:path w="820" h="1227" extrusionOk="0">
                  <a:moveTo>
                    <a:pt x="448" y="0"/>
                  </a:moveTo>
                  <a:cubicBezTo>
                    <a:pt x="377" y="0"/>
                    <a:pt x="306" y="23"/>
                    <a:pt x="249" y="67"/>
                  </a:cubicBezTo>
                  <a:cubicBezTo>
                    <a:pt x="241" y="74"/>
                    <a:pt x="234" y="81"/>
                    <a:pt x="227" y="88"/>
                  </a:cubicBezTo>
                  <a:lnTo>
                    <a:pt x="227" y="88"/>
                  </a:lnTo>
                  <a:cubicBezTo>
                    <a:pt x="158" y="134"/>
                    <a:pt x="104" y="203"/>
                    <a:pt x="75" y="283"/>
                  </a:cubicBezTo>
                  <a:cubicBezTo>
                    <a:pt x="17" y="435"/>
                    <a:pt x="1" y="596"/>
                    <a:pt x="26" y="754"/>
                  </a:cubicBezTo>
                  <a:cubicBezTo>
                    <a:pt x="43" y="835"/>
                    <a:pt x="65" y="912"/>
                    <a:pt x="101" y="986"/>
                  </a:cubicBezTo>
                  <a:cubicBezTo>
                    <a:pt x="120" y="1032"/>
                    <a:pt x="146" y="1070"/>
                    <a:pt x="172" y="1109"/>
                  </a:cubicBezTo>
                  <a:cubicBezTo>
                    <a:pt x="197" y="1141"/>
                    <a:pt x="230" y="1167"/>
                    <a:pt x="265" y="1190"/>
                  </a:cubicBezTo>
                  <a:cubicBezTo>
                    <a:pt x="305" y="1214"/>
                    <a:pt x="352" y="1227"/>
                    <a:pt x="399" y="1227"/>
                  </a:cubicBezTo>
                  <a:cubicBezTo>
                    <a:pt x="428" y="1227"/>
                    <a:pt x="457" y="1222"/>
                    <a:pt x="484" y="1212"/>
                  </a:cubicBezTo>
                  <a:cubicBezTo>
                    <a:pt x="539" y="1190"/>
                    <a:pt x="588" y="1154"/>
                    <a:pt x="623" y="1106"/>
                  </a:cubicBezTo>
                  <a:lnTo>
                    <a:pt x="655" y="1054"/>
                  </a:lnTo>
                  <a:cubicBezTo>
                    <a:pt x="678" y="1019"/>
                    <a:pt x="697" y="983"/>
                    <a:pt x="717" y="948"/>
                  </a:cubicBezTo>
                  <a:cubicBezTo>
                    <a:pt x="788" y="796"/>
                    <a:pt x="820" y="632"/>
                    <a:pt x="813" y="467"/>
                  </a:cubicBezTo>
                  <a:cubicBezTo>
                    <a:pt x="813" y="364"/>
                    <a:pt x="788" y="261"/>
                    <a:pt x="733" y="170"/>
                  </a:cubicBezTo>
                  <a:cubicBezTo>
                    <a:pt x="691" y="99"/>
                    <a:pt x="626" y="45"/>
                    <a:pt x="546" y="16"/>
                  </a:cubicBezTo>
                  <a:cubicBezTo>
                    <a:pt x="514" y="5"/>
                    <a:pt x="481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49;p65"/>
            <p:cNvSpPr/>
            <p:nvPr/>
          </p:nvSpPr>
          <p:spPr>
            <a:xfrm>
              <a:off x="-5459725" y="2060938"/>
              <a:ext cx="20425" cy="30675"/>
            </a:xfrm>
            <a:custGeom>
              <a:avLst/>
              <a:gdLst/>
              <a:ahLst/>
              <a:cxnLst/>
              <a:rect l="l" t="t" r="r" b="b"/>
              <a:pathLst>
                <a:path w="817" h="1227" extrusionOk="0">
                  <a:moveTo>
                    <a:pt x="444" y="0"/>
                  </a:moveTo>
                  <a:cubicBezTo>
                    <a:pt x="374" y="0"/>
                    <a:pt x="305" y="24"/>
                    <a:pt x="249" y="69"/>
                  </a:cubicBezTo>
                  <a:cubicBezTo>
                    <a:pt x="243" y="75"/>
                    <a:pt x="237" y="81"/>
                    <a:pt x="231" y="86"/>
                  </a:cubicBezTo>
                  <a:lnTo>
                    <a:pt x="231" y="86"/>
                  </a:lnTo>
                  <a:cubicBezTo>
                    <a:pt x="160" y="132"/>
                    <a:pt x="104" y="200"/>
                    <a:pt x="75" y="282"/>
                  </a:cubicBezTo>
                  <a:cubicBezTo>
                    <a:pt x="17" y="434"/>
                    <a:pt x="1" y="595"/>
                    <a:pt x="26" y="753"/>
                  </a:cubicBezTo>
                  <a:cubicBezTo>
                    <a:pt x="43" y="834"/>
                    <a:pt x="65" y="914"/>
                    <a:pt x="101" y="985"/>
                  </a:cubicBezTo>
                  <a:cubicBezTo>
                    <a:pt x="120" y="1031"/>
                    <a:pt x="143" y="1069"/>
                    <a:pt x="172" y="1108"/>
                  </a:cubicBezTo>
                  <a:cubicBezTo>
                    <a:pt x="197" y="1140"/>
                    <a:pt x="230" y="1169"/>
                    <a:pt x="262" y="1189"/>
                  </a:cubicBezTo>
                  <a:cubicBezTo>
                    <a:pt x="306" y="1214"/>
                    <a:pt x="354" y="1226"/>
                    <a:pt x="404" y="1226"/>
                  </a:cubicBezTo>
                  <a:cubicBezTo>
                    <a:pt x="431" y="1226"/>
                    <a:pt x="458" y="1222"/>
                    <a:pt x="484" y="1214"/>
                  </a:cubicBezTo>
                  <a:cubicBezTo>
                    <a:pt x="539" y="1189"/>
                    <a:pt x="588" y="1153"/>
                    <a:pt x="623" y="1105"/>
                  </a:cubicBezTo>
                  <a:lnTo>
                    <a:pt x="655" y="1053"/>
                  </a:lnTo>
                  <a:cubicBezTo>
                    <a:pt x="723" y="950"/>
                    <a:pt x="768" y="834"/>
                    <a:pt x="791" y="714"/>
                  </a:cubicBezTo>
                  <a:cubicBezTo>
                    <a:pt x="810" y="634"/>
                    <a:pt x="817" y="550"/>
                    <a:pt x="814" y="466"/>
                  </a:cubicBezTo>
                  <a:cubicBezTo>
                    <a:pt x="814" y="363"/>
                    <a:pt x="784" y="260"/>
                    <a:pt x="733" y="169"/>
                  </a:cubicBezTo>
                  <a:cubicBezTo>
                    <a:pt x="691" y="98"/>
                    <a:pt x="623" y="43"/>
                    <a:pt x="546" y="18"/>
                  </a:cubicBezTo>
                  <a:cubicBezTo>
                    <a:pt x="513" y="6"/>
                    <a:pt x="478" y="0"/>
                    <a:pt x="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50;p65"/>
            <p:cNvSpPr/>
            <p:nvPr/>
          </p:nvSpPr>
          <p:spPr>
            <a:xfrm>
              <a:off x="-5492350" y="2125088"/>
              <a:ext cx="64700" cy="62175"/>
            </a:xfrm>
            <a:custGeom>
              <a:avLst/>
              <a:gdLst/>
              <a:ahLst/>
              <a:cxnLst/>
              <a:rect l="l" t="t" r="r" b="b"/>
              <a:pathLst>
                <a:path w="2588" h="2487" extrusionOk="0">
                  <a:moveTo>
                    <a:pt x="1188" y="1"/>
                  </a:moveTo>
                  <a:cubicBezTo>
                    <a:pt x="973" y="1"/>
                    <a:pt x="762" y="60"/>
                    <a:pt x="580" y="177"/>
                  </a:cubicBezTo>
                  <a:cubicBezTo>
                    <a:pt x="343" y="334"/>
                    <a:pt x="192" y="581"/>
                    <a:pt x="126" y="853"/>
                  </a:cubicBezTo>
                  <a:lnTo>
                    <a:pt x="126" y="853"/>
                  </a:lnTo>
                  <a:cubicBezTo>
                    <a:pt x="28" y="1090"/>
                    <a:pt x="1" y="1354"/>
                    <a:pt x="70" y="1603"/>
                  </a:cubicBezTo>
                  <a:cubicBezTo>
                    <a:pt x="217" y="2125"/>
                    <a:pt x="756" y="2486"/>
                    <a:pt x="1292" y="2486"/>
                  </a:cubicBezTo>
                  <a:cubicBezTo>
                    <a:pt x="1405" y="2486"/>
                    <a:pt x="1519" y="2470"/>
                    <a:pt x="1628" y="2435"/>
                  </a:cubicBezTo>
                  <a:cubicBezTo>
                    <a:pt x="1967" y="2331"/>
                    <a:pt x="2265" y="2055"/>
                    <a:pt x="2327" y="1712"/>
                  </a:cubicBezTo>
                  <a:lnTo>
                    <a:pt x="2327" y="1712"/>
                  </a:lnTo>
                  <a:cubicBezTo>
                    <a:pt x="2587" y="1001"/>
                    <a:pt x="2176" y="139"/>
                    <a:pt x="1377" y="16"/>
                  </a:cubicBezTo>
                  <a:cubicBezTo>
                    <a:pt x="1314" y="6"/>
                    <a:pt x="1251" y="1"/>
                    <a:pt x="1188" y="1"/>
                  </a:cubicBezTo>
                  <a:close/>
                </a:path>
              </a:pathLst>
            </a:custGeom>
            <a:solidFill>
              <a:srgbClr val="F97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51;p65"/>
            <p:cNvSpPr/>
            <p:nvPr/>
          </p:nvSpPr>
          <p:spPr>
            <a:xfrm>
              <a:off x="-5258125" y="2125088"/>
              <a:ext cx="64675" cy="62175"/>
            </a:xfrm>
            <a:custGeom>
              <a:avLst/>
              <a:gdLst/>
              <a:ahLst/>
              <a:cxnLst/>
              <a:rect l="l" t="t" r="r" b="b"/>
              <a:pathLst>
                <a:path w="2587" h="2487" extrusionOk="0">
                  <a:moveTo>
                    <a:pt x="1186" y="1"/>
                  </a:moveTo>
                  <a:cubicBezTo>
                    <a:pt x="971" y="1"/>
                    <a:pt x="760" y="60"/>
                    <a:pt x="575" y="177"/>
                  </a:cubicBezTo>
                  <a:cubicBezTo>
                    <a:pt x="335" y="336"/>
                    <a:pt x="183" y="588"/>
                    <a:pt x="119" y="865"/>
                  </a:cubicBezTo>
                  <a:lnTo>
                    <a:pt x="119" y="865"/>
                  </a:lnTo>
                  <a:cubicBezTo>
                    <a:pt x="25" y="1099"/>
                    <a:pt x="0" y="1358"/>
                    <a:pt x="69" y="1603"/>
                  </a:cubicBezTo>
                  <a:cubicBezTo>
                    <a:pt x="215" y="2125"/>
                    <a:pt x="752" y="2486"/>
                    <a:pt x="1289" y="2486"/>
                  </a:cubicBezTo>
                  <a:cubicBezTo>
                    <a:pt x="1403" y="2486"/>
                    <a:pt x="1517" y="2470"/>
                    <a:pt x="1627" y="2435"/>
                  </a:cubicBezTo>
                  <a:cubicBezTo>
                    <a:pt x="1959" y="2333"/>
                    <a:pt x="2253" y="2061"/>
                    <a:pt x="2320" y="1723"/>
                  </a:cubicBezTo>
                  <a:lnTo>
                    <a:pt x="2320" y="1723"/>
                  </a:lnTo>
                  <a:cubicBezTo>
                    <a:pt x="2587" y="1010"/>
                    <a:pt x="2176" y="140"/>
                    <a:pt x="1375" y="16"/>
                  </a:cubicBezTo>
                  <a:cubicBezTo>
                    <a:pt x="1312" y="6"/>
                    <a:pt x="1249" y="1"/>
                    <a:pt x="1186" y="1"/>
                  </a:cubicBezTo>
                  <a:close/>
                </a:path>
              </a:pathLst>
            </a:custGeom>
            <a:solidFill>
              <a:srgbClr val="F97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52;p65"/>
            <p:cNvSpPr/>
            <p:nvPr/>
          </p:nvSpPr>
          <p:spPr>
            <a:xfrm>
              <a:off x="-5363525" y="2119138"/>
              <a:ext cx="44150" cy="28875"/>
            </a:xfrm>
            <a:custGeom>
              <a:avLst/>
              <a:gdLst/>
              <a:ahLst/>
              <a:cxnLst/>
              <a:rect l="l" t="t" r="r" b="b"/>
              <a:pathLst>
                <a:path w="1766" h="1155" extrusionOk="0">
                  <a:moveTo>
                    <a:pt x="844" y="1"/>
                  </a:moveTo>
                  <a:cubicBezTo>
                    <a:pt x="771" y="1"/>
                    <a:pt x="698" y="10"/>
                    <a:pt x="627" y="32"/>
                  </a:cubicBezTo>
                  <a:cubicBezTo>
                    <a:pt x="571" y="48"/>
                    <a:pt x="519" y="75"/>
                    <a:pt x="472" y="110"/>
                  </a:cubicBezTo>
                  <a:lnTo>
                    <a:pt x="472" y="110"/>
                  </a:lnTo>
                  <a:lnTo>
                    <a:pt x="330" y="41"/>
                  </a:lnTo>
                  <a:cubicBezTo>
                    <a:pt x="321" y="40"/>
                    <a:pt x="313" y="40"/>
                    <a:pt x="305" y="40"/>
                  </a:cubicBezTo>
                  <a:cubicBezTo>
                    <a:pt x="94" y="40"/>
                    <a:pt x="1" y="353"/>
                    <a:pt x="75" y="564"/>
                  </a:cubicBezTo>
                  <a:cubicBezTo>
                    <a:pt x="195" y="918"/>
                    <a:pt x="529" y="1154"/>
                    <a:pt x="901" y="1154"/>
                  </a:cubicBezTo>
                  <a:cubicBezTo>
                    <a:pt x="909" y="1154"/>
                    <a:pt x="916" y="1154"/>
                    <a:pt x="924" y="1154"/>
                  </a:cubicBezTo>
                  <a:cubicBezTo>
                    <a:pt x="1307" y="1144"/>
                    <a:pt x="1640" y="890"/>
                    <a:pt x="1746" y="522"/>
                  </a:cubicBezTo>
                  <a:cubicBezTo>
                    <a:pt x="1762" y="473"/>
                    <a:pt x="1765" y="422"/>
                    <a:pt x="1756" y="370"/>
                  </a:cubicBezTo>
                  <a:cubicBezTo>
                    <a:pt x="1730" y="277"/>
                    <a:pt x="1627" y="225"/>
                    <a:pt x="1536" y="186"/>
                  </a:cubicBezTo>
                  <a:cubicBezTo>
                    <a:pt x="1315" y="95"/>
                    <a:pt x="1077" y="1"/>
                    <a:pt x="8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53;p65"/>
            <p:cNvSpPr/>
            <p:nvPr/>
          </p:nvSpPr>
          <p:spPr>
            <a:xfrm>
              <a:off x="-5365700" y="2112963"/>
              <a:ext cx="52200" cy="39925"/>
            </a:xfrm>
            <a:custGeom>
              <a:avLst/>
              <a:gdLst/>
              <a:ahLst/>
              <a:cxnLst/>
              <a:rect l="l" t="t" r="r" b="b"/>
              <a:pathLst>
                <a:path w="2088" h="1597" extrusionOk="0">
                  <a:moveTo>
                    <a:pt x="943" y="495"/>
                  </a:moveTo>
                  <a:cubicBezTo>
                    <a:pt x="1058" y="501"/>
                    <a:pt x="1173" y="521"/>
                    <a:pt x="1283" y="561"/>
                  </a:cubicBezTo>
                  <a:lnTo>
                    <a:pt x="1283" y="561"/>
                  </a:lnTo>
                  <a:cubicBezTo>
                    <a:pt x="1314" y="585"/>
                    <a:pt x="1332" y="610"/>
                    <a:pt x="1330" y="620"/>
                  </a:cubicBezTo>
                  <a:cubicBezTo>
                    <a:pt x="1330" y="640"/>
                    <a:pt x="1336" y="649"/>
                    <a:pt x="1262" y="711"/>
                  </a:cubicBezTo>
                  <a:cubicBezTo>
                    <a:pt x="1195" y="756"/>
                    <a:pt x="1088" y="804"/>
                    <a:pt x="979" y="838"/>
                  </a:cubicBezTo>
                  <a:lnTo>
                    <a:pt x="979" y="838"/>
                  </a:lnTo>
                  <a:cubicBezTo>
                    <a:pt x="1009" y="778"/>
                    <a:pt x="1020" y="709"/>
                    <a:pt x="1011" y="640"/>
                  </a:cubicBezTo>
                  <a:cubicBezTo>
                    <a:pt x="999" y="576"/>
                    <a:pt x="969" y="549"/>
                    <a:pt x="954" y="549"/>
                  </a:cubicBezTo>
                  <a:cubicBezTo>
                    <a:pt x="952" y="549"/>
                    <a:pt x="950" y="549"/>
                    <a:pt x="949" y="549"/>
                  </a:cubicBezTo>
                  <a:cubicBezTo>
                    <a:pt x="917" y="553"/>
                    <a:pt x="933" y="708"/>
                    <a:pt x="785" y="788"/>
                  </a:cubicBezTo>
                  <a:cubicBezTo>
                    <a:pt x="764" y="797"/>
                    <a:pt x="741" y="801"/>
                    <a:pt x="720" y="801"/>
                  </a:cubicBezTo>
                  <a:cubicBezTo>
                    <a:pt x="667" y="801"/>
                    <a:pt x="617" y="777"/>
                    <a:pt x="585" y="733"/>
                  </a:cubicBezTo>
                  <a:lnTo>
                    <a:pt x="585" y="733"/>
                  </a:lnTo>
                  <a:cubicBezTo>
                    <a:pt x="599" y="681"/>
                    <a:pt x="635" y="618"/>
                    <a:pt x="685" y="575"/>
                  </a:cubicBezTo>
                  <a:cubicBezTo>
                    <a:pt x="714" y="546"/>
                    <a:pt x="749" y="527"/>
                    <a:pt x="788" y="514"/>
                  </a:cubicBezTo>
                  <a:cubicBezTo>
                    <a:pt x="840" y="501"/>
                    <a:pt x="891" y="495"/>
                    <a:pt x="943" y="495"/>
                  </a:cubicBezTo>
                  <a:close/>
                  <a:moveTo>
                    <a:pt x="922" y="1"/>
                  </a:moveTo>
                  <a:cubicBezTo>
                    <a:pt x="829" y="1"/>
                    <a:pt x="740" y="14"/>
                    <a:pt x="652" y="40"/>
                  </a:cubicBezTo>
                  <a:cubicBezTo>
                    <a:pt x="543" y="72"/>
                    <a:pt x="440" y="127"/>
                    <a:pt x="356" y="204"/>
                  </a:cubicBezTo>
                  <a:cubicBezTo>
                    <a:pt x="340" y="219"/>
                    <a:pt x="325" y="234"/>
                    <a:pt x="310" y="250"/>
                  </a:cubicBezTo>
                  <a:lnTo>
                    <a:pt x="310" y="250"/>
                  </a:lnTo>
                  <a:cubicBezTo>
                    <a:pt x="230" y="258"/>
                    <a:pt x="123" y="332"/>
                    <a:pt x="72" y="459"/>
                  </a:cubicBezTo>
                  <a:cubicBezTo>
                    <a:pt x="1" y="614"/>
                    <a:pt x="1" y="795"/>
                    <a:pt x="72" y="953"/>
                  </a:cubicBezTo>
                  <a:cubicBezTo>
                    <a:pt x="232" y="1349"/>
                    <a:pt x="615" y="1596"/>
                    <a:pt x="1028" y="1596"/>
                  </a:cubicBezTo>
                  <a:cubicBezTo>
                    <a:pt x="1107" y="1596"/>
                    <a:pt x="1186" y="1587"/>
                    <a:pt x="1265" y="1569"/>
                  </a:cubicBezTo>
                  <a:cubicBezTo>
                    <a:pt x="1578" y="1491"/>
                    <a:pt x="1840" y="1282"/>
                    <a:pt x="1988" y="998"/>
                  </a:cubicBezTo>
                  <a:cubicBezTo>
                    <a:pt x="2030" y="914"/>
                    <a:pt x="2062" y="824"/>
                    <a:pt x="2078" y="733"/>
                  </a:cubicBezTo>
                  <a:cubicBezTo>
                    <a:pt x="2088" y="659"/>
                    <a:pt x="2081" y="585"/>
                    <a:pt x="2056" y="514"/>
                  </a:cubicBezTo>
                  <a:cubicBezTo>
                    <a:pt x="2030" y="446"/>
                    <a:pt x="1985" y="385"/>
                    <a:pt x="1927" y="337"/>
                  </a:cubicBezTo>
                  <a:cubicBezTo>
                    <a:pt x="1852" y="279"/>
                    <a:pt x="1769" y="230"/>
                    <a:pt x="1678" y="198"/>
                  </a:cubicBezTo>
                  <a:cubicBezTo>
                    <a:pt x="1611" y="169"/>
                    <a:pt x="1540" y="137"/>
                    <a:pt x="1465" y="111"/>
                  </a:cubicBezTo>
                  <a:cubicBezTo>
                    <a:pt x="1301" y="46"/>
                    <a:pt x="1127" y="11"/>
                    <a:pt x="952" y="1"/>
                  </a:cubicBezTo>
                  <a:cubicBezTo>
                    <a:pt x="942" y="1"/>
                    <a:pt x="932" y="1"/>
                    <a:pt x="9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54;p65"/>
            <p:cNvSpPr/>
            <p:nvPr/>
          </p:nvSpPr>
          <p:spPr>
            <a:xfrm>
              <a:off x="-5413500" y="2136438"/>
              <a:ext cx="150725" cy="51100"/>
            </a:xfrm>
            <a:custGeom>
              <a:avLst/>
              <a:gdLst/>
              <a:ahLst/>
              <a:cxnLst/>
              <a:rect l="l" t="t" r="r" b="b"/>
              <a:pathLst>
                <a:path w="6029" h="2044" extrusionOk="0">
                  <a:moveTo>
                    <a:pt x="3010" y="1"/>
                  </a:moveTo>
                  <a:lnTo>
                    <a:pt x="2584" y="40"/>
                  </a:lnTo>
                  <a:cubicBezTo>
                    <a:pt x="2589" y="208"/>
                    <a:pt x="2614" y="374"/>
                    <a:pt x="2658" y="534"/>
                  </a:cubicBezTo>
                  <a:lnTo>
                    <a:pt x="2658" y="534"/>
                  </a:lnTo>
                  <a:cubicBezTo>
                    <a:pt x="2673" y="706"/>
                    <a:pt x="2670" y="868"/>
                    <a:pt x="2632" y="1017"/>
                  </a:cubicBezTo>
                  <a:cubicBezTo>
                    <a:pt x="2574" y="1259"/>
                    <a:pt x="2439" y="1446"/>
                    <a:pt x="2248" y="1523"/>
                  </a:cubicBezTo>
                  <a:cubicBezTo>
                    <a:pt x="2052" y="1604"/>
                    <a:pt x="1774" y="1643"/>
                    <a:pt x="1558" y="1672"/>
                  </a:cubicBezTo>
                  <a:cubicBezTo>
                    <a:pt x="1470" y="1683"/>
                    <a:pt x="1383" y="1688"/>
                    <a:pt x="1295" y="1688"/>
                  </a:cubicBezTo>
                  <a:cubicBezTo>
                    <a:pt x="1177" y="1688"/>
                    <a:pt x="1059" y="1678"/>
                    <a:pt x="942" y="1656"/>
                  </a:cubicBezTo>
                  <a:cubicBezTo>
                    <a:pt x="655" y="1604"/>
                    <a:pt x="400" y="1436"/>
                    <a:pt x="235" y="1194"/>
                  </a:cubicBezTo>
                  <a:cubicBezTo>
                    <a:pt x="123" y="1017"/>
                    <a:pt x="113" y="888"/>
                    <a:pt x="77" y="888"/>
                  </a:cubicBezTo>
                  <a:cubicBezTo>
                    <a:pt x="77" y="888"/>
                    <a:pt x="77" y="888"/>
                    <a:pt x="77" y="888"/>
                  </a:cubicBezTo>
                  <a:cubicBezTo>
                    <a:pt x="54" y="888"/>
                    <a:pt x="1" y="1026"/>
                    <a:pt x="84" y="1265"/>
                  </a:cubicBezTo>
                  <a:cubicBezTo>
                    <a:pt x="164" y="1501"/>
                    <a:pt x="423" y="1820"/>
                    <a:pt x="864" y="1949"/>
                  </a:cubicBezTo>
                  <a:cubicBezTo>
                    <a:pt x="1052" y="2004"/>
                    <a:pt x="1248" y="2031"/>
                    <a:pt x="1442" y="2031"/>
                  </a:cubicBezTo>
                  <a:cubicBezTo>
                    <a:pt x="1489" y="2031"/>
                    <a:pt x="1535" y="2030"/>
                    <a:pt x="1581" y="2027"/>
                  </a:cubicBezTo>
                  <a:cubicBezTo>
                    <a:pt x="1842" y="2004"/>
                    <a:pt x="2084" y="1994"/>
                    <a:pt x="2393" y="1888"/>
                  </a:cubicBezTo>
                  <a:cubicBezTo>
                    <a:pt x="2683" y="1786"/>
                    <a:pt x="2900" y="1524"/>
                    <a:pt x="3003" y="1240"/>
                  </a:cubicBezTo>
                  <a:lnTo>
                    <a:pt x="3003" y="1240"/>
                  </a:lnTo>
                  <a:cubicBezTo>
                    <a:pt x="3124" y="1402"/>
                    <a:pt x="3269" y="1547"/>
                    <a:pt x="3435" y="1669"/>
                  </a:cubicBezTo>
                  <a:cubicBezTo>
                    <a:pt x="3765" y="1914"/>
                    <a:pt x="4164" y="2044"/>
                    <a:pt x="4569" y="2044"/>
                  </a:cubicBezTo>
                  <a:cubicBezTo>
                    <a:pt x="4675" y="2044"/>
                    <a:pt x="4781" y="2035"/>
                    <a:pt x="4887" y="2017"/>
                  </a:cubicBezTo>
                  <a:cubicBezTo>
                    <a:pt x="5219" y="1969"/>
                    <a:pt x="5532" y="1830"/>
                    <a:pt x="5790" y="1617"/>
                  </a:cubicBezTo>
                  <a:cubicBezTo>
                    <a:pt x="5968" y="1462"/>
                    <a:pt x="6029" y="1352"/>
                    <a:pt x="6006" y="1330"/>
                  </a:cubicBezTo>
                  <a:cubicBezTo>
                    <a:pt x="6004" y="1327"/>
                    <a:pt x="6000" y="1326"/>
                    <a:pt x="5995" y="1326"/>
                  </a:cubicBezTo>
                  <a:cubicBezTo>
                    <a:pt x="5958" y="1326"/>
                    <a:pt x="5861" y="1394"/>
                    <a:pt x="5697" y="1481"/>
                  </a:cubicBezTo>
                  <a:cubicBezTo>
                    <a:pt x="5435" y="1620"/>
                    <a:pt x="5148" y="1701"/>
                    <a:pt x="4855" y="1720"/>
                  </a:cubicBezTo>
                  <a:cubicBezTo>
                    <a:pt x="4818" y="1722"/>
                    <a:pt x="4780" y="1724"/>
                    <a:pt x="4742" y="1724"/>
                  </a:cubicBezTo>
                  <a:cubicBezTo>
                    <a:pt x="4401" y="1724"/>
                    <a:pt x="4005" y="1629"/>
                    <a:pt x="3674" y="1359"/>
                  </a:cubicBezTo>
                  <a:cubicBezTo>
                    <a:pt x="3407" y="1144"/>
                    <a:pt x="3182" y="821"/>
                    <a:pt x="3076" y="453"/>
                  </a:cubicBezTo>
                  <a:lnTo>
                    <a:pt x="3076" y="453"/>
                  </a:lnTo>
                  <a:cubicBezTo>
                    <a:pt x="3066" y="343"/>
                    <a:pt x="3049" y="235"/>
                    <a:pt x="3032" y="130"/>
                  </a:cubicBezTo>
                  <a:cubicBezTo>
                    <a:pt x="3023" y="85"/>
                    <a:pt x="3016" y="40"/>
                    <a:pt x="30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55;p65"/>
            <p:cNvSpPr/>
            <p:nvPr/>
          </p:nvSpPr>
          <p:spPr>
            <a:xfrm>
              <a:off x="-5228925" y="2128138"/>
              <a:ext cx="137375" cy="13350"/>
            </a:xfrm>
            <a:custGeom>
              <a:avLst/>
              <a:gdLst/>
              <a:ahLst/>
              <a:cxnLst/>
              <a:rect l="l" t="t" r="r" b="b"/>
              <a:pathLst>
                <a:path w="5495" h="534" extrusionOk="0">
                  <a:moveTo>
                    <a:pt x="4924" y="0"/>
                  </a:moveTo>
                  <a:cubicBezTo>
                    <a:pt x="4421" y="0"/>
                    <a:pt x="3627" y="37"/>
                    <a:pt x="2736" y="107"/>
                  </a:cubicBezTo>
                  <a:cubicBezTo>
                    <a:pt x="1223" y="223"/>
                    <a:pt x="1" y="391"/>
                    <a:pt x="10" y="478"/>
                  </a:cubicBezTo>
                  <a:cubicBezTo>
                    <a:pt x="14" y="515"/>
                    <a:pt x="226" y="533"/>
                    <a:pt x="579" y="533"/>
                  </a:cubicBezTo>
                  <a:cubicBezTo>
                    <a:pt x="1083" y="533"/>
                    <a:pt x="1874" y="497"/>
                    <a:pt x="2762" y="426"/>
                  </a:cubicBezTo>
                  <a:cubicBezTo>
                    <a:pt x="4275" y="310"/>
                    <a:pt x="5494" y="142"/>
                    <a:pt x="5491" y="55"/>
                  </a:cubicBezTo>
                  <a:cubicBezTo>
                    <a:pt x="5488" y="18"/>
                    <a:pt x="5277" y="0"/>
                    <a:pt x="49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56;p65"/>
            <p:cNvSpPr/>
            <p:nvPr/>
          </p:nvSpPr>
          <p:spPr>
            <a:xfrm>
              <a:off x="-5231025" y="2180888"/>
              <a:ext cx="111150" cy="38300"/>
            </a:xfrm>
            <a:custGeom>
              <a:avLst/>
              <a:gdLst/>
              <a:ahLst/>
              <a:cxnLst/>
              <a:rect l="l" t="t" r="r" b="b"/>
              <a:pathLst>
                <a:path w="4446" h="1532" extrusionOk="0">
                  <a:moveTo>
                    <a:pt x="84" y="1"/>
                  </a:moveTo>
                  <a:cubicBezTo>
                    <a:pt x="52" y="1"/>
                    <a:pt x="33" y="6"/>
                    <a:pt x="30" y="16"/>
                  </a:cubicBezTo>
                  <a:cubicBezTo>
                    <a:pt x="1" y="100"/>
                    <a:pt x="959" y="503"/>
                    <a:pt x="2172" y="920"/>
                  </a:cubicBezTo>
                  <a:cubicBezTo>
                    <a:pt x="3232" y="1281"/>
                    <a:pt x="4136" y="1532"/>
                    <a:pt x="4363" y="1532"/>
                  </a:cubicBezTo>
                  <a:cubicBezTo>
                    <a:pt x="4395" y="1532"/>
                    <a:pt x="4413" y="1527"/>
                    <a:pt x="4417" y="1516"/>
                  </a:cubicBezTo>
                  <a:cubicBezTo>
                    <a:pt x="4446" y="1432"/>
                    <a:pt x="3488" y="1026"/>
                    <a:pt x="2275" y="613"/>
                  </a:cubicBezTo>
                  <a:cubicBezTo>
                    <a:pt x="1212" y="251"/>
                    <a:pt x="310" y="1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57;p65"/>
            <p:cNvSpPr/>
            <p:nvPr/>
          </p:nvSpPr>
          <p:spPr>
            <a:xfrm>
              <a:off x="-5607150" y="2134463"/>
              <a:ext cx="118825" cy="9800"/>
            </a:xfrm>
            <a:custGeom>
              <a:avLst/>
              <a:gdLst/>
              <a:ahLst/>
              <a:cxnLst/>
              <a:rect l="l" t="t" r="r" b="b"/>
              <a:pathLst>
                <a:path w="4753" h="392" extrusionOk="0">
                  <a:moveTo>
                    <a:pt x="1041" y="0"/>
                  </a:moveTo>
                  <a:cubicBezTo>
                    <a:pt x="416" y="0"/>
                    <a:pt x="4" y="30"/>
                    <a:pt x="4" y="86"/>
                  </a:cubicBezTo>
                  <a:cubicBezTo>
                    <a:pt x="1" y="173"/>
                    <a:pt x="1062" y="296"/>
                    <a:pt x="2369" y="357"/>
                  </a:cubicBezTo>
                  <a:cubicBezTo>
                    <a:pt x="2864" y="380"/>
                    <a:pt x="3325" y="392"/>
                    <a:pt x="3706" y="392"/>
                  </a:cubicBezTo>
                  <a:cubicBezTo>
                    <a:pt x="4330" y="392"/>
                    <a:pt x="4742" y="362"/>
                    <a:pt x="4746" y="306"/>
                  </a:cubicBezTo>
                  <a:cubicBezTo>
                    <a:pt x="4752" y="219"/>
                    <a:pt x="3694" y="96"/>
                    <a:pt x="2382" y="35"/>
                  </a:cubicBezTo>
                  <a:cubicBezTo>
                    <a:pt x="1885" y="11"/>
                    <a:pt x="1423" y="0"/>
                    <a:pt x="1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58;p65"/>
            <p:cNvSpPr/>
            <p:nvPr/>
          </p:nvSpPr>
          <p:spPr>
            <a:xfrm>
              <a:off x="-5587300" y="2173413"/>
              <a:ext cx="106325" cy="34425"/>
            </a:xfrm>
            <a:custGeom>
              <a:avLst/>
              <a:gdLst/>
              <a:ahLst/>
              <a:cxnLst/>
              <a:rect l="l" t="t" r="r" b="b"/>
              <a:pathLst>
                <a:path w="4253" h="1377" extrusionOk="0">
                  <a:moveTo>
                    <a:pt x="4171" y="1"/>
                  </a:moveTo>
                  <a:cubicBezTo>
                    <a:pt x="3961" y="1"/>
                    <a:pt x="3106" y="262"/>
                    <a:pt x="2091" y="590"/>
                  </a:cubicBezTo>
                  <a:cubicBezTo>
                    <a:pt x="936" y="960"/>
                    <a:pt x="0" y="1267"/>
                    <a:pt x="23" y="1354"/>
                  </a:cubicBezTo>
                  <a:cubicBezTo>
                    <a:pt x="26" y="1369"/>
                    <a:pt x="58" y="1376"/>
                    <a:pt x="113" y="1376"/>
                  </a:cubicBezTo>
                  <a:cubicBezTo>
                    <a:pt x="382" y="1376"/>
                    <a:pt x="1221" y="1204"/>
                    <a:pt x="2188" y="896"/>
                  </a:cubicBezTo>
                  <a:cubicBezTo>
                    <a:pt x="3352" y="525"/>
                    <a:pt x="4252" y="99"/>
                    <a:pt x="4220" y="15"/>
                  </a:cubicBezTo>
                  <a:cubicBezTo>
                    <a:pt x="4216" y="5"/>
                    <a:pt x="4199" y="1"/>
                    <a:pt x="41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37"/>
          <p:cNvGrpSpPr/>
          <p:nvPr/>
        </p:nvGrpSpPr>
        <p:grpSpPr>
          <a:xfrm rot="-1463195">
            <a:off x="1300489" y="459421"/>
            <a:ext cx="340603" cy="327384"/>
            <a:chOff x="427198" y="876398"/>
            <a:chExt cx="340596" cy="327377"/>
          </a:xfrm>
        </p:grpSpPr>
        <p:sp>
          <p:nvSpPr>
            <p:cNvPr id="684" name="Google Shape;684;p3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7"/>
          <p:cNvGrpSpPr/>
          <p:nvPr/>
        </p:nvGrpSpPr>
        <p:grpSpPr>
          <a:xfrm rot="1509646">
            <a:off x="8048993" y="798509"/>
            <a:ext cx="254830" cy="244940"/>
            <a:chOff x="427198" y="876398"/>
            <a:chExt cx="340596" cy="327377"/>
          </a:xfrm>
        </p:grpSpPr>
        <p:sp>
          <p:nvSpPr>
            <p:cNvPr id="689" name="Google Shape;689;p3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37"/>
          <p:cNvGrpSpPr/>
          <p:nvPr/>
        </p:nvGrpSpPr>
        <p:grpSpPr>
          <a:xfrm rot="1554292">
            <a:off x="7481185" y="370320"/>
            <a:ext cx="214159" cy="205848"/>
            <a:chOff x="427198" y="876398"/>
            <a:chExt cx="340596" cy="327377"/>
          </a:xfrm>
        </p:grpSpPr>
        <p:sp>
          <p:nvSpPr>
            <p:cNvPr id="694" name="Google Shape;694;p3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37"/>
          <p:cNvGrpSpPr/>
          <p:nvPr/>
        </p:nvGrpSpPr>
        <p:grpSpPr>
          <a:xfrm rot="234498">
            <a:off x="3047436" y="4732229"/>
            <a:ext cx="254847" cy="244957"/>
            <a:chOff x="427198" y="876398"/>
            <a:chExt cx="340596" cy="327377"/>
          </a:xfrm>
        </p:grpSpPr>
        <p:sp>
          <p:nvSpPr>
            <p:cNvPr id="699" name="Google Shape;699;p3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37"/>
          <p:cNvGrpSpPr/>
          <p:nvPr/>
        </p:nvGrpSpPr>
        <p:grpSpPr>
          <a:xfrm rot="2030806">
            <a:off x="6569311" y="4896490"/>
            <a:ext cx="214151" cy="205840"/>
            <a:chOff x="427198" y="876398"/>
            <a:chExt cx="340596" cy="327377"/>
          </a:xfrm>
        </p:grpSpPr>
        <p:sp>
          <p:nvSpPr>
            <p:cNvPr id="704" name="Google Shape;704;p37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496;p35"/>
          <p:cNvSpPr txBox="1">
            <a:spLocks/>
          </p:cNvSpPr>
          <p:nvPr/>
        </p:nvSpPr>
        <p:spPr>
          <a:xfrm>
            <a:off x="490058" y="1104886"/>
            <a:ext cx="7946008" cy="115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400" b="0" i="0" u="none" strike="noStrike" cap="none">
                <a:solidFill>
                  <a:schemeClr val="lt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glebert"/>
              <a:buNone/>
              <a:defRPr sz="30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+mn-lt"/>
              </a:rPr>
              <a:t>BÀI 3: TÌM THÀNH PHẦN TRONG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+mn-lt"/>
              </a:rPr>
              <a:t>PHÉP CỘNG, PHÉP TRỪ</a:t>
            </a:r>
            <a:endParaRPr lang="en-US" sz="32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831" y="2552968"/>
            <a:ext cx="696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Tiết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Tìm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hạng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tổng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92" y="3380406"/>
            <a:ext cx="1484437" cy="1305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38"/>
          <p:cNvGrpSpPr/>
          <p:nvPr/>
        </p:nvGrpSpPr>
        <p:grpSpPr>
          <a:xfrm>
            <a:off x="6985679" y="4037701"/>
            <a:ext cx="1807308" cy="911159"/>
            <a:chOff x="-3536125" y="2836747"/>
            <a:chExt cx="2725050" cy="1373841"/>
          </a:xfrm>
        </p:grpSpPr>
        <p:sp>
          <p:nvSpPr>
            <p:cNvPr id="716" name="Google Shape;716;p38"/>
            <p:cNvSpPr/>
            <p:nvPr/>
          </p:nvSpPr>
          <p:spPr>
            <a:xfrm>
              <a:off x="-1389625" y="3598113"/>
              <a:ext cx="578550" cy="330725"/>
            </a:xfrm>
            <a:custGeom>
              <a:avLst/>
              <a:gdLst/>
              <a:ahLst/>
              <a:cxnLst/>
              <a:rect l="l" t="t" r="r" b="b"/>
              <a:pathLst>
                <a:path w="23142" h="13229" extrusionOk="0">
                  <a:moveTo>
                    <a:pt x="0" y="0"/>
                  </a:moveTo>
                  <a:cubicBezTo>
                    <a:pt x="1194" y="1732"/>
                    <a:pt x="2500" y="3407"/>
                    <a:pt x="4094" y="4784"/>
                  </a:cubicBezTo>
                  <a:cubicBezTo>
                    <a:pt x="5684" y="6161"/>
                    <a:pt x="7584" y="7232"/>
                    <a:pt x="9652" y="7613"/>
                  </a:cubicBezTo>
                  <a:cubicBezTo>
                    <a:pt x="11710" y="7990"/>
                    <a:pt x="13858" y="7681"/>
                    <a:pt x="15890" y="8168"/>
                  </a:cubicBezTo>
                  <a:cubicBezTo>
                    <a:pt x="18797" y="8865"/>
                    <a:pt x="21064" y="11081"/>
                    <a:pt x="23142" y="13229"/>
                  </a:cubicBezTo>
                  <a:cubicBezTo>
                    <a:pt x="21248" y="9716"/>
                    <a:pt x="17784" y="7087"/>
                    <a:pt x="13887" y="6213"/>
                  </a:cubicBezTo>
                  <a:cubicBezTo>
                    <a:pt x="11884" y="5765"/>
                    <a:pt x="9781" y="5758"/>
                    <a:pt x="7836" y="5097"/>
                  </a:cubicBezTo>
                  <a:cubicBezTo>
                    <a:pt x="5429" y="4278"/>
                    <a:pt x="3468" y="2536"/>
                    <a:pt x="1574" y="8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-1917050" y="3648838"/>
              <a:ext cx="352375" cy="490950"/>
            </a:xfrm>
            <a:custGeom>
              <a:avLst/>
              <a:gdLst/>
              <a:ahLst/>
              <a:cxnLst/>
              <a:rect l="l" t="t" r="r" b="b"/>
              <a:pathLst>
                <a:path w="14095" h="19638" extrusionOk="0">
                  <a:moveTo>
                    <a:pt x="10956" y="0"/>
                  </a:moveTo>
                  <a:lnTo>
                    <a:pt x="3617" y="1436"/>
                  </a:lnTo>
                  <a:cubicBezTo>
                    <a:pt x="3456" y="1436"/>
                    <a:pt x="1" y="9252"/>
                    <a:pt x="5317" y="13826"/>
                  </a:cubicBezTo>
                  <a:lnTo>
                    <a:pt x="1427" y="17935"/>
                  </a:lnTo>
                  <a:cubicBezTo>
                    <a:pt x="991" y="18397"/>
                    <a:pt x="1085" y="19142"/>
                    <a:pt x="1620" y="19480"/>
                  </a:cubicBezTo>
                  <a:cubicBezTo>
                    <a:pt x="1785" y="19585"/>
                    <a:pt x="1972" y="19638"/>
                    <a:pt x="2159" y="19638"/>
                  </a:cubicBezTo>
                  <a:cubicBezTo>
                    <a:pt x="2357" y="19638"/>
                    <a:pt x="2556" y="19579"/>
                    <a:pt x="2727" y="19461"/>
                  </a:cubicBezTo>
                  <a:lnTo>
                    <a:pt x="10688" y="14039"/>
                  </a:lnTo>
                  <a:lnTo>
                    <a:pt x="14094" y="8190"/>
                  </a:lnTo>
                  <a:lnTo>
                    <a:pt x="10956" y="0"/>
                  </a:lnTo>
                  <a:close/>
                </a:path>
              </a:pathLst>
            </a:custGeom>
            <a:solidFill>
              <a:srgbClr val="F14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-1917050" y="3648838"/>
              <a:ext cx="352375" cy="490950"/>
            </a:xfrm>
            <a:custGeom>
              <a:avLst/>
              <a:gdLst/>
              <a:ahLst/>
              <a:cxnLst/>
              <a:rect l="l" t="t" r="r" b="b"/>
              <a:pathLst>
                <a:path w="14095" h="19638" extrusionOk="0">
                  <a:moveTo>
                    <a:pt x="10956" y="0"/>
                  </a:moveTo>
                  <a:lnTo>
                    <a:pt x="3617" y="1436"/>
                  </a:lnTo>
                  <a:cubicBezTo>
                    <a:pt x="3456" y="1436"/>
                    <a:pt x="1" y="9252"/>
                    <a:pt x="5317" y="13826"/>
                  </a:cubicBezTo>
                  <a:lnTo>
                    <a:pt x="1427" y="17935"/>
                  </a:lnTo>
                  <a:cubicBezTo>
                    <a:pt x="991" y="18397"/>
                    <a:pt x="1085" y="19142"/>
                    <a:pt x="1620" y="19480"/>
                  </a:cubicBezTo>
                  <a:cubicBezTo>
                    <a:pt x="1785" y="19585"/>
                    <a:pt x="1972" y="19638"/>
                    <a:pt x="2159" y="19638"/>
                  </a:cubicBezTo>
                  <a:cubicBezTo>
                    <a:pt x="2357" y="19638"/>
                    <a:pt x="2556" y="19579"/>
                    <a:pt x="2727" y="19461"/>
                  </a:cubicBezTo>
                  <a:lnTo>
                    <a:pt x="10688" y="14039"/>
                  </a:lnTo>
                  <a:lnTo>
                    <a:pt x="14094" y="8190"/>
                  </a:lnTo>
                  <a:lnTo>
                    <a:pt x="10956" y="0"/>
                  </a:ln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-3293225" y="3735838"/>
              <a:ext cx="571225" cy="275500"/>
            </a:xfrm>
            <a:custGeom>
              <a:avLst/>
              <a:gdLst/>
              <a:ahLst/>
              <a:cxnLst/>
              <a:rect l="l" t="t" r="r" b="b"/>
              <a:pathLst>
                <a:path w="22849" h="11020" extrusionOk="0">
                  <a:moveTo>
                    <a:pt x="3581" y="1"/>
                  </a:moveTo>
                  <a:cubicBezTo>
                    <a:pt x="3219" y="1"/>
                    <a:pt x="2857" y="35"/>
                    <a:pt x="2497" y="111"/>
                  </a:cubicBezTo>
                  <a:cubicBezTo>
                    <a:pt x="1262" y="372"/>
                    <a:pt x="0" y="1469"/>
                    <a:pt x="304" y="2698"/>
                  </a:cubicBezTo>
                  <a:cubicBezTo>
                    <a:pt x="497" y="3488"/>
                    <a:pt x="1291" y="4010"/>
                    <a:pt x="2088" y="4185"/>
                  </a:cubicBezTo>
                  <a:cubicBezTo>
                    <a:pt x="2498" y="4276"/>
                    <a:pt x="2917" y="4296"/>
                    <a:pt x="3339" y="4296"/>
                  </a:cubicBezTo>
                  <a:cubicBezTo>
                    <a:pt x="3676" y="4296"/>
                    <a:pt x="4016" y="4283"/>
                    <a:pt x="4354" y="4283"/>
                  </a:cubicBezTo>
                  <a:cubicBezTo>
                    <a:pt x="4412" y="4283"/>
                    <a:pt x="4471" y="4284"/>
                    <a:pt x="4529" y="4285"/>
                  </a:cubicBezTo>
                  <a:cubicBezTo>
                    <a:pt x="6704" y="4327"/>
                    <a:pt x="8797" y="5094"/>
                    <a:pt x="10481" y="6472"/>
                  </a:cubicBezTo>
                  <a:cubicBezTo>
                    <a:pt x="12545" y="8168"/>
                    <a:pt x="14203" y="10872"/>
                    <a:pt x="16874" y="11013"/>
                  </a:cubicBezTo>
                  <a:cubicBezTo>
                    <a:pt x="16943" y="11017"/>
                    <a:pt x="17011" y="11019"/>
                    <a:pt x="17079" y="11019"/>
                  </a:cubicBezTo>
                  <a:cubicBezTo>
                    <a:pt x="18594" y="11019"/>
                    <a:pt x="20022" y="10104"/>
                    <a:pt x="20952" y="8897"/>
                  </a:cubicBezTo>
                  <a:cubicBezTo>
                    <a:pt x="21923" y="7636"/>
                    <a:pt x="22439" y="6085"/>
                    <a:pt x="22848" y="4546"/>
                  </a:cubicBezTo>
                  <a:lnTo>
                    <a:pt x="17136" y="881"/>
                  </a:lnTo>
                  <a:cubicBezTo>
                    <a:pt x="16444" y="2267"/>
                    <a:pt x="14820" y="2922"/>
                    <a:pt x="13250" y="2922"/>
                  </a:cubicBezTo>
                  <a:cubicBezTo>
                    <a:pt x="13025" y="2922"/>
                    <a:pt x="12801" y="2908"/>
                    <a:pt x="12581" y="2881"/>
                  </a:cubicBezTo>
                  <a:cubicBezTo>
                    <a:pt x="10826" y="2665"/>
                    <a:pt x="9236" y="1794"/>
                    <a:pt x="7623" y="1072"/>
                  </a:cubicBezTo>
                  <a:cubicBezTo>
                    <a:pt x="6345" y="497"/>
                    <a:pt x="4962" y="1"/>
                    <a:pt x="3581" y="1"/>
                  </a:cubicBezTo>
                  <a:close/>
                </a:path>
              </a:pathLst>
            </a:custGeom>
            <a:solidFill>
              <a:srgbClr val="F14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-2944275" y="3757863"/>
              <a:ext cx="222350" cy="233400"/>
            </a:xfrm>
            <a:custGeom>
              <a:avLst/>
              <a:gdLst/>
              <a:ahLst/>
              <a:cxnLst/>
              <a:rect l="l" t="t" r="r" b="b"/>
              <a:pathLst>
                <a:path w="8894" h="9336" extrusionOk="0">
                  <a:moveTo>
                    <a:pt x="3178" y="0"/>
                  </a:moveTo>
                  <a:cubicBezTo>
                    <a:pt x="2591" y="1178"/>
                    <a:pt x="1329" y="1826"/>
                    <a:pt x="0" y="1994"/>
                  </a:cubicBezTo>
                  <a:cubicBezTo>
                    <a:pt x="600" y="3607"/>
                    <a:pt x="1684" y="5097"/>
                    <a:pt x="2736" y="6355"/>
                  </a:cubicBezTo>
                  <a:cubicBezTo>
                    <a:pt x="3620" y="7410"/>
                    <a:pt x="4568" y="8403"/>
                    <a:pt x="5581" y="9336"/>
                  </a:cubicBezTo>
                  <a:cubicBezTo>
                    <a:pt x="6120" y="8978"/>
                    <a:pt x="6597" y="8529"/>
                    <a:pt x="6994" y="8016"/>
                  </a:cubicBezTo>
                  <a:cubicBezTo>
                    <a:pt x="7965" y="6755"/>
                    <a:pt x="8481" y="5204"/>
                    <a:pt x="8894" y="3665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-3487175" y="3022088"/>
              <a:ext cx="2199100" cy="1182125"/>
            </a:xfrm>
            <a:custGeom>
              <a:avLst/>
              <a:gdLst/>
              <a:ahLst/>
              <a:cxnLst/>
              <a:rect l="l" t="t" r="r" b="b"/>
              <a:pathLst>
                <a:path w="87964" h="47285" extrusionOk="0">
                  <a:moveTo>
                    <a:pt x="2210" y="1"/>
                  </a:moveTo>
                  <a:cubicBezTo>
                    <a:pt x="2005" y="1"/>
                    <a:pt x="1795" y="33"/>
                    <a:pt x="1581" y="106"/>
                  </a:cubicBezTo>
                  <a:cubicBezTo>
                    <a:pt x="1365" y="180"/>
                    <a:pt x="1165" y="297"/>
                    <a:pt x="991" y="448"/>
                  </a:cubicBezTo>
                  <a:cubicBezTo>
                    <a:pt x="468" y="887"/>
                    <a:pt x="175" y="1603"/>
                    <a:pt x="65" y="2342"/>
                  </a:cubicBezTo>
                  <a:cubicBezTo>
                    <a:pt x="20" y="2619"/>
                    <a:pt x="1" y="2897"/>
                    <a:pt x="7" y="3177"/>
                  </a:cubicBezTo>
                  <a:cubicBezTo>
                    <a:pt x="59" y="5677"/>
                    <a:pt x="1381" y="8106"/>
                    <a:pt x="3439" y="9519"/>
                  </a:cubicBezTo>
                  <a:cubicBezTo>
                    <a:pt x="4062" y="9942"/>
                    <a:pt x="4742" y="10267"/>
                    <a:pt x="5462" y="10493"/>
                  </a:cubicBezTo>
                  <a:cubicBezTo>
                    <a:pt x="6247" y="10742"/>
                    <a:pt x="7063" y="10868"/>
                    <a:pt x="7883" y="10868"/>
                  </a:cubicBezTo>
                  <a:cubicBezTo>
                    <a:pt x="8157" y="10868"/>
                    <a:pt x="8432" y="10854"/>
                    <a:pt x="8707" y="10825"/>
                  </a:cubicBezTo>
                  <a:cubicBezTo>
                    <a:pt x="8749" y="10819"/>
                    <a:pt x="8791" y="10816"/>
                    <a:pt x="8833" y="10809"/>
                  </a:cubicBezTo>
                  <a:cubicBezTo>
                    <a:pt x="8900" y="10803"/>
                    <a:pt x="8965" y="10793"/>
                    <a:pt x="9033" y="10783"/>
                  </a:cubicBezTo>
                  <a:cubicBezTo>
                    <a:pt x="9565" y="10713"/>
                    <a:pt x="10091" y="10583"/>
                    <a:pt x="10594" y="10396"/>
                  </a:cubicBezTo>
                  <a:lnTo>
                    <a:pt x="10594" y="10396"/>
                  </a:lnTo>
                  <a:cubicBezTo>
                    <a:pt x="10429" y="10629"/>
                    <a:pt x="10239" y="10842"/>
                    <a:pt x="10026" y="11029"/>
                  </a:cubicBezTo>
                  <a:cubicBezTo>
                    <a:pt x="9852" y="11183"/>
                    <a:pt x="9665" y="11322"/>
                    <a:pt x="9465" y="11442"/>
                  </a:cubicBezTo>
                  <a:cubicBezTo>
                    <a:pt x="9362" y="11506"/>
                    <a:pt x="9255" y="11564"/>
                    <a:pt x="9146" y="11616"/>
                  </a:cubicBezTo>
                  <a:cubicBezTo>
                    <a:pt x="8513" y="11932"/>
                    <a:pt x="7804" y="12100"/>
                    <a:pt x="7084" y="12142"/>
                  </a:cubicBezTo>
                  <a:lnTo>
                    <a:pt x="7081" y="12142"/>
                  </a:lnTo>
                  <a:cubicBezTo>
                    <a:pt x="6978" y="12147"/>
                    <a:pt x="6874" y="12149"/>
                    <a:pt x="6771" y="12149"/>
                  </a:cubicBezTo>
                  <a:cubicBezTo>
                    <a:pt x="6492" y="12149"/>
                    <a:pt x="6214" y="12130"/>
                    <a:pt x="5936" y="12090"/>
                  </a:cubicBezTo>
                  <a:cubicBezTo>
                    <a:pt x="5262" y="11996"/>
                    <a:pt x="4607" y="11803"/>
                    <a:pt x="3971" y="11554"/>
                  </a:cubicBezTo>
                  <a:cubicBezTo>
                    <a:pt x="2991" y="11174"/>
                    <a:pt x="2055" y="10654"/>
                    <a:pt x="1133" y="10142"/>
                  </a:cubicBezTo>
                  <a:lnTo>
                    <a:pt x="1133" y="10142"/>
                  </a:lnTo>
                  <a:cubicBezTo>
                    <a:pt x="1452" y="10929"/>
                    <a:pt x="1975" y="11558"/>
                    <a:pt x="2620" y="12074"/>
                  </a:cubicBezTo>
                  <a:cubicBezTo>
                    <a:pt x="3042" y="12400"/>
                    <a:pt x="3491" y="12687"/>
                    <a:pt x="3968" y="12929"/>
                  </a:cubicBezTo>
                  <a:cubicBezTo>
                    <a:pt x="5075" y="13503"/>
                    <a:pt x="6329" y="13919"/>
                    <a:pt x="7487" y="14335"/>
                  </a:cubicBezTo>
                  <a:cubicBezTo>
                    <a:pt x="9771" y="15154"/>
                    <a:pt x="11978" y="16241"/>
                    <a:pt x="13971" y="17616"/>
                  </a:cubicBezTo>
                  <a:cubicBezTo>
                    <a:pt x="13997" y="17632"/>
                    <a:pt x="14023" y="17651"/>
                    <a:pt x="14045" y="17667"/>
                  </a:cubicBezTo>
                  <a:cubicBezTo>
                    <a:pt x="14352" y="17877"/>
                    <a:pt x="14649" y="18093"/>
                    <a:pt x="14939" y="18316"/>
                  </a:cubicBezTo>
                  <a:cubicBezTo>
                    <a:pt x="15920" y="19061"/>
                    <a:pt x="16836" y="19887"/>
                    <a:pt x="17681" y="20783"/>
                  </a:cubicBezTo>
                  <a:cubicBezTo>
                    <a:pt x="23174" y="26664"/>
                    <a:pt x="25310" y="35638"/>
                    <a:pt x="32197" y="39793"/>
                  </a:cubicBezTo>
                  <a:cubicBezTo>
                    <a:pt x="33898" y="40822"/>
                    <a:pt x="35885" y="41478"/>
                    <a:pt x="37852" y="41478"/>
                  </a:cubicBezTo>
                  <a:cubicBezTo>
                    <a:pt x="38142" y="41478"/>
                    <a:pt x="38431" y="41464"/>
                    <a:pt x="38719" y="41434"/>
                  </a:cubicBezTo>
                  <a:cubicBezTo>
                    <a:pt x="39226" y="41383"/>
                    <a:pt x="39726" y="41283"/>
                    <a:pt x="40213" y="41131"/>
                  </a:cubicBezTo>
                  <a:cubicBezTo>
                    <a:pt x="43238" y="40209"/>
                    <a:pt x="45358" y="37580"/>
                    <a:pt x="47700" y="35451"/>
                  </a:cubicBezTo>
                  <a:cubicBezTo>
                    <a:pt x="51000" y="32448"/>
                    <a:pt x="55067" y="30354"/>
                    <a:pt x="59393" y="29270"/>
                  </a:cubicBezTo>
                  <a:cubicBezTo>
                    <a:pt x="59403" y="29267"/>
                    <a:pt x="59416" y="29267"/>
                    <a:pt x="59425" y="29264"/>
                  </a:cubicBezTo>
                  <a:cubicBezTo>
                    <a:pt x="61680" y="28700"/>
                    <a:pt x="64005" y="28411"/>
                    <a:pt x="66328" y="28411"/>
                  </a:cubicBezTo>
                  <a:cubicBezTo>
                    <a:pt x="68645" y="28411"/>
                    <a:pt x="70959" y="28698"/>
                    <a:pt x="73199" y="29286"/>
                  </a:cubicBezTo>
                  <a:cubicBezTo>
                    <a:pt x="71877" y="31015"/>
                    <a:pt x="71035" y="33109"/>
                    <a:pt x="70832" y="35273"/>
                  </a:cubicBezTo>
                  <a:cubicBezTo>
                    <a:pt x="70574" y="38034"/>
                    <a:pt x="71351" y="40889"/>
                    <a:pt x="72980" y="43141"/>
                  </a:cubicBezTo>
                  <a:cubicBezTo>
                    <a:pt x="71322" y="43925"/>
                    <a:pt x="69667" y="44712"/>
                    <a:pt x="68009" y="45499"/>
                  </a:cubicBezTo>
                  <a:cubicBezTo>
                    <a:pt x="67683" y="45654"/>
                    <a:pt x="67319" y="45844"/>
                    <a:pt x="67209" y="46192"/>
                  </a:cubicBezTo>
                  <a:cubicBezTo>
                    <a:pt x="67061" y="46660"/>
                    <a:pt x="67496" y="47154"/>
                    <a:pt x="67980" y="47257"/>
                  </a:cubicBezTo>
                  <a:cubicBezTo>
                    <a:pt x="67993" y="47260"/>
                    <a:pt x="68003" y="47260"/>
                    <a:pt x="68015" y="47263"/>
                  </a:cubicBezTo>
                  <a:cubicBezTo>
                    <a:pt x="68100" y="47278"/>
                    <a:pt x="68184" y="47284"/>
                    <a:pt x="68269" y="47284"/>
                  </a:cubicBezTo>
                  <a:cubicBezTo>
                    <a:pt x="68659" y="47284"/>
                    <a:pt x="69048" y="47146"/>
                    <a:pt x="69422" y="47005"/>
                  </a:cubicBezTo>
                  <a:cubicBezTo>
                    <a:pt x="70551" y="46592"/>
                    <a:pt x="71680" y="46176"/>
                    <a:pt x="72809" y="45757"/>
                  </a:cubicBezTo>
                  <a:cubicBezTo>
                    <a:pt x="74109" y="45279"/>
                    <a:pt x="75486" y="44744"/>
                    <a:pt x="76331" y="43634"/>
                  </a:cubicBezTo>
                  <a:cubicBezTo>
                    <a:pt x="77044" y="42712"/>
                    <a:pt x="77173" y="41251"/>
                    <a:pt x="76483" y="40383"/>
                  </a:cubicBezTo>
                  <a:cubicBezTo>
                    <a:pt x="76351" y="40212"/>
                    <a:pt x="76186" y="40067"/>
                    <a:pt x="75999" y="39954"/>
                  </a:cubicBezTo>
                  <a:lnTo>
                    <a:pt x="75999" y="39954"/>
                  </a:lnTo>
                  <a:cubicBezTo>
                    <a:pt x="76433" y="40016"/>
                    <a:pt x="76871" y="40047"/>
                    <a:pt x="77310" y="40047"/>
                  </a:cubicBezTo>
                  <a:cubicBezTo>
                    <a:pt x="77693" y="40047"/>
                    <a:pt x="78077" y="40023"/>
                    <a:pt x="78457" y="39976"/>
                  </a:cubicBezTo>
                  <a:cubicBezTo>
                    <a:pt x="81293" y="39625"/>
                    <a:pt x="83980" y="38012"/>
                    <a:pt x="85644" y="35667"/>
                  </a:cubicBezTo>
                  <a:cubicBezTo>
                    <a:pt x="87312" y="33322"/>
                    <a:pt x="87964" y="30344"/>
                    <a:pt x="87638" y="27480"/>
                  </a:cubicBezTo>
                  <a:cubicBezTo>
                    <a:pt x="87541" y="26657"/>
                    <a:pt x="87367" y="25844"/>
                    <a:pt x="87109" y="25054"/>
                  </a:cubicBezTo>
                  <a:cubicBezTo>
                    <a:pt x="85986" y="21612"/>
                    <a:pt x="83399" y="18719"/>
                    <a:pt x="80222" y="16970"/>
                  </a:cubicBezTo>
                  <a:lnTo>
                    <a:pt x="80019" y="16861"/>
                  </a:lnTo>
                  <a:cubicBezTo>
                    <a:pt x="78141" y="15858"/>
                    <a:pt x="76070" y="15251"/>
                    <a:pt x="73954" y="15003"/>
                  </a:cubicBezTo>
                  <a:cubicBezTo>
                    <a:pt x="73351" y="14929"/>
                    <a:pt x="68441" y="14832"/>
                    <a:pt x="62325" y="14819"/>
                  </a:cubicBezTo>
                  <a:cubicBezTo>
                    <a:pt x="61754" y="14817"/>
                    <a:pt x="61173" y="14817"/>
                    <a:pt x="60583" y="14817"/>
                  </a:cubicBezTo>
                  <a:cubicBezTo>
                    <a:pt x="53486" y="14817"/>
                    <a:pt x="45232" y="14930"/>
                    <a:pt x="40226" y="15296"/>
                  </a:cubicBezTo>
                  <a:cubicBezTo>
                    <a:pt x="39664" y="15335"/>
                    <a:pt x="39103" y="15380"/>
                    <a:pt x="38535" y="15412"/>
                  </a:cubicBezTo>
                  <a:cubicBezTo>
                    <a:pt x="37880" y="15450"/>
                    <a:pt x="37223" y="15477"/>
                    <a:pt x="36570" y="15477"/>
                  </a:cubicBezTo>
                  <a:cubicBezTo>
                    <a:pt x="34672" y="15477"/>
                    <a:pt x="32805" y="15253"/>
                    <a:pt x="31113" y="14432"/>
                  </a:cubicBezTo>
                  <a:cubicBezTo>
                    <a:pt x="28055" y="12951"/>
                    <a:pt x="26184" y="9838"/>
                    <a:pt x="23681" y="7538"/>
                  </a:cubicBezTo>
                  <a:cubicBezTo>
                    <a:pt x="20732" y="4819"/>
                    <a:pt x="16781" y="3219"/>
                    <a:pt x="12765" y="3106"/>
                  </a:cubicBezTo>
                  <a:cubicBezTo>
                    <a:pt x="12570" y="3101"/>
                    <a:pt x="12373" y="3099"/>
                    <a:pt x="12176" y="3099"/>
                  </a:cubicBezTo>
                  <a:cubicBezTo>
                    <a:pt x="11581" y="3099"/>
                    <a:pt x="10978" y="3116"/>
                    <a:pt x="10379" y="3116"/>
                  </a:cubicBezTo>
                  <a:cubicBezTo>
                    <a:pt x="8844" y="3116"/>
                    <a:pt x="7334" y="3005"/>
                    <a:pt x="6046" y="2216"/>
                  </a:cubicBezTo>
                  <a:cubicBezTo>
                    <a:pt x="5142" y="1668"/>
                    <a:pt x="4278" y="784"/>
                    <a:pt x="3359" y="313"/>
                  </a:cubicBezTo>
                  <a:cubicBezTo>
                    <a:pt x="2985" y="122"/>
                    <a:pt x="2605" y="1"/>
                    <a:pt x="2210" y="1"/>
                  </a:cubicBezTo>
                  <a:close/>
                </a:path>
              </a:pathLst>
            </a:custGeom>
            <a:solidFill>
              <a:srgbClr val="F14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-3487100" y="3033288"/>
              <a:ext cx="2155725" cy="1170400"/>
            </a:xfrm>
            <a:custGeom>
              <a:avLst/>
              <a:gdLst/>
              <a:ahLst/>
              <a:cxnLst/>
              <a:rect l="l" t="t" r="r" b="b"/>
              <a:pathLst>
                <a:path w="86229" h="46816" extrusionOk="0">
                  <a:moveTo>
                    <a:pt x="991" y="0"/>
                  </a:moveTo>
                  <a:cubicBezTo>
                    <a:pt x="465" y="439"/>
                    <a:pt x="175" y="1158"/>
                    <a:pt x="62" y="1897"/>
                  </a:cubicBezTo>
                  <a:cubicBezTo>
                    <a:pt x="20" y="2171"/>
                    <a:pt x="1" y="2452"/>
                    <a:pt x="7" y="2729"/>
                  </a:cubicBezTo>
                  <a:cubicBezTo>
                    <a:pt x="56" y="5229"/>
                    <a:pt x="1381" y="7661"/>
                    <a:pt x="3436" y="9071"/>
                  </a:cubicBezTo>
                  <a:cubicBezTo>
                    <a:pt x="4062" y="9494"/>
                    <a:pt x="4743" y="9823"/>
                    <a:pt x="5462" y="10048"/>
                  </a:cubicBezTo>
                  <a:cubicBezTo>
                    <a:pt x="6247" y="10295"/>
                    <a:pt x="7062" y="10420"/>
                    <a:pt x="7882" y="10420"/>
                  </a:cubicBezTo>
                  <a:cubicBezTo>
                    <a:pt x="8157" y="10420"/>
                    <a:pt x="8432" y="10406"/>
                    <a:pt x="8707" y="10377"/>
                  </a:cubicBezTo>
                  <a:cubicBezTo>
                    <a:pt x="8755" y="10365"/>
                    <a:pt x="8807" y="10345"/>
                    <a:pt x="8859" y="10326"/>
                  </a:cubicBezTo>
                  <a:lnTo>
                    <a:pt x="8859" y="10326"/>
                  </a:lnTo>
                  <a:cubicBezTo>
                    <a:pt x="8849" y="10339"/>
                    <a:pt x="8839" y="10352"/>
                    <a:pt x="8830" y="10365"/>
                  </a:cubicBezTo>
                  <a:cubicBezTo>
                    <a:pt x="8897" y="10358"/>
                    <a:pt x="8965" y="10348"/>
                    <a:pt x="9033" y="10335"/>
                  </a:cubicBezTo>
                  <a:cubicBezTo>
                    <a:pt x="9565" y="10265"/>
                    <a:pt x="10088" y="10135"/>
                    <a:pt x="10591" y="9948"/>
                  </a:cubicBezTo>
                  <a:lnTo>
                    <a:pt x="10591" y="9948"/>
                  </a:lnTo>
                  <a:cubicBezTo>
                    <a:pt x="10430" y="10184"/>
                    <a:pt x="10239" y="10397"/>
                    <a:pt x="10023" y="10584"/>
                  </a:cubicBezTo>
                  <a:cubicBezTo>
                    <a:pt x="9852" y="10739"/>
                    <a:pt x="9665" y="10874"/>
                    <a:pt x="9465" y="10994"/>
                  </a:cubicBezTo>
                  <a:cubicBezTo>
                    <a:pt x="9359" y="11058"/>
                    <a:pt x="9255" y="11116"/>
                    <a:pt x="9143" y="11171"/>
                  </a:cubicBezTo>
                  <a:cubicBezTo>
                    <a:pt x="8514" y="11487"/>
                    <a:pt x="7801" y="11655"/>
                    <a:pt x="7081" y="11694"/>
                  </a:cubicBezTo>
                  <a:lnTo>
                    <a:pt x="7078" y="11694"/>
                  </a:lnTo>
                  <a:cubicBezTo>
                    <a:pt x="6439" y="11955"/>
                    <a:pt x="5730" y="12080"/>
                    <a:pt x="5026" y="12080"/>
                  </a:cubicBezTo>
                  <a:cubicBezTo>
                    <a:pt x="4748" y="12080"/>
                    <a:pt x="4472" y="12061"/>
                    <a:pt x="4201" y="12023"/>
                  </a:cubicBezTo>
                  <a:cubicBezTo>
                    <a:pt x="3662" y="11945"/>
                    <a:pt x="3133" y="11813"/>
                    <a:pt x="2620" y="11626"/>
                  </a:cubicBezTo>
                  <a:lnTo>
                    <a:pt x="2620" y="11626"/>
                  </a:lnTo>
                  <a:cubicBezTo>
                    <a:pt x="3039" y="11955"/>
                    <a:pt x="3491" y="12239"/>
                    <a:pt x="3965" y="12481"/>
                  </a:cubicBezTo>
                  <a:cubicBezTo>
                    <a:pt x="5072" y="13058"/>
                    <a:pt x="6326" y="13471"/>
                    <a:pt x="7488" y="13887"/>
                  </a:cubicBezTo>
                  <a:cubicBezTo>
                    <a:pt x="9772" y="14706"/>
                    <a:pt x="11978" y="15793"/>
                    <a:pt x="13971" y="17171"/>
                  </a:cubicBezTo>
                  <a:cubicBezTo>
                    <a:pt x="13994" y="17187"/>
                    <a:pt x="14023" y="17203"/>
                    <a:pt x="14046" y="17219"/>
                  </a:cubicBezTo>
                  <a:cubicBezTo>
                    <a:pt x="14349" y="17429"/>
                    <a:pt x="14646" y="17645"/>
                    <a:pt x="14936" y="17868"/>
                  </a:cubicBezTo>
                  <a:cubicBezTo>
                    <a:pt x="15917" y="18613"/>
                    <a:pt x="16836" y="19439"/>
                    <a:pt x="17678" y="20338"/>
                  </a:cubicBezTo>
                  <a:cubicBezTo>
                    <a:pt x="23175" y="26219"/>
                    <a:pt x="25310" y="35190"/>
                    <a:pt x="32194" y="39348"/>
                  </a:cubicBezTo>
                  <a:cubicBezTo>
                    <a:pt x="33897" y="40376"/>
                    <a:pt x="35881" y="41030"/>
                    <a:pt x="37849" y="41030"/>
                  </a:cubicBezTo>
                  <a:cubicBezTo>
                    <a:pt x="38140" y="41030"/>
                    <a:pt x="38430" y="41016"/>
                    <a:pt x="38719" y="40986"/>
                  </a:cubicBezTo>
                  <a:cubicBezTo>
                    <a:pt x="41616" y="39996"/>
                    <a:pt x="43687" y="37454"/>
                    <a:pt x="45964" y="35383"/>
                  </a:cubicBezTo>
                  <a:cubicBezTo>
                    <a:pt x="49703" y="31977"/>
                    <a:pt x="54426" y="29745"/>
                    <a:pt x="59390" y="28822"/>
                  </a:cubicBezTo>
                  <a:cubicBezTo>
                    <a:pt x="59400" y="28819"/>
                    <a:pt x="59413" y="28816"/>
                    <a:pt x="59422" y="28816"/>
                  </a:cubicBezTo>
                  <a:cubicBezTo>
                    <a:pt x="61677" y="28252"/>
                    <a:pt x="64002" y="27963"/>
                    <a:pt x="66325" y="27963"/>
                  </a:cubicBezTo>
                  <a:cubicBezTo>
                    <a:pt x="68642" y="27963"/>
                    <a:pt x="70956" y="28250"/>
                    <a:pt x="73196" y="28838"/>
                  </a:cubicBezTo>
                  <a:cubicBezTo>
                    <a:pt x="71874" y="30567"/>
                    <a:pt x="71035" y="32661"/>
                    <a:pt x="70829" y="34825"/>
                  </a:cubicBezTo>
                  <a:cubicBezTo>
                    <a:pt x="70571" y="37586"/>
                    <a:pt x="71348" y="40441"/>
                    <a:pt x="72977" y="42693"/>
                  </a:cubicBezTo>
                  <a:cubicBezTo>
                    <a:pt x="71319" y="43477"/>
                    <a:pt x="69664" y="44264"/>
                    <a:pt x="68009" y="45051"/>
                  </a:cubicBezTo>
                  <a:cubicBezTo>
                    <a:pt x="67680" y="45206"/>
                    <a:pt x="67316" y="45396"/>
                    <a:pt x="67209" y="45744"/>
                  </a:cubicBezTo>
                  <a:cubicBezTo>
                    <a:pt x="67061" y="46212"/>
                    <a:pt x="67493" y="46706"/>
                    <a:pt x="67977" y="46809"/>
                  </a:cubicBezTo>
                  <a:cubicBezTo>
                    <a:pt x="67990" y="46812"/>
                    <a:pt x="68000" y="46812"/>
                    <a:pt x="68012" y="46815"/>
                  </a:cubicBezTo>
                  <a:cubicBezTo>
                    <a:pt x="69032" y="46438"/>
                    <a:pt x="70051" y="46064"/>
                    <a:pt x="71071" y="45686"/>
                  </a:cubicBezTo>
                  <a:cubicBezTo>
                    <a:pt x="72374" y="45206"/>
                    <a:pt x="73748" y="44673"/>
                    <a:pt x="74596" y="43564"/>
                  </a:cubicBezTo>
                  <a:cubicBezTo>
                    <a:pt x="75441" y="42461"/>
                    <a:pt x="75464" y="40603"/>
                    <a:pt x="74261" y="39883"/>
                  </a:cubicBezTo>
                  <a:lnTo>
                    <a:pt x="74261" y="39883"/>
                  </a:lnTo>
                  <a:cubicBezTo>
                    <a:pt x="74699" y="39947"/>
                    <a:pt x="75140" y="39978"/>
                    <a:pt x="75583" y="39978"/>
                  </a:cubicBezTo>
                  <a:cubicBezTo>
                    <a:pt x="75883" y="39978"/>
                    <a:pt x="76183" y="39964"/>
                    <a:pt x="76483" y="39935"/>
                  </a:cubicBezTo>
                  <a:cubicBezTo>
                    <a:pt x="77151" y="39864"/>
                    <a:pt x="77812" y="39728"/>
                    <a:pt x="78454" y="39532"/>
                  </a:cubicBezTo>
                  <a:cubicBezTo>
                    <a:pt x="80625" y="38854"/>
                    <a:pt x="82586" y="37454"/>
                    <a:pt x="83906" y="35596"/>
                  </a:cubicBezTo>
                  <a:cubicBezTo>
                    <a:pt x="85573" y="33251"/>
                    <a:pt x="86228" y="30274"/>
                    <a:pt x="85899" y="27409"/>
                  </a:cubicBezTo>
                  <a:cubicBezTo>
                    <a:pt x="85806" y="26587"/>
                    <a:pt x="85632" y="25774"/>
                    <a:pt x="85373" y="24984"/>
                  </a:cubicBezTo>
                  <a:cubicBezTo>
                    <a:pt x="84251" y="21542"/>
                    <a:pt x="81664" y="18648"/>
                    <a:pt x="78487" y="16900"/>
                  </a:cubicBezTo>
                  <a:lnTo>
                    <a:pt x="78283" y="16790"/>
                  </a:lnTo>
                  <a:cubicBezTo>
                    <a:pt x="76406" y="15787"/>
                    <a:pt x="74335" y="15181"/>
                    <a:pt x="72219" y="14932"/>
                  </a:cubicBezTo>
                  <a:cubicBezTo>
                    <a:pt x="71616" y="14858"/>
                    <a:pt x="66706" y="14761"/>
                    <a:pt x="60590" y="14748"/>
                  </a:cubicBezTo>
                  <a:cubicBezTo>
                    <a:pt x="60019" y="14747"/>
                    <a:pt x="59437" y="14746"/>
                    <a:pt x="58848" y="14746"/>
                  </a:cubicBezTo>
                  <a:cubicBezTo>
                    <a:pt x="51751" y="14746"/>
                    <a:pt x="43497" y="14859"/>
                    <a:pt x="38490" y="15226"/>
                  </a:cubicBezTo>
                  <a:cubicBezTo>
                    <a:pt x="37929" y="15264"/>
                    <a:pt x="37368" y="15310"/>
                    <a:pt x="36800" y="15342"/>
                  </a:cubicBezTo>
                  <a:cubicBezTo>
                    <a:pt x="36145" y="15380"/>
                    <a:pt x="35488" y="15406"/>
                    <a:pt x="34835" y="15406"/>
                  </a:cubicBezTo>
                  <a:cubicBezTo>
                    <a:pt x="32937" y="15406"/>
                    <a:pt x="31070" y="15182"/>
                    <a:pt x="29378" y="14361"/>
                  </a:cubicBezTo>
                  <a:cubicBezTo>
                    <a:pt x="26320" y="12881"/>
                    <a:pt x="24449" y="9768"/>
                    <a:pt x="21946" y="7468"/>
                  </a:cubicBezTo>
                  <a:cubicBezTo>
                    <a:pt x="18997" y="4749"/>
                    <a:pt x="15046" y="3149"/>
                    <a:pt x="11030" y="3036"/>
                  </a:cubicBezTo>
                  <a:cubicBezTo>
                    <a:pt x="10835" y="3031"/>
                    <a:pt x="10638" y="3029"/>
                    <a:pt x="10441" y="3029"/>
                  </a:cubicBezTo>
                  <a:cubicBezTo>
                    <a:pt x="9846" y="3029"/>
                    <a:pt x="9243" y="3046"/>
                    <a:pt x="8643" y="3046"/>
                  </a:cubicBezTo>
                  <a:cubicBezTo>
                    <a:pt x="7108" y="3046"/>
                    <a:pt x="5597" y="2935"/>
                    <a:pt x="4310" y="2145"/>
                  </a:cubicBezTo>
                  <a:cubicBezTo>
                    <a:pt x="3407" y="1597"/>
                    <a:pt x="2543" y="713"/>
                    <a:pt x="1623" y="242"/>
                  </a:cubicBezTo>
                  <a:cubicBezTo>
                    <a:pt x="1423" y="136"/>
                    <a:pt x="1210" y="55"/>
                    <a:pt x="991" y="0"/>
                  </a:cubicBezTo>
                  <a:close/>
                </a:path>
              </a:pathLst>
            </a:custGeom>
            <a:solidFill>
              <a:srgbClr val="F14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-3258550" y="3297863"/>
              <a:ext cx="148575" cy="182125"/>
            </a:xfrm>
            <a:custGeom>
              <a:avLst/>
              <a:gdLst/>
              <a:ahLst/>
              <a:cxnLst/>
              <a:rect l="l" t="t" r="r" b="b"/>
              <a:pathLst>
                <a:path w="5943" h="7285" extrusionOk="0">
                  <a:moveTo>
                    <a:pt x="881" y="1"/>
                  </a:moveTo>
                  <a:cubicBezTo>
                    <a:pt x="707" y="156"/>
                    <a:pt x="520" y="294"/>
                    <a:pt x="323" y="414"/>
                  </a:cubicBezTo>
                  <a:cubicBezTo>
                    <a:pt x="217" y="478"/>
                    <a:pt x="113" y="533"/>
                    <a:pt x="1" y="588"/>
                  </a:cubicBezTo>
                  <a:cubicBezTo>
                    <a:pt x="288" y="2301"/>
                    <a:pt x="1336" y="3736"/>
                    <a:pt x="2900" y="4539"/>
                  </a:cubicBezTo>
                  <a:cubicBezTo>
                    <a:pt x="3755" y="4978"/>
                    <a:pt x="4584" y="5359"/>
                    <a:pt x="4797" y="6391"/>
                  </a:cubicBezTo>
                  <a:cubicBezTo>
                    <a:pt x="4813" y="6456"/>
                    <a:pt x="4823" y="6523"/>
                    <a:pt x="4829" y="6588"/>
                  </a:cubicBezTo>
                  <a:lnTo>
                    <a:pt x="5794" y="7285"/>
                  </a:lnTo>
                  <a:cubicBezTo>
                    <a:pt x="5942" y="6175"/>
                    <a:pt x="5620" y="5065"/>
                    <a:pt x="4578" y="4317"/>
                  </a:cubicBezTo>
                  <a:cubicBezTo>
                    <a:pt x="3791" y="3743"/>
                    <a:pt x="2852" y="3485"/>
                    <a:pt x="2159" y="2769"/>
                  </a:cubicBezTo>
                  <a:cubicBezTo>
                    <a:pt x="1491" y="2081"/>
                    <a:pt x="1071" y="1191"/>
                    <a:pt x="965" y="236"/>
                  </a:cubicBezTo>
                  <a:cubicBezTo>
                    <a:pt x="959" y="152"/>
                    <a:pt x="930" y="72"/>
                    <a:pt x="881" y="1"/>
                  </a:cubicBezTo>
                  <a:close/>
                </a:path>
              </a:pathLst>
            </a:custGeom>
            <a:solidFill>
              <a:srgbClr val="F14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-2537200" y="3392563"/>
              <a:ext cx="750900" cy="187975"/>
            </a:xfrm>
            <a:custGeom>
              <a:avLst/>
              <a:gdLst/>
              <a:ahLst/>
              <a:cxnLst/>
              <a:rect l="l" t="t" r="r" b="b"/>
              <a:pathLst>
                <a:path w="30036" h="7519" extrusionOk="0">
                  <a:moveTo>
                    <a:pt x="22584" y="1"/>
                  </a:moveTo>
                  <a:cubicBezTo>
                    <a:pt x="15487" y="1"/>
                    <a:pt x="7233" y="114"/>
                    <a:pt x="2227" y="481"/>
                  </a:cubicBezTo>
                  <a:cubicBezTo>
                    <a:pt x="1669" y="519"/>
                    <a:pt x="1104" y="564"/>
                    <a:pt x="536" y="597"/>
                  </a:cubicBezTo>
                  <a:cubicBezTo>
                    <a:pt x="446" y="832"/>
                    <a:pt x="372" y="1077"/>
                    <a:pt x="317" y="1322"/>
                  </a:cubicBezTo>
                  <a:cubicBezTo>
                    <a:pt x="1" y="2797"/>
                    <a:pt x="572" y="4258"/>
                    <a:pt x="1704" y="5229"/>
                  </a:cubicBezTo>
                  <a:cubicBezTo>
                    <a:pt x="2894" y="6246"/>
                    <a:pt x="4439" y="6610"/>
                    <a:pt x="5971" y="6610"/>
                  </a:cubicBezTo>
                  <a:cubicBezTo>
                    <a:pt x="6017" y="6610"/>
                    <a:pt x="6064" y="6610"/>
                    <a:pt x="6110" y="6609"/>
                  </a:cubicBezTo>
                  <a:cubicBezTo>
                    <a:pt x="7914" y="6580"/>
                    <a:pt x="9659" y="6071"/>
                    <a:pt x="11443" y="5884"/>
                  </a:cubicBezTo>
                  <a:cubicBezTo>
                    <a:pt x="11964" y="5834"/>
                    <a:pt x="12486" y="5808"/>
                    <a:pt x="13008" y="5808"/>
                  </a:cubicBezTo>
                  <a:cubicBezTo>
                    <a:pt x="13398" y="5808"/>
                    <a:pt x="13788" y="5822"/>
                    <a:pt x="14178" y="5851"/>
                  </a:cubicBezTo>
                  <a:cubicBezTo>
                    <a:pt x="14346" y="5906"/>
                    <a:pt x="14514" y="5964"/>
                    <a:pt x="14678" y="6022"/>
                  </a:cubicBezTo>
                  <a:cubicBezTo>
                    <a:pt x="16217" y="6561"/>
                    <a:pt x="17717" y="7135"/>
                    <a:pt x="19339" y="7367"/>
                  </a:cubicBezTo>
                  <a:cubicBezTo>
                    <a:pt x="20027" y="7466"/>
                    <a:pt x="20728" y="7519"/>
                    <a:pt x="21429" y="7519"/>
                  </a:cubicBezTo>
                  <a:cubicBezTo>
                    <a:pt x="23763" y="7519"/>
                    <a:pt x="26101" y="6934"/>
                    <a:pt x="27981" y="5503"/>
                  </a:cubicBezTo>
                  <a:cubicBezTo>
                    <a:pt x="29091" y="4658"/>
                    <a:pt x="30036" y="3322"/>
                    <a:pt x="29481" y="1880"/>
                  </a:cubicBezTo>
                  <a:cubicBezTo>
                    <a:pt x="29239" y="1248"/>
                    <a:pt x="28713" y="768"/>
                    <a:pt x="28042" y="632"/>
                  </a:cubicBezTo>
                  <a:cubicBezTo>
                    <a:pt x="27850" y="592"/>
                    <a:pt x="27658" y="577"/>
                    <a:pt x="27466" y="577"/>
                  </a:cubicBezTo>
                  <a:cubicBezTo>
                    <a:pt x="26950" y="577"/>
                    <a:pt x="26438" y="687"/>
                    <a:pt x="25920" y="713"/>
                  </a:cubicBezTo>
                  <a:cubicBezTo>
                    <a:pt x="25880" y="715"/>
                    <a:pt x="25842" y="716"/>
                    <a:pt x="25804" y="716"/>
                  </a:cubicBezTo>
                  <a:cubicBezTo>
                    <a:pt x="25160" y="716"/>
                    <a:pt x="24737" y="436"/>
                    <a:pt x="24326" y="3"/>
                  </a:cubicBezTo>
                  <a:cubicBezTo>
                    <a:pt x="23755" y="2"/>
                    <a:pt x="23174" y="1"/>
                    <a:pt x="22584" y="1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-2907175" y="3574188"/>
              <a:ext cx="268650" cy="285525"/>
            </a:xfrm>
            <a:custGeom>
              <a:avLst/>
              <a:gdLst/>
              <a:ahLst/>
              <a:cxnLst/>
              <a:rect l="l" t="t" r="r" b="b"/>
              <a:pathLst>
                <a:path w="10746" h="11421" extrusionOk="0">
                  <a:moveTo>
                    <a:pt x="2700" y="1"/>
                  </a:moveTo>
                  <a:cubicBezTo>
                    <a:pt x="2666" y="1"/>
                    <a:pt x="2631" y="1"/>
                    <a:pt x="2597" y="2"/>
                  </a:cubicBezTo>
                  <a:cubicBezTo>
                    <a:pt x="1074" y="54"/>
                    <a:pt x="278" y="1319"/>
                    <a:pt x="139" y="2709"/>
                  </a:cubicBezTo>
                  <a:cubicBezTo>
                    <a:pt x="0" y="4099"/>
                    <a:pt x="439" y="5541"/>
                    <a:pt x="1119" y="6741"/>
                  </a:cubicBezTo>
                  <a:cubicBezTo>
                    <a:pt x="1919" y="8157"/>
                    <a:pt x="3123" y="9441"/>
                    <a:pt x="4503" y="10309"/>
                  </a:cubicBezTo>
                  <a:cubicBezTo>
                    <a:pt x="4613" y="10376"/>
                    <a:pt x="4726" y="10441"/>
                    <a:pt x="4845" y="10499"/>
                  </a:cubicBezTo>
                  <a:cubicBezTo>
                    <a:pt x="5505" y="11052"/>
                    <a:pt x="6295" y="11420"/>
                    <a:pt x="7177" y="11420"/>
                  </a:cubicBezTo>
                  <a:cubicBezTo>
                    <a:pt x="7278" y="11420"/>
                    <a:pt x="7380" y="11415"/>
                    <a:pt x="7484" y="11405"/>
                  </a:cubicBezTo>
                  <a:cubicBezTo>
                    <a:pt x="8813" y="11276"/>
                    <a:pt x="10100" y="10441"/>
                    <a:pt x="10526" y="9128"/>
                  </a:cubicBezTo>
                  <a:cubicBezTo>
                    <a:pt x="10745" y="8447"/>
                    <a:pt x="10655" y="7689"/>
                    <a:pt x="10164" y="7151"/>
                  </a:cubicBezTo>
                  <a:cubicBezTo>
                    <a:pt x="9726" y="6667"/>
                    <a:pt x="9087" y="6499"/>
                    <a:pt x="8529" y="6206"/>
                  </a:cubicBezTo>
                  <a:cubicBezTo>
                    <a:pt x="7084" y="5447"/>
                    <a:pt x="6661" y="3689"/>
                    <a:pt x="5936" y="2360"/>
                  </a:cubicBezTo>
                  <a:cubicBezTo>
                    <a:pt x="5270" y="1147"/>
                    <a:pt x="4171" y="1"/>
                    <a:pt x="2700" y="1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-1524800" y="3446413"/>
              <a:ext cx="228575" cy="276925"/>
            </a:xfrm>
            <a:custGeom>
              <a:avLst/>
              <a:gdLst/>
              <a:ahLst/>
              <a:cxnLst/>
              <a:rect l="l" t="t" r="r" b="b"/>
              <a:pathLst>
                <a:path w="9143" h="11077" extrusionOk="0">
                  <a:moveTo>
                    <a:pt x="1727" y="1"/>
                  </a:moveTo>
                  <a:cubicBezTo>
                    <a:pt x="730" y="688"/>
                    <a:pt x="159" y="1988"/>
                    <a:pt x="611" y="3165"/>
                  </a:cubicBezTo>
                  <a:cubicBezTo>
                    <a:pt x="714" y="3443"/>
                    <a:pt x="859" y="3701"/>
                    <a:pt x="1043" y="3933"/>
                  </a:cubicBezTo>
                  <a:cubicBezTo>
                    <a:pt x="772" y="4172"/>
                    <a:pt x="569" y="4475"/>
                    <a:pt x="456" y="4820"/>
                  </a:cubicBezTo>
                  <a:cubicBezTo>
                    <a:pt x="1" y="6146"/>
                    <a:pt x="1104" y="7265"/>
                    <a:pt x="2246" y="7713"/>
                  </a:cubicBezTo>
                  <a:cubicBezTo>
                    <a:pt x="2885" y="7959"/>
                    <a:pt x="3562" y="8059"/>
                    <a:pt x="4214" y="8262"/>
                  </a:cubicBezTo>
                  <a:cubicBezTo>
                    <a:pt x="4927" y="8491"/>
                    <a:pt x="5388" y="8862"/>
                    <a:pt x="5788" y="9484"/>
                  </a:cubicBezTo>
                  <a:cubicBezTo>
                    <a:pt x="6130" y="10023"/>
                    <a:pt x="6485" y="10581"/>
                    <a:pt x="7069" y="10888"/>
                  </a:cubicBezTo>
                  <a:cubicBezTo>
                    <a:pt x="7315" y="11016"/>
                    <a:pt x="7579" y="11077"/>
                    <a:pt x="7842" y="11077"/>
                  </a:cubicBezTo>
                  <a:cubicBezTo>
                    <a:pt x="8214" y="11077"/>
                    <a:pt x="8584" y="10954"/>
                    <a:pt x="8898" y="10723"/>
                  </a:cubicBezTo>
                  <a:cubicBezTo>
                    <a:pt x="8985" y="10658"/>
                    <a:pt x="9065" y="10588"/>
                    <a:pt x="9143" y="10510"/>
                  </a:cubicBezTo>
                  <a:cubicBezTo>
                    <a:pt x="9049" y="9684"/>
                    <a:pt x="8872" y="8871"/>
                    <a:pt x="8617" y="8084"/>
                  </a:cubicBezTo>
                  <a:cubicBezTo>
                    <a:pt x="7494" y="4642"/>
                    <a:pt x="4907" y="1749"/>
                    <a:pt x="1727" y="1"/>
                  </a:cubicBezTo>
                  <a:close/>
                </a:path>
              </a:pathLst>
            </a:custGeom>
            <a:solidFill>
              <a:srgbClr val="8A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-3389675" y="3308188"/>
              <a:ext cx="254225" cy="230450"/>
            </a:xfrm>
            <a:custGeom>
              <a:avLst/>
              <a:gdLst/>
              <a:ahLst/>
              <a:cxnLst/>
              <a:rect l="l" t="t" r="r" b="b"/>
              <a:pathLst>
                <a:path w="10169" h="9218" extrusionOk="0">
                  <a:moveTo>
                    <a:pt x="5568" y="1"/>
                  </a:moveTo>
                  <a:cubicBezTo>
                    <a:pt x="4910" y="401"/>
                    <a:pt x="4139" y="620"/>
                    <a:pt x="3349" y="681"/>
                  </a:cubicBezTo>
                  <a:cubicBezTo>
                    <a:pt x="3184" y="696"/>
                    <a:pt x="3017" y="704"/>
                    <a:pt x="2850" y="704"/>
                  </a:cubicBezTo>
                  <a:cubicBezTo>
                    <a:pt x="2762" y="704"/>
                    <a:pt x="2675" y="702"/>
                    <a:pt x="2588" y="698"/>
                  </a:cubicBezTo>
                  <a:cubicBezTo>
                    <a:pt x="2400" y="688"/>
                    <a:pt x="2220" y="672"/>
                    <a:pt x="2036" y="649"/>
                  </a:cubicBezTo>
                  <a:cubicBezTo>
                    <a:pt x="1362" y="556"/>
                    <a:pt x="707" y="362"/>
                    <a:pt x="71" y="110"/>
                  </a:cubicBezTo>
                  <a:cubicBezTo>
                    <a:pt x="0" y="565"/>
                    <a:pt x="0" y="1030"/>
                    <a:pt x="68" y="1485"/>
                  </a:cubicBezTo>
                  <a:cubicBezTo>
                    <a:pt x="255" y="2768"/>
                    <a:pt x="984" y="3920"/>
                    <a:pt x="2181" y="4588"/>
                  </a:cubicBezTo>
                  <a:cubicBezTo>
                    <a:pt x="2565" y="4801"/>
                    <a:pt x="2994" y="4981"/>
                    <a:pt x="3317" y="5285"/>
                  </a:cubicBezTo>
                  <a:cubicBezTo>
                    <a:pt x="3713" y="5659"/>
                    <a:pt x="3784" y="6210"/>
                    <a:pt x="3920" y="6714"/>
                  </a:cubicBezTo>
                  <a:cubicBezTo>
                    <a:pt x="4175" y="7643"/>
                    <a:pt x="4723" y="8417"/>
                    <a:pt x="5594" y="8859"/>
                  </a:cubicBezTo>
                  <a:cubicBezTo>
                    <a:pt x="6068" y="9101"/>
                    <a:pt x="6598" y="9218"/>
                    <a:pt x="7124" y="9218"/>
                  </a:cubicBezTo>
                  <a:cubicBezTo>
                    <a:pt x="8595" y="9218"/>
                    <a:pt x="10037" y="8305"/>
                    <a:pt x="10158" y="6668"/>
                  </a:cubicBezTo>
                  <a:cubicBezTo>
                    <a:pt x="10168" y="6520"/>
                    <a:pt x="10165" y="6372"/>
                    <a:pt x="10149" y="6223"/>
                  </a:cubicBezTo>
                  <a:cubicBezTo>
                    <a:pt x="10049" y="5352"/>
                    <a:pt x="9449" y="4662"/>
                    <a:pt x="8691" y="4197"/>
                  </a:cubicBezTo>
                  <a:cubicBezTo>
                    <a:pt x="7775" y="3630"/>
                    <a:pt x="6758" y="3333"/>
                    <a:pt x="6194" y="2333"/>
                  </a:cubicBezTo>
                  <a:cubicBezTo>
                    <a:pt x="5800" y="1636"/>
                    <a:pt x="5858" y="733"/>
                    <a:pt x="5568" y="1"/>
                  </a:cubicBezTo>
                  <a:close/>
                </a:path>
              </a:pathLst>
            </a:custGeom>
            <a:solidFill>
              <a:srgbClr val="FF9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-3326775" y="3325213"/>
              <a:ext cx="115475" cy="174950"/>
            </a:xfrm>
            <a:custGeom>
              <a:avLst/>
              <a:gdLst/>
              <a:ahLst/>
              <a:cxnLst/>
              <a:rect l="l" t="t" r="r" b="b"/>
              <a:pathLst>
                <a:path w="4619" h="6998" extrusionOk="0">
                  <a:moveTo>
                    <a:pt x="836" y="0"/>
                  </a:moveTo>
                  <a:lnTo>
                    <a:pt x="836" y="0"/>
                  </a:lnTo>
                  <a:cubicBezTo>
                    <a:pt x="666" y="18"/>
                    <a:pt x="496" y="26"/>
                    <a:pt x="327" y="26"/>
                  </a:cubicBezTo>
                  <a:cubicBezTo>
                    <a:pt x="243" y="26"/>
                    <a:pt x="159" y="24"/>
                    <a:pt x="75" y="20"/>
                  </a:cubicBezTo>
                  <a:lnTo>
                    <a:pt x="75" y="20"/>
                  </a:lnTo>
                  <a:cubicBezTo>
                    <a:pt x="1" y="1171"/>
                    <a:pt x="665" y="2265"/>
                    <a:pt x="1433" y="3113"/>
                  </a:cubicBezTo>
                  <a:cubicBezTo>
                    <a:pt x="2368" y="4142"/>
                    <a:pt x="3713" y="5136"/>
                    <a:pt x="3839" y="6632"/>
                  </a:cubicBezTo>
                  <a:cubicBezTo>
                    <a:pt x="3859" y="6875"/>
                    <a:pt x="4060" y="6998"/>
                    <a:pt x="4250" y="6998"/>
                  </a:cubicBezTo>
                  <a:cubicBezTo>
                    <a:pt x="4440" y="6998"/>
                    <a:pt x="4618" y="6877"/>
                    <a:pt x="4597" y="6632"/>
                  </a:cubicBezTo>
                  <a:cubicBezTo>
                    <a:pt x="4478" y="5210"/>
                    <a:pt x="3523" y="4168"/>
                    <a:pt x="2562" y="3194"/>
                  </a:cubicBezTo>
                  <a:cubicBezTo>
                    <a:pt x="1726" y="2345"/>
                    <a:pt x="707" y="1265"/>
                    <a:pt x="836" y="0"/>
                  </a:cubicBezTo>
                  <a:close/>
                </a:path>
              </a:pathLst>
            </a:custGeom>
            <a:solidFill>
              <a:srgbClr val="FF9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-3536125" y="2982313"/>
              <a:ext cx="160275" cy="130600"/>
            </a:xfrm>
            <a:custGeom>
              <a:avLst/>
              <a:gdLst/>
              <a:ahLst/>
              <a:cxnLst/>
              <a:rect l="l" t="t" r="r" b="b"/>
              <a:pathLst>
                <a:path w="6411" h="5224" extrusionOk="0">
                  <a:moveTo>
                    <a:pt x="2765" y="0"/>
                  </a:moveTo>
                  <a:cubicBezTo>
                    <a:pt x="1549" y="0"/>
                    <a:pt x="530" y="585"/>
                    <a:pt x="297" y="1517"/>
                  </a:cubicBezTo>
                  <a:cubicBezTo>
                    <a:pt x="0" y="2694"/>
                    <a:pt x="739" y="4749"/>
                    <a:pt x="2346" y="5152"/>
                  </a:cubicBezTo>
                  <a:cubicBezTo>
                    <a:pt x="2540" y="5201"/>
                    <a:pt x="2738" y="5224"/>
                    <a:pt x="2936" y="5224"/>
                  </a:cubicBezTo>
                  <a:cubicBezTo>
                    <a:pt x="4382" y="5224"/>
                    <a:pt x="5856" y="4017"/>
                    <a:pt x="6117" y="2984"/>
                  </a:cubicBezTo>
                  <a:cubicBezTo>
                    <a:pt x="6410" y="1810"/>
                    <a:pt x="5349" y="530"/>
                    <a:pt x="3742" y="123"/>
                  </a:cubicBezTo>
                  <a:cubicBezTo>
                    <a:pt x="3410" y="40"/>
                    <a:pt x="3081" y="0"/>
                    <a:pt x="2765" y="0"/>
                  </a:cubicBezTo>
                  <a:close/>
                </a:path>
              </a:pathLst>
            </a:custGeom>
            <a:solidFill>
              <a:srgbClr val="39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-3520075" y="2988588"/>
              <a:ext cx="119950" cy="97750"/>
            </a:xfrm>
            <a:custGeom>
              <a:avLst/>
              <a:gdLst/>
              <a:ahLst/>
              <a:cxnLst/>
              <a:rect l="l" t="t" r="r" b="b"/>
              <a:pathLst>
                <a:path w="4798" h="3910" extrusionOk="0">
                  <a:moveTo>
                    <a:pt x="2070" y="0"/>
                  </a:moveTo>
                  <a:cubicBezTo>
                    <a:pt x="1161" y="0"/>
                    <a:pt x="397" y="437"/>
                    <a:pt x="220" y="1137"/>
                  </a:cubicBezTo>
                  <a:cubicBezTo>
                    <a:pt x="0" y="2014"/>
                    <a:pt x="552" y="3553"/>
                    <a:pt x="1755" y="3856"/>
                  </a:cubicBezTo>
                  <a:cubicBezTo>
                    <a:pt x="1900" y="3892"/>
                    <a:pt x="2048" y="3909"/>
                    <a:pt x="2196" y="3909"/>
                  </a:cubicBezTo>
                  <a:cubicBezTo>
                    <a:pt x="3278" y="3909"/>
                    <a:pt x="4382" y="3005"/>
                    <a:pt x="4575" y="2233"/>
                  </a:cubicBezTo>
                  <a:cubicBezTo>
                    <a:pt x="4797" y="1353"/>
                    <a:pt x="4000" y="395"/>
                    <a:pt x="2797" y="91"/>
                  </a:cubicBezTo>
                  <a:cubicBezTo>
                    <a:pt x="2550" y="30"/>
                    <a:pt x="2305" y="0"/>
                    <a:pt x="2070" y="0"/>
                  </a:cubicBezTo>
                  <a:close/>
                </a:path>
              </a:pathLst>
            </a:custGeom>
            <a:solidFill>
              <a:srgbClr val="39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-3491925" y="2996413"/>
              <a:ext cx="58575" cy="33100"/>
            </a:xfrm>
            <a:custGeom>
              <a:avLst/>
              <a:gdLst/>
              <a:ahLst/>
              <a:cxnLst/>
              <a:rect l="l" t="t" r="r" b="b"/>
              <a:pathLst>
                <a:path w="2343" h="1324" extrusionOk="0">
                  <a:moveTo>
                    <a:pt x="762" y="1"/>
                  </a:moveTo>
                  <a:cubicBezTo>
                    <a:pt x="398" y="1"/>
                    <a:pt x="123" y="112"/>
                    <a:pt x="74" y="308"/>
                  </a:cubicBezTo>
                  <a:cubicBezTo>
                    <a:pt x="0" y="591"/>
                    <a:pt x="342" y="1127"/>
                    <a:pt x="949" y="1282"/>
                  </a:cubicBezTo>
                  <a:cubicBezTo>
                    <a:pt x="1064" y="1310"/>
                    <a:pt x="1180" y="1323"/>
                    <a:pt x="1294" y="1323"/>
                  </a:cubicBezTo>
                  <a:cubicBezTo>
                    <a:pt x="1778" y="1323"/>
                    <a:pt x="2210" y="1090"/>
                    <a:pt x="2268" y="862"/>
                  </a:cubicBezTo>
                  <a:cubicBezTo>
                    <a:pt x="2342" y="578"/>
                    <a:pt x="1907" y="224"/>
                    <a:pt x="1300" y="72"/>
                  </a:cubicBezTo>
                  <a:cubicBezTo>
                    <a:pt x="1111" y="24"/>
                    <a:pt x="928" y="1"/>
                    <a:pt x="7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-3198225" y="3155838"/>
              <a:ext cx="52525" cy="77275"/>
            </a:xfrm>
            <a:custGeom>
              <a:avLst/>
              <a:gdLst/>
              <a:ahLst/>
              <a:cxnLst/>
              <a:rect l="l" t="t" r="r" b="b"/>
              <a:pathLst>
                <a:path w="2101" h="3091" extrusionOk="0">
                  <a:moveTo>
                    <a:pt x="1264" y="0"/>
                  </a:moveTo>
                  <a:cubicBezTo>
                    <a:pt x="1135" y="0"/>
                    <a:pt x="1004" y="30"/>
                    <a:pt x="887" y="85"/>
                  </a:cubicBezTo>
                  <a:cubicBezTo>
                    <a:pt x="613" y="214"/>
                    <a:pt x="417" y="463"/>
                    <a:pt x="297" y="740"/>
                  </a:cubicBezTo>
                  <a:cubicBezTo>
                    <a:pt x="71" y="1279"/>
                    <a:pt x="0" y="2085"/>
                    <a:pt x="294" y="2611"/>
                  </a:cubicBezTo>
                  <a:cubicBezTo>
                    <a:pt x="442" y="2881"/>
                    <a:pt x="728" y="3090"/>
                    <a:pt x="1027" y="3090"/>
                  </a:cubicBezTo>
                  <a:cubicBezTo>
                    <a:pt x="1061" y="3090"/>
                    <a:pt x="1095" y="3087"/>
                    <a:pt x="1129" y="3082"/>
                  </a:cubicBezTo>
                  <a:cubicBezTo>
                    <a:pt x="1323" y="3046"/>
                    <a:pt x="1494" y="2946"/>
                    <a:pt x="1620" y="2795"/>
                  </a:cubicBezTo>
                  <a:cubicBezTo>
                    <a:pt x="1742" y="2646"/>
                    <a:pt x="1836" y="2475"/>
                    <a:pt x="1897" y="2292"/>
                  </a:cubicBezTo>
                  <a:cubicBezTo>
                    <a:pt x="2036" y="1914"/>
                    <a:pt x="2100" y="1517"/>
                    <a:pt x="2084" y="1117"/>
                  </a:cubicBezTo>
                  <a:cubicBezTo>
                    <a:pt x="2081" y="1056"/>
                    <a:pt x="2078" y="995"/>
                    <a:pt x="2071" y="930"/>
                  </a:cubicBezTo>
                  <a:cubicBezTo>
                    <a:pt x="2042" y="646"/>
                    <a:pt x="1958" y="343"/>
                    <a:pt x="1736" y="159"/>
                  </a:cubicBezTo>
                  <a:cubicBezTo>
                    <a:pt x="1604" y="51"/>
                    <a:pt x="1435" y="0"/>
                    <a:pt x="1264" y="0"/>
                  </a:cubicBezTo>
                  <a:close/>
                </a:path>
              </a:pathLst>
            </a:custGeom>
            <a:solidFill>
              <a:srgbClr val="39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-3267900" y="3312713"/>
              <a:ext cx="2025" cy="175"/>
            </a:xfrm>
            <a:custGeom>
              <a:avLst/>
              <a:gdLst/>
              <a:ahLst/>
              <a:cxnLst/>
              <a:rect l="l" t="t" r="r" b="b"/>
              <a:pathLst>
                <a:path w="81" h="7" extrusionOk="0">
                  <a:moveTo>
                    <a:pt x="81" y="0"/>
                  </a:moveTo>
                  <a:lnTo>
                    <a:pt x="0" y="4"/>
                  </a:lnTo>
                  <a:lnTo>
                    <a:pt x="7" y="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14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-2670175" y="3731938"/>
              <a:ext cx="390025" cy="478650"/>
            </a:xfrm>
            <a:custGeom>
              <a:avLst/>
              <a:gdLst/>
              <a:ahLst/>
              <a:cxnLst/>
              <a:rect l="l" t="t" r="r" b="b"/>
              <a:pathLst>
                <a:path w="15601" h="19146" extrusionOk="0">
                  <a:moveTo>
                    <a:pt x="3863" y="0"/>
                  </a:moveTo>
                  <a:cubicBezTo>
                    <a:pt x="3339" y="0"/>
                    <a:pt x="2812" y="167"/>
                    <a:pt x="2365" y="447"/>
                  </a:cubicBezTo>
                  <a:cubicBezTo>
                    <a:pt x="1759" y="825"/>
                    <a:pt x="1291" y="1396"/>
                    <a:pt x="946" y="2021"/>
                  </a:cubicBezTo>
                  <a:cubicBezTo>
                    <a:pt x="152" y="3463"/>
                    <a:pt x="1" y="5192"/>
                    <a:pt x="275" y="6808"/>
                  </a:cubicBezTo>
                  <a:cubicBezTo>
                    <a:pt x="549" y="8428"/>
                    <a:pt x="1220" y="9953"/>
                    <a:pt x="2004" y="11399"/>
                  </a:cubicBezTo>
                  <a:cubicBezTo>
                    <a:pt x="3439" y="14044"/>
                    <a:pt x="5301" y="16511"/>
                    <a:pt x="7752" y="18253"/>
                  </a:cubicBezTo>
                  <a:cubicBezTo>
                    <a:pt x="8388" y="18698"/>
                    <a:pt x="9094" y="19111"/>
                    <a:pt x="9871" y="19144"/>
                  </a:cubicBezTo>
                  <a:cubicBezTo>
                    <a:pt x="9902" y="19145"/>
                    <a:pt x="9933" y="19145"/>
                    <a:pt x="9964" y="19145"/>
                  </a:cubicBezTo>
                  <a:cubicBezTo>
                    <a:pt x="10854" y="19145"/>
                    <a:pt x="11680" y="18655"/>
                    <a:pt x="12410" y="18134"/>
                  </a:cubicBezTo>
                  <a:cubicBezTo>
                    <a:pt x="13207" y="17566"/>
                    <a:pt x="13965" y="16940"/>
                    <a:pt x="14678" y="16266"/>
                  </a:cubicBezTo>
                  <a:cubicBezTo>
                    <a:pt x="15129" y="15834"/>
                    <a:pt x="15600" y="15205"/>
                    <a:pt x="15336" y="14637"/>
                  </a:cubicBezTo>
                  <a:cubicBezTo>
                    <a:pt x="15164" y="14268"/>
                    <a:pt x="14762" y="14121"/>
                    <a:pt x="14338" y="14121"/>
                  </a:cubicBezTo>
                  <a:cubicBezTo>
                    <a:pt x="14102" y="14121"/>
                    <a:pt x="13860" y="14166"/>
                    <a:pt x="13646" y="14244"/>
                  </a:cubicBezTo>
                  <a:cubicBezTo>
                    <a:pt x="12629" y="14618"/>
                    <a:pt x="11826" y="15418"/>
                    <a:pt x="11449" y="16437"/>
                  </a:cubicBezTo>
                  <a:cubicBezTo>
                    <a:pt x="11231" y="14734"/>
                    <a:pt x="11008" y="13019"/>
                    <a:pt x="10541" y="11364"/>
                  </a:cubicBezTo>
                  <a:lnTo>
                    <a:pt x="10541" y="11364"/>
                  </a:lnTo>
                  <a:lnTo>
                    <a:pt x="10578" y="11431"/>
                  </a:lnTo>
                  <a:cubicBezTo>
                    <a:pt x="11113" y="9547"/>
                    <a:pt x="10739" y="7492"/>
                    <a:pt x="9865" y="5744"/>
                  </a:cubicBezTo>
                  <a:cubicBezTo>
                    <a:pt x="8994" y="3995"/>
                    <a:pt x="7655" y="2521"/>
                    <a:pt x="6213" y="1202"/>
                  </a:cubicBezTo>
                  <a:cubicBezTo>
                    <a:pt x="5688" y="718"/>
                    <a:pt x="5113" y="234"/>
                    <a:pt x="4420" y="67"/>
                  </a:cubicBezTo>
                  <a:cubicBezTo>
                    <a:pt x="4237" y="21"/>
                    <a:pt x="4050" y="0"/>
                    <a:pt x="3863" y="0"/>
                  </a:cubicBezTo>
                  <a:close/>
                </a:path>
              </a:pathLst>
            </a:custGeom>
            <a:solidFill>
              <a:srgbClr val="F14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-2670175" y="3731938"/>
              <a:ext cx="390025" cy="478650"/>
            </a:xfrm>
            <a:custGeom>
              <a:avLst/>
              <a:gdLst/>
              <a:ahLst/>
              <a:cxnLst/>
              <a:rect l="l" t="t" r="r" b="b"/>
              <a:pathLst>
                <a:path w="15601" h="19146" extrusionOk="0">
                  <a:moveTo>
                    <a:pt x="3863" y="0"/>
                  </a:moveTo>
                  <a:cubicBezTo>
                    <a:pt x="3339" y="0"/>
                    <a:pt x="2812" y="167"/>
                    <a:pt x="2365" y="447"/>
                  </a:cubicBezTo>
                  <a:cubicBezTo>
                    <a:pt x="1759" y="825"/>
                    <a:pt x="1291" y="1396"/>
                    <a:pt x="946" y="2021"/>
                  </a:cubicBezTo>
                  <a:cubicBezTo>
                    <a:pt x="152" y="3463"/>
                    <a:pt x="1" y="5192"/>
                    <a:pt x="275" y="6808"/>
                  </a:cubicBezTo>
                  <a:cubicBezTo>
                    <a:pt x="549" y="8428"/>
                    <a:pt x="1220" y="9953"/>
                    <a:pt x="2004" y="11399"/>
                  </a:cubicBezTo>
                  <a:cubicBezTo>
                    <a:pt x="3439" y="14044"/>
                    <a:pt x="5301" y="16511"/>
                    <a:pt x="7752" y="18253"/>
                  </a:cubicBezTo>
                  <a:cubicBezTo>
                    <a:pt x="8388" y="18698"/>
                    <a:pt x="9094" y="19111"/>
                    <a:pt x="9871" y="19144"/>
                  </a:cubicBezTo>
                  <a:cubicBezTo>
                    <a:pt x="9902" y="19145"/>
                    <a:pt x="9933" y="19145"/>
                    <a:pt x="9964" y="19145"/>
                  </a:cubicBezTo>
                  <a:cubicBezTo>
                    <a:pt x="10854" y="19145"/>
                    <a:pt x="11680" y="18655"/>
                    <a:pt x="12410" y="18134"/>
                  </a:cubicBezTo>
                  <a:cubicBezTo>
                    <a:pt x="13207" y="17566"/>
                    <a:pt x="13965" y="16940"/>
                    <a:pt x="14678" y="16266"/>
                  </a:cubicBezTo>
                  <a:cubicBezTo>
                    <a:pt x="15129" y="15834"/>
                    <a:pt x="15600" y="15205"/>
                    <a:pt x="15336" y="14637"/>
                  </a:cubicBezTo>
                  <a:cubicBezTo>
                    <a:pt x="15164" y="14268"/>
                    <a:pt x="14762" y="14121"/>
                    <a:pt x="14338" y="14121"/>
                  </a:cubicBezTo>
                  <a:cubicBezTo>
                    <a:pt x="14102" y="14121"/>
                    <a:pt x="13860" y="14166"/>
                    <a:pt x="13646" y="14244"/>
                  </a:cubicBezTo>
                  <a:cubicBezTo>
                    <a:pt x="12629" y="14618"/>
                    <a:pt x="11826" y="15418"/>
                    <a:pt x="11449" y="16437"/>
                  </a:cubicBezTo>
                  <a:cubicBezTo>
                    <a:pt x="11231" y="14734"/>
                    <a:pt x="11008" y="13019"/>
                    <a:pt x="10541" y="11364"/>
                  </a:cubicBezTo>
                  <a:lnTo>
                    <a:pt x="10541" y="11364"/>
                  </a:lnTo>
                  <a:lnTo>
                    <a:pt x="10578" y="11431"/>
                  </a:lnTo>
                  <a:cubicBezTo>
                    <a:pt x="11113" y="9547"/>
                    <a:pt x="10739" y="7492"/>
                    <a:pt x="9865" y="5744"/>
                  </a:cubicBezTo>
                  <a:cubicBezTo>
                    <a:pt x="8994" y="3995"/>
                    <a:pt x="7655" y="2521"/>
                    <a:pt x="6213" y="1202"/>
                  </a:cubicBezTo>
                  <a:cubicBezTo>
                    <a:pt x="5688" y="718"/>
                    <a:pt x="5113" y="234"/>
                    <a:pt x="4420" y="67"/>
                  </a:cubicBezTo>
                  <a:cubicBezTo>
                    <a:pt x="4237" y="21"/>
                    <a:pt x="4050" y="0"/>
                    <a:pt x="3863" y="0"/>
                  </a:cubicBezTo>
                  <a:close/>
                </a:path>
              </a:pathLst>
            </a:custGeom>
            <a:solidFill>
              <a:srgbClr val="F14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 rot="-2207764">
              <a:off x="-2983406" y="2959029"/>
              <a:ext cx="491594" cy="250399"/>
            </a:xfrm>
            <a:custGeom>
              <a:avLst/>
              <a:gdLst/>
              <a:ahLst/>
              <a:cxnLst/>
              <a:rect l="l" t="t" r="r" b="b"/>
              <a:pathLst>
                <a:path w="16452" h="8380" extrusionOk="0">
                  <a:moveTo>
                    <a:pt x="4042" y="1"/>
                  </a:moveTo>
                  <a:cubicBezTo>
                    <a:pt x="3420" y="1"/>
                    <a:pt x="2803" y="80"/>
                    <a:pt x="2239" y="295"/>
                  </a:cubicBezTo>
                  <a:cubicBezTo>
                    <a:pt x="1584" y="456"/>
                    <a:pt x="981" y="840"/>
                    <a:pt x="607" y="1404"/>
                  </a:cubicBezTo>
                  <a:cubicBezTo>
                    <a:pt x="59" y="2227"/>
                    <a:pt x="0" y="3317"/>
                    <a:pt x="288" y="4262"/>
                  </a:cubicBezTo>
                  <a:cubicBezTo>
                    <a:pt x="868" y="6172"/>
                    <a:pt x="2697" y="7491"/>
                    <a:pt x="4623" y="8011"/>
                  </a:cubicBezTo>
                  <a:cubicBezTo>
                    <a:pt x="5653" y="8290"/>
                    <a:pt x="6714" y="8380"/>
                    <a:pt x="7783" y="8380"/>
                  </a:cubicBezTo>
                  <a:cubicBezTo>
                    <a:pt x="8713" y="8380"/>
                    <a:pt x="9649" y="8312"/>
                    <a:pt x="10574" y="8243"/>
                  </a:cubicBezTo>
                  <a:lnTo>
                    <a:pt x="14474" y="7959"/>
                  </a:lnTo>
                  <a:cubicBezTo>
                    <a:pt x="15007" y="7920"/>
                    <a:pt x="15581" y="7862"/>
                    <a:pt x="15968" y="7495"/>
                  </a:cubicBezTo>
                  <a:cubicBezTo>
                    <a:pt x="16381" y="7104"/>
                    <a:pt x="16452" y="6446"/>
                    <a:pt x="16268" y="5907"/>
                  </a:cubicBezTo>
                  <a:cubicBezTo>
                    <a:pt x="16084" y="5369"/>
                    <a:pt x="15691" y="4927"/>
                    <a:pt x="15271" y="4540"/>
                  </a:cubicBezTo>
                  <a:cubicBezTo>
                    <a:pt x="14213" y="3559"/>
                    <a:pt x="12955" y="2814"/>
                    <a:pt x="11665" y="2169"/>
                  </a:cubicBezTo>
                  <a:cubicBezTo>
                    <a:pt x="9562" y="1114"/>
                    <a:pt x="7310" y="288"/>
                    <a:pt x="4971" y="53"/>
                  </a:cubicBezTo>
                  <a:cubicBezTo>
                    <a:pt x="4665" y="21"/>
                    <a:pt x="4353" y="1"/>
                    <a:pt x="4042" y="1"/>
                  </a:cubicBezTo>
                  <a:close/>
                </a:path>
              </a:pathLst>
            </a:custGeom>
            <a:solidFill>
              <a:srgbClr val="F14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8"/>
          <p:cNvGrpSpPr/>
          <p:nvPr/>
        </p:nvGrpSpPr>
        <p:grpSpPr>
          <a:xfrm rot="21132714" flipH="1">
            <a:off x="6735354" y="3872508"/>
            <a:ext cx="315663" cy="246021"/>
            <a:chOff x="2035780" y="3267302"/>
            <a:chExt cx="361788" cy="281970"/>
          </a:xfrm>
        </p:grpSpPr>
        <p:sp>
          <p:nvSpPr>
            <p:cNvPr id="779" name="Google Shape;779;p38"/>
            <p:cNvSpPr/>
            <p:nvPr/>
          </p:nvSpPr>
          <p:spPr>
            <a:xfrm rot="3306960">
              <a:off x="2154032" y="3283196"/>
              <a:ext cx="163735" cy="239569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0" name="Google Shape;780;p38"/>
            <p:cNvSpPr/>
            <p:nvPr/>
          </p:nvSpPr>
          <p:spPr>
            <a:xfrm rot="4557590">
              <a:off x="2267149" y="3412685"/>
              <a:ext cx="97983" cy="143362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1" name="Google Shape;781;p38"/>
            <p:cNvSpPr/>
            <p:nvPr/>
          </p:nvSpPr>
          <p:spPr>
            <a:xfrm rot="1737802">
              <a:off x="2064375" y="3347169"/>
              <a:ext cx="98004" cy="143369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Pentagon 3"/>
          <p:cNvSpPr/>
          <p:nvPr/>
        </p:nvSpPr>
        <p:spPr>
          <a:xfrm>
            <a:off x="-19586" y="337215"/>
            <a:ext cx="2221502" cy="54359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KHÁM PHÁ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9466" y="951522"/>
            <a:ext cx="6429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túi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14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táo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táo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táo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10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táo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.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táo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9" y="1140604"/>
            <a:ext cx="862707" cy="7558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5339" y="2646009"/>
            <a:ext cx="4640257" cy="13505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8073" y="2792807"/>
            <a:ext cx="2874480" cy="105823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56" y="2824407"/>
            <a:ext cx="2609314" cy="99373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27762" y="2824407"/>
            <a:ext cx="1253447" cy="9937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Táo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đỏ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1995313" y="3851044"/>
            <a:ext cx="0" cy="373314"/>
          </a:xfrm>
          <a:prstGeom prst="line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707637" y="4121487"/>
            <a:ext cx="575352" cy="57535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10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4245210" y="3832501"/>
            <a:ext cx="0" cy="373314"/>
          </a:xfrm>
          <a:prstGeom prst="line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3957534" y="4102944"/>
            <a:ext cx="575352" cy="575352"/>
          </a:xfrm>
          <a:prstGeom prst="roundRect">
            <a:avLst/>
          </a:prstGeom>
          <a:solidFill>
            <a:schemeClr val="accent4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733197" y="2272695"/>
            <a:ext cx="0" cy="37331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2445521" y="1930968"/>
            <a:ext cx="575352" cy="5753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8179" y="2687876"/>
            <a:ext cx="3411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rgbClr val="0070C0"/>
                </a:solidFill>
              </a:rPr>
              <a:t>Bài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toán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cho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biết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điều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gì</a:t>
            </a:r>
            <a:r>
              <a:rPr lang="en-US" sz="2000" i="1" dirty="0" smtClean="0">
                <a:solidFill>
                  <a:srgbClr val="0070C0"/>
                </a:solidFill>
              </a:rPr>
              <a:t>?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rgbClr val="0070C0"/>
                </a:solidFill>
              </a:rPr>
              <a:t>Yêu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cầu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điều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gì</a:t>
            </a:r>
            <a:r>
              <a:rPr lang="en-US" sz="2000" i="1" dirty="0" smtClean="0">
                <a:solidFill>
                  <a:srgbClr val="0070C0"/>
                </a:solidFill>
              </a:rPr>
              <a:t>?</a:t>
            </a:r>
            <a:endParaRPr lang="en-US" sz="2000" i="1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75" y="2092881"/>
            <a:ext cx="696163" cy="637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11" grpId="0" animBg="1"/>
      <p:bldP spid="14" grpId="0" animBg="1"/>
      <p:bldP spid="95" grpId="0" animBg="1"/>
      <p:bldP spid="97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1977286" y="930224"/>
            <a:ext cx="4640257" cy="13505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130020" y="1077022"/>
            <a:ext cx="2874480" cy="105823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03" y="1108622"/>
            <a:ext cx="2609314" cy="993734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5199709" y="1108622"/>
            <a:ext cx="1253447" cy="9937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Táo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đỏ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44" name="Straight Connector 43"/>
          <p:cNvCxnSpPr>
            <a:stCxn id="41" idx="2"/>
          </p:cNvCxnSpPr>
          <p:nvPr/>
        </p:nvCxnSpPr>
        <p:spPr>
          <a:xfrm>
            <a:off x="3567260" y="2135259"/>
            <a:ext cx="0" cy="373314"/>
          </a:xfrm>
          <a:prstGeom prst="line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279584" y="2405702"/>
            <a:ext cx="575352" cy="57535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10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817157" y="2116716"/>
            <a:ext cx="0" cy="373314"/>
          </a:xfrm>
          <a:prstGeom prst="line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529481" y="2387159"/>
            <a:ext cx="575352" cy="575352"/>
          </a:xfrm>
          <a:prstGeom prst="roundRect">
            <a:avLst/>
          </a:prstGeom>
          <a:solidFill>
            <a:schemeClr val="accent4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305144" y="556910"/>
            <a:ext cx="0" cy="37331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4017468" y="215183"/>
            <a:ext cx="575352" cy="5753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5014" y="3106001"/>
            <a:ext cx="5959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táo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táo</a:t>
            </a:r>
            <a:r>
              <a:rPr lang="en-US" sz="2000" dirty="0" smtClean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táo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táo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14 - 10 = 4 (</a:t>
            </a:r>
            <a:r>
              <a:rPr lang="en-US" sz="2000" dirty="0" err="1" smtClean="0"/>
              <a:t>quả</a:t>
            </a:r>
            <a:r>
              <a:rPr lang="en-US" sz="2000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5" grpId="0" animBg="1"/>
      <p:bldP spid="4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" name="Google Shape;956;p41"/>
          <p:cNvGrpSpPr/>
          <p:nvPr/>
        </p:nvGrpSpPr>
        <p:grpSpPr>
          <a:xfrm rot="1509799">
            <a:off x="7690415" y="1640033"/>
            <a:ext cx="340596" cy="327377"/>
            <a:chOff x="427198" y="876398"/>
            <a:chExt cx="340596" cy="327377"/>
          </a:xfrm>
        </p:grpSpPr>
        <p:sp>
          <p:nvSpPr>
            <p:cNvPr id="957" name="Google Shape;957;p41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41"/>
          <p:cNvGrpSpPr/>
          <p:nvPr/>
        </p:nvGrpSpPr>
        <p:grpSpPr>
          <a:xfrm rot="1509646">
            <a:off x="8301481" y="3603734"/>
            <a:ext cx="254830" cy="244940"/>
            <a:chOff x="427198" y="876398"/>
            <a:chExt cx="340596" cy="327377"/>
          </a:xfrm>
        </p:grpSpPr>
        <p:sp>
          <p:nvSpPr>
            <p:cNvPr id="962" name="Google Shape;962;p41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41"/>
          <p:cNvGrpSpPr/>
          <p:nvPr/>
        </p:nvGrpSpPr>
        <p:grpSpPr>
          <a:xfrm rot="234498">
            <a:off x="1234597" y="1527531"/>
            <a:ext cx="254847" cy="244957"/>
            <a:chOff x="427198" y="876398"/>
            <a:chExt cx="340596" cy="327377"/>
          </a:xfrm>
        </p:grpSpPr>
        <p:sp>
          <p:nvSpPr>
            <p:cNvPr id="967" name="Google Shape;967;p41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41"/>
          <p:cNvGrpSpPr/>
          <p:nvPr/>
        </p:nvGrpSpPr>
        <p:grpSpPr>
          <a:xfrm rot="1554292">
            <a:off x="8321822" y="702332"/>
            <a:ext cx="214159" cy="205848"/>
            <a:chOff x="427198" y="876398"/>
            <a:chExt cx="340596" cy="327377"/>
          </a:xfrm>
        </p:grpSpPr>
        <p:sp>
          <p:nvSpPr>
            <p:cNvPr id="972" name="Google Shape;972;p41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41"/>
          <p:cNvGrpSpPr/>
          <p:nvPr/>
        </p:nvGrpSpPr>
        <p:grpSpPr>
          <a:xfrm>
            <a:off x="7729416" y="3844090"/>
            <a:ext cx="745332" cy="817754"/>
            <a:chOff x="6278650" y="4083150"/>
            <a:chExt cx="237575" cy="260675"/>
          </a:xfrm>
        </p:grpSpPr>
        <p:sp>
          <p:nvSpPr>
            <p:cNvPr id="982" name="Google Shape;982;p41"/>
            <p:cNvSpPr/>
            <p:nvPr/>
          </p:nvSpPr>
          <p:spPr>
            <a:xfrm>
              <a:off x="6428700" y="4083775"/>
              <a:ext cx="51225" cy="77875"/>
            </a:xfrm>
            <a:custGeom>
              <a:avLst/>
              <a:gdLst/>
              <a:ahLst/>
              <a:cxnLst/>
              <a:rect l="l" t="t" r="r" b="b"/>
              <a:pathLst>
                <a:path w="2049" h="3115" extrusionOk="0">
                  <a:moveTo>
                    <a:pt x="1683" y="1"/>
                  </a:moveTo>
                  <a:cubicBezTo>
                    <a:pt x="1594" y="1"/>
                    <a:pt x="1510" y="32"/>
                    <a:pt x="1453" y="90"/>
                  </a:cubicBezTo>
                  <a:lnTo>
                    <a:pt x="71" y="1209"/>
                  </a:lnTo>
                  <a:cubicBezTo>
                    <a:pt x="48" y="1209"/>
                    <a:pt x="48" y="1233"/>
                    <a:pt x="24" y="1257"/>
                  </a:cubicBezTo>
                  <a:cubicBezTo>
                    <a:pt x="0" y="1304"/>
                    <a:pt x="24" y="1376"/>
                    <a:pt x="71" y="1424"/>
                  </a:cubicBezTo>
                  <a:lnTo>
                    <a:pt x="1786" y="3067"/>
                  </a:lnTo>
                  <a:cubicBezTo>
                    <a:pt x="1834" y="3091"/>
                    <a:pt x="1858" y="3114"/>
                    <a:pt x="1905" y="3114"/>
                  </a:cubicBezTo>
                  <a:cubicBezTo>
                    <a:pt x="1929" y="3114"/>
                    <a:pt x="1977" y="3091"/>
                    <a:pt x="2000" y="3067"/>
                  </a:cubicBezTo>
                  <a:cubicBezTo>
                    <a:pt x="2024" y="3019"/>
                    <a:pt x="2048" y="2995"/>
                    <a:pt x="2048" y="2948"/>
                  </a:cubicBezTo>
                  <a:lnTo>
                    <a:pt x="2048" y="376"/>
                  </a:lnTo>
                  <a:cubicBezTo>
                    <a:pt x="2048" y="233"/>
                    <a:pt x="1977" y="114"/>
                    <a:pt x="1858" y="42"/>
                  </a:cubicBezTo>
                  <a:cubicBezTo>
                    <a:pt x="1801" y="14"/>
                    <a:pt x="1741" y="1"/>
                    <a:pt x="1683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6328675" y="4083150"/>
              <a:ext cx="50625" cy="77900"/>
            </a:xfrm>
            <a:custGeom>
              <a:avLst/>
              <a:gdLst/>
              <a:ahLst/>
              <a:cxnLst/>
              <a:rect l="l" t="t" r="r" b="b"/>
              <a:pathLst>
                <a:path w="2025" h="3116" extrusionOk="0">
                  <a:moveTo>
                    <a:pt x="365" y="0"/>
                  </a:moveTo>
                  <a:cubicBezTo>
                    <a:pt x="219" y="0"/>
                    <a:pt x="84" y="84"/>
                    <a:pt x="24" y="234"/>
                  </a:cubicBezTo>
                  <a:cubicBezTo>
                    <a:pt x="0" y="258"/>
                    <a:pt x="0" y="282"/>
                    <a:pt x="0" y="305"/>
                  </a:cubicBezTo>
                  <a:lnTo>
                    <a:pt x="0" y="2996"/>
                  </a:lnTo>
                  <a:cubicBezTo>
                    <a:pt x="0" y="2996"/>
                    <a:pt x="0" y="3020"/>
                    <a:pt x="0" y="3020"/>
                  </a:cubicBezTo>
                  <a:cubicBezTo>
                    <a:pt x="24" y="3068"/>
                    <a:pt x="72" y="3116"/>
                    <a:pt x="143" y="3116"/>
                  </a:cubicBezTo>
                  <a:cubicBezTo>
                    <a:pt x="167" y="3116"/>
                    <a:pt x="215" y="3092"/>
                    <a:pt x="238" y="3068"/>
                  </a:cubicBezTo>
                  <a:lnTo>
                    <a:pt x="1977" y="1449"/>
                  </a:lnTo>
                  <a:cubicBezTo>
                    <a:pt x="2001" y="1425"/>
                    <a:pt x="2024" y="1377"/>
                    <a:pt x="2024" y="1329"/>
                  </a:cubicBezTo>
                  <a:cubicBezTo>
                    <a:pt x="2024" y="1282"/>
                    <a:pt x="2001" y="1258"/>
                    <a:pt x="1977" y="1234"/>
                  </a:cubicBezTo>
                  <a:lnTo>
                    <a:pt x="619" y="91"/>
                  </a:lnTo>
                  <a:cubicBezTo>
                    <a:pt x="540" y="29"/>
                    <a:pt x="451" y="0"/>
                    <a:pt x="365" y="0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6278650" y="4256475"/>
              <a:ext cx="59575" cy="87350"/>
            </a:xfrm>
            <a:custGeom>
              <a:avLst/>
              <a:gdLst/>
              <a:ahLst/>
              <a:cxnLst/>
              <a:rect l="l" t="t" r="r" b="b"/>
              <a:pathLst>
                <a:path w="2383" h="3494" extrusionOk="0">
                  <a:moveTo>
                    <a:pt x="1024" y="1"/>
                  </a:moveTo>
                  <a:cubicBezTo>
                    <a:pt x="501" y="1"/>
                    <a:pt x="1" y="405"/>
                    <a:pt x="1" y="1017"/>
                  </a:cubicBezTo>
                  <a:lnTo>
                    <a:pt x="1" y="2279"/>
                  </a:lnTo>
                  <a:cubicBezTo>
                    <a:pt x="1" y="2946"/>
                    <a:pt x="549" y="3494"/>
                    <a:pt x="1239" y="3494"/>
                  </a:cubicBezTo>
                  <a:lnTo>
                    <a:pt x="1834" y="3494"/>
                  </a:lnTo>
                  <a:lnTo>
                    <a:pt x="1763" y="3208"/>
                  </a:lnTo>
                  <a:lnTo>
                    <a:pt x="1239" y="3208"/>
                  </a:lnTo>
                  <a:cubicBezTo>
                    <a:pt x="715" y="3208"/>
                    <a:pt x="310" y="2779"/>
                    <a:pt x="310" y="2279"/>
                  </a:cubicBezTo>
                  <a:lnTo>
                    <a:pt x="310" y="993"/>
                  </a:lnTo>
                  <a:cubicBezTo>
                    <a:pt x="310" y="572"/>
                    <a:pt x="662" y="284"/>
                    <a:pt x="1030" y="284"/>
                  </a:cubicBezTo>
                  <a:cubicBezTo>
                    <a:pt x="1203" y="284"/>
                    <a:pt x="1380" y="348"/>
                    <a:pt x="1525" y="493"/>
                  </a:cubicBezTo>
                  <a:cubicBezTo>
                    <a:pt x="1977" y="945"/>
                    <a:pt x="1644" y="1707"/>
                    <a:pt x="1025" y="1707"/>
                  </a:cubicBezTo>
                  <a:cubicBezTo>
                    <a:pt x="1019" y="1708"/>
                    <a:pt x="1013" y="1709"/>
                    <a:pt x="1008" y="1709"/>
                  </a:cubicBezTo>
                  <a:cubicBezTo>
                    <a:pt x="864" y="1709"/>
                    <a:pt x="864" y="1420"/>
                    <a:pt x="1008" y="1420"/>
                  </a:cubicBezTo>
                  <a:cubicBezTo>
                    <a:pt x="1013" y="1420"/>
                    <a:pt x="1019" y="1421"/>
                    <a:pt x="1025" y="1422"/>
                  </a:cubicBezTo>
                  <a:cubicBezTo>
                    <a:pt x="1096" y="1422"/>
                    <a:pt x="1168" y="1374"/>
                    <a:pt x="1168" y="1279"/>
                  </a:cubicBezTo>
                  <a:cubicBezTo>
                    <a:pt x="1168" y="1184"/>
                    <a:pt x="1096" y="1136"/>
                    <a:pt x="1025" y="1136"/>
                  </a:cubicBezTo>
                  <a:cubicBezTo>
                    <a:pt x="429" y="1136"/>
                    <a:pt x="429" y="2017"/>
                    <a:pt x="1025" y="2017"/>
                  </a:cubicBezTo>
                  <a:cubicBezTo>
                    <a:pt x="1930" y="2017"/>
                    <a:pt x="2382" y="922"/>
                    <a:pt x="1739" y="302"/>
                  </a:cubicBezTo>
                  <a:cubicBezTo>
                    <a:pt x="1531" y="94"/>
                    <a:pt x="1275" y="1"/>
                    <a:pt x="1024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6322725" y="4253900"/>
              <a:ext cx="163750" cy="89925"/>
            </a:xfrm>
            <a:custGeom>
              <a:avLst/>
              <a:gdLst/>
              <a:ahLst/>
              <a:cxnLst/>
              <a:rect l="l" t="t" r="r" b="b"/>
              <a:pathLst>
                <a:path w="6550" h="3597" extrusionOk="0">
                  <a:moveTo>
                    <a:pt x="1929" y="1"/>
                  </a:moveTo>
                  <a:lnTo>
                    <a:pt x="1858" y="24"/>
                  </a:lnTo>
                  <a:lnTo>
                    <a:pt x="1691" y="72"/>
                  </a:lnTo>
                  <a:cubicBezTo>
                    <a:pt x="1024" y="215"/>
                    <a:pt x="619" y="858"/>
                    <a:pt x="738" y="1501"/>
                  </a:cubicBezTo>
                  <a:lnTo>
                    <a:pt x="953" y="2692"/>
                  </a:lnTo>
                  <a:lnTo>
                    <a:pt x="643" y="2692"/>
                  </a:lnTo>
                  <a:cubicBezTo>
                    <a:pt x="286" y="2692"/>
                    <a:pt x="0" y="2977"/>
                    <a:pt x="0" y="3335"/>
                  </a:cubicBezTo>
                  <a:lnTo>
                    <a:pt x="0" y="3525"/>
                  </a:lnTo>
                  <a:cubicBezTo>
                    <a:pt x="0" y="3549"/>
                    <a:pt x="24" y="3597"/>
                    <a:pt x="71" y="3597"/>
                  </a:cubicBezTo>
                  <a:lnTo>
                    <a:pt x="6478" y="3597"/>
                  </a:lnTo>
                  <a:cubicBezTo>
                    <a:pt x="6525" y="3597"/>
                    <a:pt x="6549" y="3549"/>
                    <a:pt x="6549" y="3525"/>
                  </a:cubicBezTo>
                  <a:lnTo>
                    <a:pt x="6549" y="3335"/>
                  </a:lnTo>
                  <a:cubicBezTo>
                    <a:pt x="6549" y="2977"/>
                    <a:pt x="6263" y="2692"/>
                    <a:pt x="5906" y="2692"/>
                  </a:cubicBezTo>
                  <a:lnTo>
                    <a:pt x="5596" y="2692"/>
                  </a:lnTo>
                  <a:lnTo>
                    <a:pt x="5811" y="1501"/>
                  </a:lnTo>
                  <a:cubicBezTo>
                    <a:pt x="5906" y="1025"/>
                    <a:pt x="5692" y="548"/>
                    <a:pt x="5311" y="263"/>
                  </a:cubicBezTo>
                  <a:cubicBezTo>
                    <a:pt x="5168" y="167"/>
                    <a:pt x="5025" y="96"/>
                    <a:pt x="4858" y="72"/>
                  </a:cubicBezTo>
                  <a:lnTo>
                    <a:pt x="4691" y="2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6426900" y="4253900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" y="1"/>
                  </a:moveTo>
                  <a:lnTo>
                    <a:pt x="239" y="72"/>
                  </a:lnTo>
                  <a:cubicBezTo>
                    <a:pt x="882" y="215"/>
                    <a:pt x="1287" y="858"/>
                    <a:pt x="1167" y="1501"/>
                  </a:cubicBezTo>
                  <a:lnTo>
                    <a:pt x="953" y="2692"/>
                  </a:lnTo>
                  <a:lnTo>
                    <a:pt x="1287" y="2692"/>
                  </a:lnTo>
                  <a:cubicBezTo>
                    <a:pt x="1644" y="2692"/>
                    <a:pt x="1930" y="2977"/>
                    <a:pt x="1930" y="3335"/>
                  </a:cubicBezTo>
                  <a:lnTo>
                    <a:pt x="1930" y="3525"/>
                  </a:lnTo>
                  <a:cubicBezTo>
                    <a:pt x="1930" y="3549"/>
                    <a:pt x="1882" y="3597"/>
                    <a:pt x="1834" y="3597"/>
                  </a:cubicBezTo>
                  <a:lnTo>
                    <a:pt x="2287" y="3597"/>
                  </a:lnTo>
                  <a:cubicBezTo>
                    <a:pt x="2334" y="3597"/>
                    <a:pt x="2358" y="3549"/>
                    <a:pt x="2358" y="3525"/>
                  </a:cubicBezTo>
                  <a:lnTo>
                    <a:pt x="2358" y="3335"/>
                  </a:lnTo>
                  <a:cubicBezTo>
                    <a:pt x="2358" y="2977"/>
                    <a:pt x="2072" y="2692"/>
                    <a:pt x="1715" y="2692"/>
                  </a:cubicBezTo>
                  <a:lnTo>
                    <a:pt x="1406" y="2692"/>
                  </a:lnTo>
                  <a:lnTo>
                    <a:pt x="1620" y="1501"/>
                  </a:lnTo>
                  <a:cubicBezTo>
                    <a:pt x="1715" y="1025"/>
                    <a:pt x="1501" y="548"/>
                    <a:pt x="1120" y="263"/>
                  </a:cubicBezTo>
                  <a:cubicBezTo>
                    <a:pt x="977" y="167"/>
                    <a:pt x="834" y="96"/>
                    <a:pt x="691" y="72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6353675" y="4254500"/>
              <a:ext cx="101225" cy="20275"/>
            </a:xfrm>
            <a:custGeom>
              <a:avLst/>
              <a:gdLst/>
              <a:ahLst/>
              <a:cxnLst/>
              <a:rect l="l" t="t" r="r" b="b"/>
              <a:pathLst>
                <a:path w="4049" h="811" extrusionOk="0">
                  <a:moveTo>
                    <a:pt x="667" y="0"/>
                  </a:moveTo>
                  <a:lnTo>
                    <a:pt x="429" y="48"/>
                  </a:lnTo>
                  <a:cubicBezTo>
                    <a:pt x="286" y="96"/>
                    <a:pt x="143" y="143"/>
                    <a:pt x="0" y="239"/>
                  </a:cubicBezTo>
                  <a:cubicBezTo>
                    <a:pt x="620" y="620"/>
                    <a:pt x="1322" y="810"/>
                    <a:pt x="2025" y="810"/>
                  </a:cubicBezTo>
                  <a:cubicBezTo>
                    <a:pt x="2727" y="810"/>
                    <a:pt x="3430" y="620"/>
                    <a:pt x="4049" y="239"/>
                  </a:cubicBezTo>
                  <a:cubicBezTo>
                    <a:pt x="3930" y="143"/>
                    <a:pt x="3763" y="96"/>
                    <a:pt x="3620" y="48"/>
                  </a:cubicBezTo>
                  <a:lnTo>
                    <a:pt x="3382" y="0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6369150" y="4253900"/>
              <a:ext cx="70875" cy="89925"/>
            </a:xfrm>
            <a:custGeom>
              <a:avLst/>
              <a:gdLst/>
              <a:ahLst/>
              <a:cxnLst/>
              <a:rect l="l" t="t" r="r" b="b"/>
              <a:pathLst>
                <a:path w="2835" h="3597" extrusionOk="0">
                  <a:moveTo>
                    <a:pt x="48" y="1"/>
                  </a:moveTo>
                  <a:lnTo>
                    <a:pt x="1" y="24"/>
                  </a:lnTo>
                  <a:lnTo>
                    <a:pt x="1" y="3525"/>
                  </a:lnTo>
                  <a:cubicBezTo>
                    <a:pt x="1" y="3573"/>
                    <a:pt x="24" y="3597"/>
                    <a:pt x="48" y="3597"/>
                  </a:cubicBezTo>
                  <a:lnTo>
                    <a:pt x="524" y="3597"/>
                  </a:lnTo>
                  <a:cubicBezTo>
                    <a:pt x="786" y="3573"/>
                    <a:pt x="1025" y="3358"/>
                    <a:pt x="1025" y="3073"/>
                  </a:cubicBezTo>
                  <a:lnTo>
                    <a:pt x="1025" y="1549"/>
                  </a:lnTo>
                  <a:cubicBezTo>
                    <a:pt x="1025" y="1275"/>
                    <a:pt x="1221" y="1138"/>
                    <a:pt x="1418" y="1138"/>
                  </a:cubicBezTo>
                  <a:cubicBezTo>
                    <a:pt x="1614" y="1138"/>
                    <a:pt x="1810" y="1275"/>
                    <a:pt x="1810" y="1549"/>
                  </a:cubicBezTo>
                  <a:lnTo>
                    <a:pt x="1810" y="3096"/>
                  </a:lnTo>
                  <a:cubicBezTo>
                    <a:pt x="1810" y="3358"/>
                    <a:pt x="2049" y="3597"/>
                    <a:pt x="2311" y="3597"/>
                  </a:cubicBezTo>
                  <a:lnTo>
                    <a:pt x="2787" y="3597"/>
                  </a:lnTo>
                  <a:cubicBezTo>
                    <a:pt x="2811" y="3597"/>
                    <a:pt x="2834" y="3573"/>
                    <a:pt x="2834" y="3549"/>
                  </a:cubicBezTo>
                  <a:lnTo>
                    <a:pt x="2834" y="24"/>
                  </a:lnTo>
                  <a:lnTo>
                    <a:pt x="2811" y="24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rgbClr val="FFB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6369150" y="4254500"/>
              <a:ext cx="70875" cy="20425"/>
            </a:xfrm>
            <a:custGeom>
              <a:avLst/>
              <a:gdLst/>
              <a:ahLst/>
              <a:cxnLst/>
              <a:rect l="l" t="t" r="r" b="b"/>
              <a:pathLst>
                <a:path w="2835" h="817" extrusionOk="0">
                  <a:moveTo>
                    <a:pt x="1" y="0"/>
                  </a:moveTo>
                  <a:lnTo>
                    <a:pt x="1" y="548"/>
                  </a:lnTo>
                  <a:cubicBezTo>
                    <a:pt x="453" y="727"/>
                    <a:pt x="935" y="816"/>
                    <a:pt x="1418" y="816"/>
                  </a:cubicBezTo>
                  <a:cubicBezTo>
                    <a:pt x="1900" y="816"/>
                    <a:pt x="2382" y="727"/>
                    <a:pt x="2834" y="548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6323300" y="4108625"/>
              <a:ext cx="161975" cy="153650"/>
            </a:xfrm>
            <a:custGeom>
              <a:avLst/>
              <a:gdLst/>
              <a:ahLst/>
              <a:cxnLst/>
              <a:rect l="l" t="t" r="r" b="b"/>
              <a:pathLst>
                <a:path w="6479" h="6146" extrusionOk="0">
                  <a:moveTo>
                    <a:pt x="3097" y="1"/>
                  </a:moveTo>
                  <a:cubicBezTo>
                    <a:pt x="2978" y="1"/>
                    <a:pt x="2859" y="1"/>
                    <a:pt x="2763" y="25"/>
                  </a:cubicBezTo>
                  <a:cubicBezTo>
                    <a:pt x="2668" y="25"/>
                    <a:pt x="2549" y="49"/>
                    <a:pt x="2454" y="72"/>
                  </a:cubicBezTo>
                  <a:cubicBezTo>
                    <a:pt x="1049" y="382"/>
                    <a:pt x="25" y="1620"/>
                    <a:pt x="1" y="3049"/>
                  </a:cubicBezTo>
                  <a:cubicBezTo>
                    <a:pt x="48" y="4773"/>
                    <a:pt x="1477" y="6145"/>
                    <a:pt x="3195" y="6145"/>
                  </a:cubicBezTo>
                  <a:cubicBezTo>
                    <a:pt x="3210" y="6145"/>
                    <a:pt x="3225" y="6145"/>
                    <a:pt x="3240" y="6145"/>
                  </a:cubicBezTo>
                  <a:cubicBezTo>
                    <a:pt x="3764" y="6145"/>
                    <a:pt x="4311" y="6002"/>
                    <a:pt x="4788" y="5764"/>
                  </a:cubicBezTo>
                  <a:cubicBezTo>
                    <a:pt x="5812" y="5264"/>
                    <a:pt x="6478" y="4216"/>
                    <a:pt x="6478" y="3049"/>
                  </a:cubicBezTo>
                  <a:lnTo>
                    <a:pt x="6478" y="3049"/>
                  </a:lnTo>
                  <a:lnTo>
                    <a:pt x="6455" y="3073"/>
                  </a:lnTo>
                  <a:cubicBezTo>
                    <a:pt x="6431" y="1906"/>
                    <a:pt x="5788" y="858"/>
                    <a:pt x="4740" y="358"/>
                  </a:cubicBezTo>
                  <a:cubicBezTo>
                    <a:pt x="4502" y="239"/>
                    <a:pt x="4240" y="144"/>
                    <a:pt x="3978" y="72"/>
                  </a:cubicBezTo>
                  <a:cubicBezTo>
                    <a:pt x="3883" y="49"/>
                    <a:pt x="3787" y="25"/>
                    <a:pt x="3692" y="25"/>
                  </a:cubicBezTo>
                  <a:cubicBezTo>
                    <a:pt x="3573" y="1"/>
                    <a:pt x="3478" y="1"/>
                    <a:pt x="3383" y="1"/>
                  </a:cubicBezTo>
                  <a:close/>
                </a:path>
              </a:pathLst>
            </a:custGeom>
            <a:solidFill>
              <a:srgbClr val="FFB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6442975" y="4116975"/>
              <a:ext cx="42300" cy="135750"/>
            </a:xfrm>
            <a:custGeom>
              <a:avLst/>
              <a:gdLst/>
              <a:ahLst/>
              <a:cxnLst/>
              <a:rect l="l" t="t" r="r" b="b"/>
              <a:pathLst>
                <a:path w="1692" h="5430" extrusionOk="0">
                  <a:moveTo>
                    <a:pt x="1" y="0"/>
                  </a:moveTo>
                  <a:lnTo>
                    <a:pt x="1" y="0"/>
                  </a:lnTo>
                  <a:cubicBezTo>
                    <a:pt x="834" y="643"/>
                    <a:pt x="1191" y="1620"/>
                    <a:pt x="1191" y="2715"/>
                  </a:cubicBezTo>
                  <a:cubicBezTo>
                    <a:pt x="1191" y="3811"/>
                    <a:pt x="834" y="4811"/>
                    <a:pt x="1" y="5430"/>
                  </a:cubicBezTo>
                  <a:cubicBezTo>
                    <a:pt x="1025" y="4930"/>
                    <a:pt x="1691" y="3882"/>
                    <a:pt x="1691" y="2715"/>
                  </a:cubicBezTo>
                  <a:cubicBezTo>
                    <a:pt x="1691" y="1572"/>
                    <a:pt x="1025" y="524"/>
                    <a:pt x="1" y="0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6390575" y="4211625"/>
              <a:ext cx="28025" cy="24450"/>
            </a:xfrm>
            <a:custGeom>
              <a:avLst/>
              <a:gdLst/>
              <a:ahLst/>
              <a:cxnLst/>
              <a:rect l="l" t="t" r="r" b="b"/>
              <a:pathLst>
                <a:path w="1121" h="978" extrusionOk="0">
                  <a:moveTo>
                    <a:pt x="572" y="1"/>
                  </a:moveTo>
                  <a:lnTo>
                    <a:pt x="1" y="215"/>
                  </a:lnTo>
                  <a:lnTo>
                    <a:pt x="1" y="406"/>
                  </a:lnTo>
                  <a:cubicBezTo>
                    <a:pt x="1" y="787"/>
                    <a:pt x="281" y="977"/>
                    <a:pt x="561" y="977"/>
                  </a:cubicBezTo>
                  <a:cubicBezTo>
                    <a:pt x="840" y="977"/>
                    <a:pt x="1120" y="787"/>
                    <a:pt x="1120" y="406"/>
                  </a:cubicBezTo>
                  <a:lnTo>
                    <a:pt x="1120" y="19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6388800" y="4174875"/>
              <a:ext cx="31575" cy="20400"/>
            </a:xfrm>
            <a:custGeom>
              <a:avLst/>
              <a:gdLst/>
              <a:ahLst/>
              <a:cxnLst/>
              <a:rect l="l" t="t" r="r" b="b"/>
              <a:pathLst>
                <a:path w="1263" h="816" extrusionOk="0">
                  <a:moveTo>
                    <a:pt x="623" y="0"/>
                  </a:moveTo>
                  <a:cubicBezTo>
                    <a:pt x="435" y="0"/>
                    <a:pt x="250" y="30"/>
                    <a:pt x="72" y="90"/>
                  </a:cubicBezTo>
                  <a:cubicBezTo>
                    <a:pt x="24" y="90"/>
                    <a:pt x="0" y="113"/>
                    <a:pt x="0" y="161"/>
                  </a:cubicBezTo>
                  <a:cubicBezTo>
                    <a:pt x="0" y="185"/>
                    <a:pt x="0" y="232"/>
                    <a:pt x="24" y="256"/>
                  </a:cubicBezTo>
                  <a:lnTo>
                    <a:pt x="548" y="780"/>
                  </a:lnTo>
                  <a:cubicBezTo>
                    <a:pt x="572" y="804"/>
                    <a:pt x="596" y="816"/>
                    <a:pt x="620" y="816"/>
                  </a:cubicBezTo>
                  <a:cubicBezTo>
                    <a:pt x="643" y="816"/>
                    <a:pt x="667" y="804"/>
                    <a:pt x="691" y="780"/>
                  </a:cubicBezTo>
                  <a:lnTo>
                    <a:pt x="1215" y="256"/>
                  </a:lnTo>
                  <a:cubicBezTo>
                    <a:pt x="1239" y="232"/>
                    <a:pt x="1263" y="185"/>
                    <a:pt x="1239" y="161"/>
                  </a:cubicBezTo>
                  <a:cubicBezTo>
                    <a:pt x="1239" y="113"/>
                    <a:pt x="1215" y="90"/>
                    <a:pt x="1191" y="90"/>
                  </a:cubicBezTo>
                  <a:cubicBezTo>
                    <a:pt x="1001" y="30"/>
                    <a:pt x="810" y="0"/>
                    <a:pt x="623" y="0"/>
                  </a:cubicBezTo>
                  <a:close/>
                </a:path>
              </a:pathLst>
            </a:custGeom>
            <a:solidFill>
              <a:srgbClr val="271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6364975" y="4147325"/>
              <a:ext cx="28025" cy="17450"/>
            </a:xfrm>
            <a:custGeom>
              <a:avLst/>
              <a:gdLst/>
              <a:ahLst/>
              <a:cxnLst/>
              <a:rect l="l" t="t" r="r" b="b"/>
              <a:pathLst>
                <a:path w="1121" h="698" extrusionOk="0">
                  <a:moveTo>
                    <a:pt x="549" y="1"/>
                  </a:moveTo>
                  <a:cubicBezTo>
                    <a:pt x="239" y="1"/>
                    <a:pt x="1" y="263"/>
                    <a:pt x="1" y="572"/>
                  </a:cubicBezTo>
                  <a:cubicBezTo>
                    <a:pt x="25" y="644"/>
                    <a:pt x="90" y="680"/>
                    <a:pt x="153" y="680"/>
                  </a:cubicBezTo>
                  <a:cubicBezTo>
                    <a:pt x="215" y="680"/>
                    <a:pt x="275" y="644"/>
                    <a:pt x="287" y="572"/>
                  </a:cubicBezTo>
                  <a:cubicBezTo>
                    <a:pt x="275" y="382"/>
                    <a:pt x="412" y="287"/>
                    <a:pt x="549" y="287"/>
                  </a:cubicBezTo>
                  <a:cubicBezTo>
                    <a:pt x="686" y="287"/>
                    <a:pt x="822" y="382"/>
                    <a:pt x="811" y="572"/>
                  </a:cubicBezTo>
                  <a:cubicBezTo>
                    <a:pt x="787" y="656"/>
                    <a:pt x="870" y="697"/>
                    <a:pt x="953" y="697"/>
                  </a:cubicBezTo>
                  <a:cubicBezTo>
                    <a:pt x="1037" y="697"/>
                    <a:pt x="1120" y="656"/>
                    <a:pt x="1096" y="572"/>
                  </a:cubicBezTo>
                  <a:cubicBezTo>
                    <a:pt x="1096" y="263"/>
                    <a:pt x="858" y="25"/>
                    <a:pt x="549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6416175" y="4147325"/>
              <a:ext cx="27425" cy="17450"/>
            </a:xfrm>
            <a:custGeom>
              <a:avLst/>
              <a:gdLst/>
              <a:ahLst/>
              <a:cxnLst/>
              <a:rect l="l" t="t" r="r" b="b"/>
              <a:pathLst>
                <a:path w="1097" h="698" extrusionOk="0">
                  <a:moveTo>
                    <a:pt x="549" y="1"/>
                  </a:moveTo>
                  <a:cubicBezTo>
                    <a:pt x="239" y="1"/>
                    <a:pt x="1" y="263"/>
                    <a:pt x="1" y="572"/>
                  </a:cubicBezTo>
                  <a:cubicBezTo>
                    <a:pt x="13" y="644"/>
                    <a:pt x="72" y="680"/>
                    <a:pt x="135" y="680"/>
                  </a:cubicBezTo>
                  <a:cubicBezTo>
                    <a:pt x="197" y="680"/>
                    <a:pt x="263" y="644"/>
                    <a:pt x="287" y="572"/>
                  </a:cubicBezTo>
                  <a:cubicBezTo>
                    <a:pt x="263" y="382"/>
                    <a:pt x="400" y="287"/>
                    <a:pt x="537" y="287"/>
                  </a:cubicBezTo>
                  <a:cubicBezTo>
                    <a:pt x="674" y="287"/>
                    <a:pt x="811" y="382"/>
                    <a:pt x="787" y="572"/>
                  </a:cubicBezTo>
                  <a:cubicBezTo>
                    <a:pt x="811" y="656"/>
                    <a:pt x="882" y="697"/>
                    <a:pt x="951" y="697"/>
                  </a:cubicBezTo>
                  <a:cubicBezTo>
                    <a:pt x="1019" y="697"/>
                    <a:pt x="1084" y="656"/>
                    <a:pt x="1096" y="572"/>
                  </a:cubicBezTo>
                  <a:cubicBezTo>
                    <a:pt x="1096" y="263"/>
                    <a:pt x="858" y="25"/>
                    <a:pt x="549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6291300" y="4182175"/>
              <a:ext cx="70125" cy="21900"/>
            </a:xfrm>
            <a:custGeom>
              <a:avLst/>
              <a:gdLst/>
              <a:ahLst/>
              <a:cxnLst/>
              <a:rect l="l" t="t" r="r" b="b"/>
              <a:pathLst>
                <a:path w="2805" h="876" extrusionOk="0">
                  <a:moveTo>
                    <a:pt x="2331" y="1"/>
                  </a:moveTo>
                  <a:cubicBezTo>
                    <a:pt x="1844" y="1"/>
                    <a:pt x="910" y="75"/>
                    <a:pt x="138" y="607"/>
                  </a:cubicBezTo>
                  <a:cubicBezTo>
                    <a:pt x="1" y="685"/>
                    <a:pt x="89" y="876"/>
                    <a:pt x="217" y="876"/>
                  </a:cubicBezTo>
                  <a:cubicBezTo>
                    <a:pt x="245" y="876"/>
                    <a:pt x="275" y="867"/>
                    <a:pt x="304" y="845"/>
                  </a:cubicBezTo>
                  <a:cubicBezTo>
                    <a:pt x="988" y="379"/>
                    <a:pt x="1846" y="309"/>
                    <a:pt x="2300" y="309"/>
                  </a:cubicBezTo>
                  <a:cubicBezTo>
                    <a:pt x="2494" y="309"/>
                    <a:pt x="2614" y="321"/>
                    <a:pt x="2614" y="321"/>
                  </a:cubicBezTo>
                  <a:cubicBezTo>
                    <a:pt x="2710" y="321"/>
                    <a:pt x="2781" y="250"/>
                    <a:pt x="2781" y="179"/>
                  </a:cubicBezTo>
                  <a:cubicBezTo>
                    <a:pt x="2805" y="83"/>
                    <a:pt x="2734" y="12"/>
                    <a:pt x="2662" y="12"/>
                  </a:cubicBezTo>
                  <a:cubicBezTo>
                    <a:pt x="2642" y="12"/>
                    <a:pt x="2520" y="1"/>
                    <a:pt x="2331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6309625" y="4200925"/>
              <a:ext cx="46850" cy="28600"/>
            </a:xfrm>
            <a:custGeom>
              <a:avLst/>
              <a:gdLst/>
              <a:ahLst/>
              <a:cxnLst/>
              <a:rect l="l" t="t" r="r" b="b"/>
              <a:pathLst>
                <a:path w="1874" h="1144" extrusionOk="0">
                  <a:moveTo>
                    <a:pt x="1643" y="0"/>
                  </a:moveTo>
                  <a:cubicBezTo>
                    <a:pt x="1024" y="119"/>
                    <a:pt x="476" y="429"/>
                    <a:pt x="48" y="905"/>
                  </a:cubicBezTo>
                  <a:cubicBezTo>
                    <a:pt x="0" y="953"/>
                    <a:pt x="24" y="1048"/>
                    <a:pt x="72" y="1119"/>
                  </a:cubicBezTo>
                  <a:cubicBezTo>
                    <a:pt x="95" y="1143"/>
                    <a:pt x="143" y="1143"/>
                    <a:pt x="167" y="1143"/>
                  </a:cubicBezTo>
                  <a:cubicBezTo>
                    <a:pt x="214" y="1143"/>
                    <a:pt x="262" y="1119"/>
                    <a:pt x="286" y="1096"/>
                  </a:cubicBezTo>
                  <a:cubicBezTo>
                    <a:pt x="667" y="691"/>
                    <a:pt x="1167" y="405"/>
                    <a:pt x="1691" y="310"/>
                  </a:cubicBezTo>
                  <a:cubicBezTo>
                    <a:pt x="1873" y="264"/>
                    <a:pt x="1838" y="22"/>
                    <a:pt x="1667" y="22"/>
                  </a:cubicBezTo>
                  <a:cubicBezTo>
                    <a:pt x="1660" y="22"/>
                    <a:pt x="1652" y="23"/>
                    <a:pt x="1643" y="24"/>
                  </a:cubicBezTo>
                  <a:lnTo>
                    <a:pt x="1643" y="0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6447750" y="4182175"/>
              <a:ext cx="68475" cy="21750"/>
            </a:xfrm>
            <a:custGeom>
              <a:avLst/>
              <a:gdLst/>
              <a:ahLst/>
              <a:cxnLst/>
              <a:rect l="l" t="t" r="r" b="b"/>
              <a:pathLst>
                <a:path w="2739" h="870" extrusionOk="0">
                  <a:moveTo>
                    <a:pt x="463" y="1"/>
                  </a:moveTo>
                  <a:cubicBezTo>
                    <a:pt x="275" y="1"/>
                    <a:pt x="156" y="12"/>
                    <a:pt x="143" y="12"/>
                  </a:cubicBezTo>
                  <a:cubicBezTo>
                    <a:pt x="48" y="12"/>
                    <a:pt x="0" y="83"/>
                    <a:pt x="0" y="179"/>
                  </a:cubicBezTo>
                  <a:cubicBezTo>
                    <a:pt x="0" y="240"/>
                    <a:pt x="72" y="302"/>
                    <a:pt x="137" y="302"/>
                  </a:cubicBezTo>
                  <a:cubicBezTo>
                    <a:pt x="147" y="302"/>
                    <a:pt x="157" y="301"/>
                    <a:pt x="167" y="298"/>
                  </a:cubicBezTo>
                  <a:cubicBezTo>
                    <a:pt x="167" y="298"/>
                    <a:pt x="259" y="289"/>
                    <a:pt x="413" y="289"/>
                  </a:cubicBezTo>
                  <a:cubicBezTo>
                    <a:pt x="844" y="289"/>
                    <a:pt x="1757" y="354"/>
                    <a:pt x="2477" y="845"/>
                  </a:cubicBezTo>
                  <a:cubicBezTo>
                    <a:pt x="2501" y="869"/>
                    <a:pt x="2524" y="869"/>
                    <a:pt x="2572" y="869"/>
                  </a:cubicBezTo>
                  <a:cubicBezTo>
                    <a:pt x="2620" y="869"/>
                    <a:pt x="2667" y="845"/>
                    <a:pt x="2691" y="798"/>
                  </a:cubicBezTo>
                  <a:cubicBezTo>
                    <a:pt x="2739" y="726"/>
                    <a:pt x="2715" y="631"/>
                    <a:pt x="2643" y="583"/>
                  </a:cubicBezTo>
                  <a:lnTo>
                    <a:pt x="2643" y="607"/>
                  </a:lnTo>
                  <a:cubicBezTo>
                    <a:pt x="1888" y="75"/>
                    <a:pt x="947" y="1"/>
                    <a:pt x="463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6451100" y="4200800"/>
              <a:ext cx="47875" cy="28725"/>
            </a:xfrm>
            <a:custGeom>
              <a:avLst/>
              <a:gdLst/>
              <a:ahLst/>
              <a:cxnLst/>
              <a:rect l="l" t="t" r="r" b="b"/>
              <a:pathLst>
                <a:path w="1915" h="1149" extrusionOk="0">
                  <a:moveTo>
                    <a:pt x="230" y="0"/>
                  </a:moveTo>
                  <a:cubicBezTo>
                    <a:pt x="48" y="0"/>
                    <a:pt x="1" y="292"/>
                    <a:pt x="223" y="315"/>
                  </a:cubicBezTo>
                  <a:cubicBezTo>
                    <a:pt x="771" y="410"/>
                    <a:pt x="1247" y="672"/>
                    <a:pt x="1628" y="1077"/>
                  </a:cubicBezTo>
                  <a:cubicBezTo>
                    <a:pt x="1652" y="1124"/>
                    <a:pt x="1700" y="1148"/>
                    <a:pt x="1747" y="1148"/>
                  </a:cubicBezTo>
                  <a:cubicBezTo>
                    <a:pt x="1771" y="1148"/>
                    <a:pt x="1819" y="1124"/>
                    <a:pt x="1843" y="1101"/>
                  </a:cubicBezTo>
                  <a:cubicBezTo>
                    <a:pt x="1914" y="1053"/>
                    <a:pt x="1914" y="958"/>
                    <a:pt x="1866" y="886"/>
                  </a:cubicBezTo>
                  <a:cubicBezTo>
                    <a:pt x="1438" y="434"/>
                    <a:pt x="890" y="124"/>
                    <a:pt x="271" y="5"/>
                  </a:cubicBezTo>
                  <a:cubicBezTo>
                    <a:pt x="257" y="2"/>
                    <a:pt x="243" y="0"/>
                    <a:pt x="230" y="0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400700" y="4108050"/>
              <a:ext cx="7775" cy="28700"/>
            </a:xfrm>
            <a:custGeom>
              <a:avLst/>
              <a:gdLst/>
              <a:ahLst/>
              <a:cxnLst/>
              <a:rect l="l" t="t" r="r" b="b"/>
              <a:pathLst>
                <a:path w="311" h="1148" extrusionOk="0">
                  <a:moveTo>
                    <a:pt x="1" y="0"/>
                  </a:moveTo>
                  <a:lnTo>
                    <a:pt x="1" y="1000"/>
                  </a:lnTo>
                  <a:cubicBezTo>
                    <a:pt x="1" y="1083"/>
                    <a:pt x="73" y="1148"/>
                    <a:pt x="154" y="1148"/>
                  </a:cubicBezTo>
                  <a:cubicBezTo>
                    <a:pt x="166" y="1148"/>
                    <a:pt x="179" y="1146"/>
                    <a:pt x="191" y="1143"/>
                  </a:cubicBezTo>
                  <a:cubicBezTo>
                    <a:pt x="263" y="1119"/>
                    <a:pt x="310" y="1072"/>
                    <a:pt x="310" y="100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384025" y="4109225"/>
              <a:ext cx="8975" cy="20425"/>
            </a:xfrm>
            <a:custGeom>
              <a:avLst/>
              <a:gdLst/>
              <a:ahLst/>
              <a:cxnLst/>
              <a:rect l="l" t="t" r="r" b="b"/>
              <a:pathLst>
                <a:path w="359" h="817" extrusionOk="0">
                  <a:moveTo>
                    <a:pt x="334" y="1"/>
                  </a:moveTo>
                  <a:cubicBezTo>
                    <a:pt x="215" y="1"/>
                    <a:pt x="120" y="25"/>
                    <a:pt x="25" y="48"/>
                  </a:cubicBezTo>
                  <a:lnTo>
                    <a:pt x="25" y="691"/>
                  </a:lnTo>
                  <a:cubicBezTo>
                    <a:pt x="1" y="775"/>
                    <a:pt x="90" y="816"/>
                    <a:pt x="180" y="816"/>
                  </a:cubicBezTo>
                  <a:cubicBezTo>
                    <a:pt x="269" y="816"/>
                    <a:pt x="358" y="775"/>
                    <a:pt x="334" y="691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415900" y="4109225"/>
              <a:ext cx="8350" cy="20425"/>
            </a:xfrm>
            <a:custGeom>
              <a:avLst/>
              <a:gdLst/>
              <a:ahLst/>
              <a:cxnLst/>
              <a:rect l="l" t="t" r="r" b="b"/>
              <a:pathLst>
                <a:path w="334" h="817" extrusionOk="0">
                  <a:moveTo>
                    <a:pt x="12" y="1"/>
                  </a:moveTo>
                  <a:lnTo>
                    <a:pt x="12" y="691"/>
                  </a:lnTo>
                  <a:cubicBezTo>
                    <a:pt x="0" y="775"/>
                    <a:pt x="83" y="816"/>
                    <a:pt x="167" y="816"/>
                  </a:cubicBezTo>
                  <a:cubicBezTo>
                    <a:pt x="250" y="816"/>
                    <a:pt x="333" y="775"/>
                    <a:pt x="322" y="691"/>
                  </a:cubicBezTo>
                  <a:lnTo>
                    <a:pt x="322" y="48"/>
                  </a:lnTo>
                  <a:cubicBezTo>
                    <a:pt x="202" y="25"/>
                    <a:pt x="107" y="1"/>
                    <a:pt x="12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380475" y="4203175"/>
              <a:ext cx="48250" cy="17400"/>
            </a:xfrm>
            <a:custGeom>
              <a:avLst/>
              <a:gdLst/>
              <a:ahLst/>
              <a:cxnLst/>
              <a:rect l="l" t="t" r="r" b="b"/>
              <a:pathLst>
                <a:path w="1930" h="696" extrusionOk="0">
                  <a:moveTo>
                    <a:pt x="115" y="1"/>
                  </a:moveTo>
                  <a:cubicBezTo>
                    <a:pt x="54" y="1"/>
                    <a:pt x="0" y="66"/>
                    <a:pt x="0" y="148"/>
                  </a:cubicBezTo>
                  <a:cubicBezTo>
                    <a:pt x="118" y="192"/>
                    <a:pt x="238" y="237"/>
                    <a:pt x="357" y="283"/>
                  </a:cubicBezTo>
                  <a:lnTo>
                    <a:pt x="357" y="283"/>
                  </a:lnTo>
                  <a:cubicBezTo>
                    <a:pt x="331" y="248"/>
                    <a:pt x="314" y="203"/>
                    <a:pt x="310" y="148"/>
                  </a:cubicBezTo>
                  <a:cubicBezTo>
                    <a:pt x="310" y="53"/>
                    <a:pt x="238" y="5"/>
                    <a:pt x="143" y="5"/>
                  </a:cubicBezTo>
                  <a:cubicBezTo>
                    <a:pt x="134" y="2"/>
                    <a:pt x="124" y="1"/>
                    <a:pt x="115" y="1"/>
                  </a:cubicBezTo>
                  <a:close/>
                  <a:moveTo>
                    <a:pt x="1734" y="1"/>
                  </a:moveTo>
                  <a:cubicBezTo>
                    <a:pt x="1673" y="1"/>
                    <a:pt x="1619" y="66"/>
                    <a:pt x="1619" y="148"/>
                  </a:cubicBezTo>
                  <a:cubicBezTo>
                    <a:pt x="1619" y="291"/>
                    <a:pt x="1500" y="410"/>
                    <a:pt x="1357" y="410"/>
                  </a:cubicBezTo>
                  <a:cubicBezTo>
                    <a:pt x="1215" y="410"/>
                    <a:pt x="1119" y="291"/>
                    <a:pt x="1119" y="148"/>
                  </a:cubicBezTo>
                  <a:cubicBezTo>
                    <a:pt x="1096" y="65"/>
                    <a:pt x="1024" y="23"/>
                    <a:pt x="956" y="23"/>
                  </a:cubicBezTo>
                  <a:cubicBezTo>
                    <a:pt x="887" y="23"/>
                    <a:pt x="822" y="65"/>
                    <a:pt x="810" y="148"/>
                  </a:cubicBezTo>
                  <a:cubicBezTo>
                    <a:pt x="799" y="286"/>
                    <a:pt x="704" y="362"/>
                    <a:pt x="599" y="378"/>
                  </a:cubicBezTo>
                  <a:lnTo>
                    <a:pt x="599" y="378"/>
                  </a:lnTo>
                  <a:cubicBezTo>
                    <a:pt x="518" y="346"/>
                    <a:pt x="438" y="314"/>
                    <a:pt x="357" y="283"/>
                  </a:cubicBezTo>
                  <a:lnTo>
                    <a:pt x="357" y="283"/>
                  </a:lnTo>
                  <a:cubicBezTo>
                    <a:pt x="405" y="348"/>
                    <a:pt x="483" y="380"/>
                    <a:pt x="560" y="380"/>
                  </a:cubicBezTo>
                  <a:cubicBezTo>
                    <a:pt x="573" y="380"/>
                    <a:pt x="586" y="380"/>
                    <a:pt x="599" y="378"/>
                  </a:cubicBezTo>
                  <a:lnTo>
                    <a:pt x="599" y="378"/>
                  </a:lnTo>
                  <a:cubicBezTo>
                    <a:pt x="858" y="481"/>
                    <a:pt x="1115" y="588"/>
                    <a:pt x="1357" y="696"/>
                  </a:cubicBezTo>
                  <a:cubicBezTo>
                    <a:pt x="1667" y="696"/>
                    <a:pt x="1929" y="458"/>
                    <a:pt x="1929" y="148"/>
                  </a:cubicBezTo>
                  <a:cubicBezTo>
                    <a:pt x="1929" y="66"/>
                    <a:pt x="1875" y="1"/>
                    <a:pt x="1799" y="1"/>
                  </a:cubicBezTo>
                  <a:cubicBezTo>
                    <a:pt x="1787" y="1"/>
                    <a:pt x="1775" y="2"/>
                    <a:pt x="1762" y="5"/>
                  </a:cubicBezTo>
                  <a:cubicBezTo>
                    <a:pt x="1753" y="2"/>
                    <a:pt x="1744" y="1"/>
                    <a:pt x="1734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41"/>
          <p:cNvGrpSpPr/>
          <p:nvPr/>
        </p:nvGrpSpPr>
        <p:grpSpPr>
          <a:xfrm>
            <a:off x="592608" y="3759468"/>
            <a:ext cx="905512" cy="908074"/>
            <a:chOff x="5699375" y="4083475"/>
            <a:chExt cx="259600" cy="260350"/>
          </a:xfrm>
        </p:grpSpPr>
        <p:sp>
          <p:nvSpPr>
            <p:cNvPr id="1005" name="Google Shape;1005;p41"/>
            <p:cNvSpPr/>
            <p:nvPr/>
          </p:nvSpPr>
          <p:spPr>
            <a:xfrm>
              <a:off x="5699975" y="4271175"/>
              <a:ext cx="57775" cy="72650"/>
            </a:xfrm>
            <a:custGeom>
              <a:avLst/>
              <a:gdLst/>
              <a:ahLst/>
              <a:cxnLst/>
              <a:rect l="l" t="t" r="r" b="b"/>
              <a:pathLst>
                <a:path w="2311" h="2906" extrusionOk="0">
                  <a:moveTo>
                    <a:pt x="1215" y="0"/>
                  </a:moveTo>
                  <a:cubicBezTo>
                    <a:pt x="524" y="119"/>
                    <a:pt x="24" y="715"/>
                    <a:pt x="0" y="1405"/>
                  </a:cubicBezTo>
                  <a:cubicBezTo>
                    <a:pt x="0" y="2143"/>
                    <a:pt x="524" y="2906"/>
                    <a:pt x="2001" y="2906"/>
                  </a:cubicBezTo>
                  <a:lnTo>
                    <a:pt x="2310" y="2120"/>
                  </a:lnTo>
                  <a:cubicBezTo>
                    <a:pt x="1953" y="2120"/>
                    <a:pt x="1619" y="1929"/>
                    <a:pt x="1453" y="1620"/>
                  </a:cubicBezTo>
                  <a:cubicBezTo>
                    <a:pt x="1286" y="1381"/>
                    <a:pt x="1262" y="1072"/>
                    <a:pt x="1358" y="786"/>
                  </a:cubicBezTo>
                  <a:cubicBezTo>
                    <a:pt x="1453" y="548"/>
                    <a:pt x="1429" y="262"/>
                    <a:pt x="1310" y="48"/>
                  </a:cubicBezTo>
                  <a:cubicBezTo>
                    <a:pt x="1286" y="24"/>
                    <a:pt x="1262" y="0"/>
                    <a:pt x="1215" y="0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5747000" y="4255100"/>
              <a:ext cx="164350" cy="88725"/>
            </a:xfrm>
            <a:custGeom>
              <a:avLst/>
              <a:gdLst/>
              <a:ahLst/>
              <a:cxnLst/>
              <a:rect l="l" t="t" r="r" b="b"/>
              <a:pathLst>
                <a:path w="6574" h="3549" extrusionOk="0">
                  <a:moveTo>
                    <a:pt x="1929" y="0"/>
                  </a:moveTo>
                  <a:lnTo>
                    <a:pt x="1691" y="24"/>
                  </a:lnTo>
                  <a:cubicBezTo>
                    <a:pt x="1548" y="48"/>
                    <a:pt x="1429" y="95"/>
                    <a:pt x="1310" y="191"/>
                  </a:cubicBezTo>
                  <a:cubicBezTo>
                    <a:pt x="882" y="453"/>
                    <a:pt x="667" y="953"/>
                    <a:pt x="762" y="1453"/>
                  </a:cubicBezTo>
                  <a:lnTo>
                    <a:pt x="977" y="2644"/>
                  </a:lnTo>
                  <a:lnTo>
                    <a:pt x="643" y="2644"/>
                  </a:lnTo>
                  <a:cubicBezTo>
                    <a:pt x="286" y="2644"/>
                    <a:pt x="0" y="2929"/>
                    <a:pt x="0" y="3287"/>
                  </a:cubicBezTo>
                  <a:lnTo>
                    <a:pt x="0" y="3453"/>
                  </a:lnTo>
                  <a:cubicBezTo>
                    <a:pt x="0" y="3501"/>
                    <a:pt x="48" y="3549"/>
                    <a:pt x="120" y="3549"/>
                  </a:cubicBezTo>
                  <a:lnTo>
                    <a:pt x="6454" y="3549"/>
                  </a:lnTo>
                  <a:cubicBezTo>
                    <a:pt x="6526" y="3549"/>
                    <a:pt x="6573" y="3501"/>
                    <a:pt x="6573" y="3453"/>
                  </a:cubicBezTo>
                  <a:lnTo>
                    <a:pt x="6573" y="3287"/>
                  </a:lnTo>
                  <a:cubicBezTo>
                    <a:pt x="6573" y="2929"/>
                    <a:pt x="6287" y="2644"/>
                    <a:pt x="5930" y="2644"/>
                  </a:cubicBezTo>
                  <a:lnTo>
                    <a:pt x="5597" y="2644"/>
                  </a:lnTo>
                  <a:lnTo>
                    <a:pt x="5811" y="1453"/>
                  </a:lnTo>
                  <a:cubicBezTo>
                    <a:pt x="5954" y="810"/>
                    <a:pt x="5525" y="167"/>
                    <a:pt x="4882" y="24"/>
                  </a:cubicBezTo>
                  <a:lnTo>
                    <a:pt x="4668" y="0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5855950" y="4255100"/>
              <a:ext cx="55400" cy="88725"/>
            </a:xfrm>
            <a:custGeom>
              <a:avLst/>
              <a:gdLst/>
              <a:ahLst/>
              <a:cxnLst/>
              <a:rect l="l" t="t" r="r" b="b"/>
              <a:pathLst>
                <a:path w="2216" h="3549" extrusionOk="0">
                  <a:moveTo>
                    <a:pt x="0" y="0"/>
                  </a:moveTo>
                  <a:lnTo>
                    <a:pt x="72" y="24"/>
                  </a:lnTo>
                  <a:cubicBezTo>
                    <a:pt x="715" y="167"/>
                    <a:pt x="1144" y="810"/>
                    <a:pt x="1025" y="1453"/>
                  </a:cubicBezTo>
                  <a:lnTo>
                    <a:pt x="786" y="2644"/>
                  </a:lnTo>
                  <a:lnTo>
                    <a:pt x="1120" y="2644"/>
                  </a:lnTo>
                  <a:cubicBezTo>
                    <a:pt x="1477" y="2644"/>
                    <a:pt x="1763" y="2929"/>
                    <a:pt x="1763" y="3287"/>
                  </a:cubicBezTo>
                  <a:lnTo>
                    <a:pt x="1763" y="3477"/>
                  </a:lnTo>
                  <a:cubicBezTo>
                    <a:pt x="1763" y="3501"/>
                    <a:pt x="1739" y="3549"/>
                    <a:pt x="1691" y="3549"/>
                  </a:cubicBezTo>
                  <a:lnTo>
                    <a:pt x="2096" y="3549"/>
                  </a:lnTo>
                  <a:cubicBezTo>
                    <a:pt x="2168" y="3549"/>
                    <a:pt x="2215" y="3501"/>
                    <a:pt x="2215" y="3453"/>
                  </a:cubicBezTo>
                  <a:lnTo>
                    <a:pt x="2215" y="3287"/>
                  </a:lnTo>
                  <a:cubicBezTo>
                    <a:pt x="2215" y="2929"/>
                    <a:pt x="1906" y="2644"/>
                    <a:pt x="1572" y="2644"/>
                  </a:cubicBezTo>
                  <a:lnTo>
                    <a:pt x="1239" y="2644"/>
                  </a:lnTo>
                  <a:lnTo>
                    <a:pt x="1453" y="1453"/>
                  </a:lnTo>
                  <a:cubicBezTo>
                    <a:pt x="1572" y="810"/>
                    <a:pt x="1167" y="167"/>
                    <a:pt x="524" y="24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5779750" y="4255700"/>
              <a:ext cx="99450" cy="22625"/>
            </a:xfrm>
            <a:custGeom>
              <a:avLst/>
              <a:gdLst/>
              <a:ahLst/>
              <a:cxnLst/>
              <a:rect l="l" t="t" r="r" b="b"/>
              <a:pathLst>
                <a:path w="3978" h="905" extrusionOk="0">
                  <a:moveTo>
                    <a:pt x="619" y="0"/>
                  </a:moveTo>
                  <a:lnTo>
                    <a:pt x="381" y="24"/>
                  </a:lnTo>
                  <a:cubicBezTo>
                    <a:pt x="262" y="48"/>
                    <a:pt x="119" y="95"/>
                    <a:pt x="0" y="191"/>
                  </a:cubicBezTo>
                  <a:cubicBezTo>
                    <a:pt x="572" y="667"/>
                    <a:pt x="1280" y="905"/>
                    <a:pt x="1989" y="905"/>
                  </a:cubicBezTo>
                  <a:cubicBezTo>
                    <a:pt x="2697" y="905"/>
                    <a:pt x="3406" y="667"/>
                    <a:pt x="3977" y="191"/>
                  </a:cubicBezTo>
                  <a:cubicBezTo>
                    <a:pt x="3858" y="119"/>
                    <a:pt x="3715" y="48"/>
                    <a:pt x="3572" y="24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5793425" y="4252125"/>
              <a:ext cx="70875" cy="91700"/>
            </a:xfrm>
            <a:custGeom>
              <a:avLst/>
              <a:gdLst/>
              <a:ahLst/>
              <a:cxnLst/>
              <a:rect l="l" t="t" r="r" b="b"/>
              <a:pathLst>
                <a:path w="2835" h="3668" extrusionOk="0">
                  <a:moveTo>
                    <a:pt x="72" y="0"/>
                  </a:moveTo>
                  <a:cubicBezTo>
                    <a:pt x="49" y="0"/>
                    <a:pt x="25" y="24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lnTo>
                    <a:pt x="1" y="3596"/>
                  </a:lnTo>
                  <a:cubicBezTo>
                    <a:pt x="1" y="3644"/>
                    <a:pt x="25" y="3668"/>
                    <a:pt x="72" y="3668"/>
                  </a:cubicBezTo>
                  <a:lnTo>
                    <a:pt x="501" y="3668"/>
                  </a:lnTo>
                  <a:cubicBezTo>
                    <a:pt x="787" y="3668"/>
                    <a:pt x="1001" y="3429"/>
                    <a:pt x="1001" y="3144"/>
                  </a:cubicBezTo>
                  <a:lnTo>
                    <a:pt x="1001" y="1620"/>
                  </a:lnTo>
                  <a:cubicBezTo>
                    <a:pt x="1025" y="1369"/>
                    <a:pt x="1221" y="1244"/>
                    <a:pt x="1415" y="1244"/>
                  </a:cubicBezTo>
                  <a:cubicBezTo>
                    <a:pt x="1608" y="1244"/>
                    <a:pt x="1799" y="1369"/>
                    <a:pt x="1811" y="1620"/>
                  </a:cubicBezTo>
                  <a:lnTo>
                    <a:pt x="1811" y="3167"/>
                  </a:lnTo>
                  <a:cubicBezTo>
                    <a:pt x="1835" y="3453"/>
                    <a:pt x="2049" y="3668"/>
                    <a:pt x="2335" y="3668"/>
                  </a:cubicBezTo>
                  <a:lnTo>
                    <a:pt x="2787" y="3668"/>
                  </a:lnTo>
                  <a:cubicBezTo>
                    <a:pt x="2811" y="3668"/>
                    <a:pt x="2835" y="3644"/>
                    <a:pt x="2835" y="3620"/>
                  </a:cubicBezTo>
                  <a:lnTo>
                    <a:pt x="2835" y="72"/>
                  </a:lnTo>
                  <a:cubicBezTo>
                    <a:pt x="2835" y="48"/>
                    <a:pt x="2811" y="24"/>
                    <a:pt x="2787" y="24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5793425" y="4252125"/>
              <a:ext cx="70875" cy="26350"/>
            </a:xfrm>
            <a:custGeom>
              <a:avLst/>
              <a:gdLst/>
              <a:ahLst/>
              <a:cxnLst/>
              <a:rect l="l" t="t" r="r" b="b"/>
              <a:pathLst>
                <a:path w="2835" h="1054" extrusionOk="0">
                  <a:moveTo>
                    <a:pt x="72" y="0"/>
                  </a:moveTo>
                  <a:cubicBezTo>
                    <a:pt x="49" y="0"/>
                    <a:pt x="25" y="24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lnTo>
                    <a:pt x="1" y="715"/>
                  </a:lnTo>
                  <a:cubicBezTo>
                    <a:pt x="453" y="941"/>
                    <a:pt x="942" y="1054"/>
                    <a:pt x="1427" y="1054"/>
                  </a:cubicBezTo>
                  <a:cubicBezTo>
                    <a:pt x="1912" y="1054"/>
                    <a:pt x="2394" y="941"/>
                    <a:pt x="2835" y="715"/>
                  </a:cubicBezTo>
                  <a:lnTo>
                    <a:pt x="2835" y="72"/>
                  </a:lnTo>
                  <a:cubicBezTo>
                    <a:pt x="2835" y="48"/>
                    <a:pt x="2811" y="24"/>
                    <a:pt x="2787" y="24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5753550" y="4083925"/>
              <a:ext cx="151250" cy="181400"/>
            </a:xfrm>
            <a:custGeom>
              <a:avLst/>
              <a:gdLst/>
              <a:ahLst/>
              <a:cxnLst/>
              <a:rect l="l" t="t" r="r" b="b"/>
              <a:pathLst>
                <a:path w="6050" h="7256" extrusionOk="0">
                  <a:moveTo>
                    <a:pt x="3001" y="1"/>
                  </a:moveTo>
                  <a:cubicBezTo>
                    <a:pt x="2418" y="1"/>
                    <a:pt x="1834" y="108"/>
                    <a:pt x="1286" y="322"/>
                  </a:cubicBezTo>
                  <a:lnTo>
                    <a:pt x="72" y="917"/>
                  </a:lnTo>
                  <a:cubicBezTo>
                    <a:pt x="24" y="941"/>
                    <a:pt x="0" y="1013"/>
                    <a:pt x="0" y="1060"/>
                  </a:cubicBezTo>
                  <a:lnTo>
                    <a:pt x="0" y="4966"/>
                  </a:lnTo>
                  <a:cubicBezTo>
                    <a:pt x="0" y="5180"/>
                    <a:pt x="96" y="5418"/>
                    <a:pt x="239" y="5585"/>
                  </a:cubicBezTo>
                  <a:lnTo>
                    <a:pt x="1239" y="6514"/>
                  </a:lnTo>
                  <a:cubicBezTo>
                    <a:pt x="1736" y="7011"/>
                    <a:pt x="2386" y="7255"/>
                    <a:pt x="3037" y="7255"/>
                  </a:cubicBezTo>
                  <a:cubicBezTo>
                    <a:pt x="3696" y="7255"/>
                    <a:pt x="4355" y="7005"/>
                    <a:pt x="4859" y="6514"/>
                  </a:cubicBezTo>
                  <a:lnTo>
                    <a:pt x="5787" y="5585"/>
                  </a:lnTo>
                  <a:cubicBezTo>
                    <a:pt x="5954" y="5418"/>
                    <a:pt x="6049" y="5180"/>
                    <a:pt x="6049" y="4966"/>
                  </a:cubicBezTo>
                  <a:lnTo>
                    <a:pt x="6049" y="1037"/>
                  </a:lnTo>
                  <a:lnTo>
                    <a:pt x="6025" y="1037"/>
                  </a:lnTo>
                  <a:cubicBezTo>
                    <a:pt x="6025" y="965"/>
                    <a:pt x="6002" y="917"/>
                    <a:pt x="5930" y="894"/>
                  </a:cubicBezTo>
                  <a:lnTo>
                    <a:pt x="4716" y="322"/>
                  </a:lnTo>
                  <a:cubicBezTo>
                    <a:pt x="4168" y="108"/>
                    <a:pt x="3584" y="1"/>
                    <a:pt x="300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5782725" y="4083475"/>
              <a:ext cx="122675" cy="181775"/>
            </a:xfrm>
            <a:custGeom>
              <a:avLst/>
              <a:gdLst/>
              <a:ahLst/>
              <a:cxnLst/>
              <a:rect l="l" t="t" r="r" b="b"/>
              <a:pathLst>
                <a:path w="4907" h="7271" extrusionOk="0">
                  <a:moveTo>
                    <a:pt x="1858" y="1"/>
                  </a:moveTo>
                  <a:cubicBezTo>
                    <a:pt x="1268" y="1"/>
                    <a:pt x="679" y="114"/>
                    <a:pt x="119" y="340"/>
                  </a:cubicBezTo>
                  <a:cubicBezTo>
                    <a:pt x="0" y="721"/>
                    <a:pt x="143" y="1150"/>
                    <a:pt x="477" y="1364"/>
                  </a:cubicBezTo>
                  <a:cubicBezTo>
                    <a:pt x="569" y="1426"/>
                    <a:pt x="661" y="1446"/>
                    <a:pt x="751" y="1446"/>
                  </a:cubicBezTo>
                  <a:cubicBezTo>
                    <a:pt x="919" y="1446"/>
                    <a:pt x="1086" y="1377"/>
                    <a:pt x="1260" y="1377"/>
                  </a:cubicBezTo>
                  <a:cubicBezTo>
                    <a:pt x="1353" y="1377"/>
                    <a:pt x="1449" y="1397"/>
                    <a:pt x="1548" y="1459"/>
                  </a:cubicBezTo>
                  <a:cubicBezTo>
                    <a:pt x="2096" y="1817"/>
                    <a:pt x="1882" y="3341"/>
                    <a:pt x="1882" y="3341"/>
                  </a:cubicBezTo>
                  <a:lnTo>
                    <a:pt x="1882" y="7270"/>
                  </a:lnTo>
                  <a:cubicBezTo>
                    <a:pt x="2358" y="7270"/>
                    <a:pt x="2858" y="7127"/>
                    <a:pt x="3263" y="6865"/>
                  </a:cubicBezTo>
                  <a:cubicBezTo>
                    <a:pt x="3430" y="6770"/>
                    <a:pt x="3572" y="6651"/>
                    <a:pt x="3692" y="6532"/>
                  </a:cubicBezTo>
                  <a:lnTo>
                    <a:pt x="4644" y="5603"/>
                  </a:lnTo>
                  <a:cubicBezTo>
                    <a:pt x="4811" y="5436"/>
                    <a:pt x="4906" y="5198"/>
                    <a:pt x="4906" y="4984"/>
                  </a:cubicBezTo>
                  <a:lnTo>
                    <a:pt x="4906" y="1055"/>
                  </a:lnTo>
                  <a:lnTo>
                    <a:pt x="4882" y="1031"/>
                  </a:lnTo>
                  <a:cubicBezTo>
                    <a:pt x="4882" y="983"/>
                    <a:pt x="4858" y="935"/>
                    <a:pt x="4811" y="912"/>
                  </a:cubicBezTo>
                  <a:lnTo>
                    <a:pt x="4311" y="673"/>
                  </a:lnTo>
                  <a:lnTo>
                    <a:pt x="3596" y="340"/>
                  </a:lnTo>
                  <a:cubicBezTo>
                    <a:pt x="3037" y="114"/>
                    <a:pt x="2447" y="1"/>
                    <a:pt x="1858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5864275" y="4100300"/>
              <a:ext cx="40525" cy="154825"/>
            </a:xfrm>
            <a:custGeom>
              <a:avLst/>
              <a:gdLst/>
              <a:ahLst/>
              <a:cxnLst/>
              <a:rect l="l" t="t" r="r" b="b"/>
              <a:pathLst>
                <a:path w="1621" h="6193" extrusionOk="0">
                  <a:moveTo>
                    <a:pt x="1049" y="0"/>
                  </a:moveTo>
                  <a:lnTo>
                    <a:pt x="1049" y="4049"/>
                  </a:lnTo>
                  <a:cubicBezTo>
                    <a:pt x="1001" y="4382"/>
                    <a:pt x="882" y="4668"/>
                    <a:pt x="715" y="4954"/>
                  </a:cubicBezTo>
                  <a:cubicBezTo>
                    <a:pt x="525" y="5335"/>
                    <a:pt x="1" y="6192"/>
                    <a:pt x="1" y="6192"/>
                  </a:cubicBezTo>
                  <a:cubicBezTo>
                    <a:pt x="168" y="6097"/>
                    <a:pt x="310" y="5978"/>
                    <a:pt x="430" y="5835"/>
                  </a:cubicBezTo>
                  <a:lnTo>
                    <a:pt x="1358" y="4906"/>
                  </a:lnTo>
                  <a:cubicBezTo>
                    <a:pt x="1525" y="4740"/>
                    <a:pt x="1620" y="4525"/>
                    <a:pt x="1620" y="4287"/>
                  </a:cubicBezTo>
                  <a:lnTo>
                    <a:pt x="1620" y="405"/>
                  </a:lnTo>
                  <a:cubicBezTo>
                    <a:pt x="1620" y="334"/>
                    <a:pt x="1573" y="286"/>
                    <a:pt x="1525" y="239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5815475" y="4208050"/>
              <a:ext cx="28000" cy="23100"/>
            </a:xfrm>
            <a:custGeom>
              <a:avLst/>
              <a:gdLst/>
              <a:ahLst/>
              <a:cxnLst/>
              <a:rect l="l" t="t" r="r" b="b"/>
              <a:pathLst>
                <a:path w="1120" h="924" extrusionOk="0">
                  <a:moveTo>
                    <a:pt x="548" y="1"/>
                  </a:moveTo>
                  <a:lnTo>
                    <a:pt x="0" y="215"/>
                  </a:lnTo>
                  <a:lnTo>
                    <a:pt x="0" y="406"/>
                  </a:lnTo>
                  <a:cubicBezTo>
                    <a:pt x="24" y="751"/>
                    <a:pt x="286" y="924"/>
                    <a:pt x="551" y="924"/>
                  </a:cubicBezTo>
                  <a:cubicBezTo>
                    <a:pt x="816" y="924"/>
                    <a:pt x="1084" y="751"/>
                    <a:pt x="1119" y="406"/>
                  </a:cubicBezTo>
                  <a:lnTo>
                    <a:pt x="1119" y="2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5789275" y="4138400"/>
              <a:ext cx="28000" cy="17000"/>
            </a:xfrm>
            <a:custGeom>
              <a:avLst/>
              <a:gdLst/>
              <a:ahLst/>
              <a:cxnLst/>
              <a:rect l="l" t="t" r="r" b="b"/>
              <a:pathLst>
                <a:path w="1120" h="680" extrusionOk="0">
                  <a:moveTo>
                    <a:pt x="560" y="1"/>
                  </a:moveTo>
                  <a:cubicBezTo>
                    <a:pt x="280" y="1"/>
                    <a:pt x="0" y="191"/>
                    <a:pt x="0" y="572"/>
                  </a:cubicBezTo>
                  <a:cubicBezTo>
                    <a:pt x="24" y="644"/>
                    <a:pt x="90" y="679"/>
                    <a:pt x="155" y="679"/>
                  </a:cubicBezTo>
                  <a:cubicBezTo>
                    <a:pt x="221" y="679"/>
                    <a:pt x="286" y="644"/>
                    <a:pt x="310" y="572"/>
                  </a:cubicBezTo>
                  <a:lnTo>
                    <a:pt x="334" y="572"/>
                  </a:lnTo>
                  <a:cubicBezTo>
                    <a:pt x="334" y="429"/>
                    <a:pt x="429" y="310"/>
                    <a:pt x="572" y="310"/>
                  </a:cubicBezTo>
                  <a:cubicBezTo>
                    <a:pt x="715" y="310"/>
                    <a:pt x="834" y="429"/>
                    <a:pt x="834" y="572"/>
                  </a:cubicBezTo>
                  <a:cubicBezTo>
                    <a:pt x="846" y="644"/>
                    <a:pt x="911" y="679"/>
                    <a:pt x="977" y="679"/>
                  </a:cubicBezTo>
                  <a:cubicBezTo>
                    <a:pt x="1042" y="679"/>
                    <a:pt x="1108" y="644"/>
                    <a:pt x="1120" y="572"/>
                  </a:cubicBezTo>
                  <a:cubicBezTo>
                    <a:pt x="1120" y="191"/>
                    <a:pt x="840" y="1"/>
                    <a:pt x="560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5840175" y="4138400"/>
              <a:ext cx="28300" cy="17450"/>
            </a:xfrm>
            <a:custGeom>
              <a:avLst/>
              <a:gdLst/>
              <a:ahLst/>
              <a:cxnLst/>
              <a:rect l="l" t="t" r="r" b="b"/>
              <a:pathLst>
                <a:path w="1132" h="698" extrusionOk="0">
                  <a:moveTo>
                    <a:pt x="584" y="1"/>
                  </a:moveTo>
                  <a:cubicBezTo>
                    <a:pt x="274" y="1"/>
                    <a:pt x="12" y="263"/>
                    <a:pt x="12" y="572"/>
                  </a:cubicBezTo>
                  <a:cubicBezTo>
                    <a:pt x="0" y="655"/>
                    <a:pt x="84" y="697"/>
                    <a:pt x="167" y="697"/>
                  </a:cubicBezTo>
                  <a:cubicBezTo>
                    <a:pt x="250" y="697"/>
                    <a:pt x="334" y="655"/>
                    <a:pt x="322" y="572"/>
                  </a:cubicBezTo>
                  <a:cubicBezTo>
                    <a:pt x="322" y="429"/>
                    <a:pt x="417" y="310"/>
                    <a:pt x="560" y="310"/>
                  </a:cubicBezTo>
                  <a:cubicBezTo>
                    <a:pt x="703" y="310"/>
                    <a:pt x="822" y="429"/>
                    <a:pt x="822" y="572"/>
                  </a:cubicBezTo>
                  <a:cubicBezTo>
                    <a:pt x="846" y="644"/>
                    <a:pt x="911" y="679"/>
                    <a:pt x="977" y="679"/>
                  </a:cubicBezTo>
                  <a:cubicBezTo>
                    <a:pt x="1042" y="679"/>
                    <a:pt x="1108" y="644"/>
                    <a:pt x="1132" y="572"/>
                  </a:cubicBezTo>
                  <a:cubicBezTo>
                    <a:pt x="1108" y="263"/>
                    <a:pt x="870" y="24"/>
                    <a:pt x="584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5795225" y="4178875"/>
              <a:ext cx="68500" cy="38150"/>
            </a:xfrm>
            <a:custGeom>
              <a:avLst/>
              <a:gdLst/>
              <a:ahLst/>
              <a:cxnLst/>
              <a:rect l="l" t="t" r="r" b="b"/>
              <a:pathLst>
                <a:path w="2740" h="1526" extrusionOk="0">
                  <a:moveTo>
                    <a:pt x="1358" y="1"/>
                  </a:moveTo>
                  <a:cubicBezTo>
                    <a:pt x="1286" y="1"/>
                    <a:pt x="1215" y="72"/>
                    <a:pt x="1215" y="144"/>
                  </a:cubicBezTo>
                  <a:lnTo>
                    <a:pt x="1215" y="977"/>
                  </a:lnTo>
                  <a:cubicBezTo>
                    <a:pt x="1215" y="1096"/>
                    <a:pt x="1096" y="1216"/>
                    <a:pt x="953" y="1216"/>
                  </a:cubicBezTo>
                  <a:lnTo>
                    <a:pt x="548" y="1216"/>
                  </a:lnTo>
                  <a:cubicBezTo>
                    <a:pt x="405" y="1216"/>
                    <a:pt x="286" y="1096"/>
                    <a:pt x="286" y="977"/>
                  </a:cubicBezTo>
                  <a:cubicBezTo>
                    <a:pt x="274" y="894"/>
                    <a:pt x="209" y="852"/>
                    <a:pt x="143" y="852"/>
                  </a:cubicBezTo>
                  <a:cubicBezTo>
                    <a:pt x="78" y="852"/>
                    <a:pt x="12" y="894"/>
                    <a:pt x="0" y="977"/>
                  </a:cubicBezTo>
                  <a:cubicBezTo>
                    <a:pt x="0" y="1263"/>
                    <a:pt x="239" y="1525"/>
                    <a:pt x="548" y="1525"/>
                  </a:cubicBezTo>
                  <a:lnTo>
                    <a:pt x="953" y="1525"/>
                  </a:lnTo>
                  <a:cubicBezTo>
                    <a:pt x="1120" y="1525"/>
                    <a:pt x="1263" y="1454"/>
                    <a:pt x="1358" y="1358"/>
                  </a:cubicBezTo>
                  <a:cubicBezTo>
                    <a:pt x="1477" y="1454"/>
                    <a:pt x="1620" y="1525"/>
                    <a:pt x="1763" y="1525"/>
                  </a:cubicBezTo>
                  <a:lnTo>
                    <a:pt x="2168" y="1525"/>
                  </a:lnTo>
                  <a:cubicBezTo>
                    <a:pt x="2477" y="1525"/>
                    <a:pt x="2739" y="1287"/>
                    <a:pt x="2739" y="977"/>
                  </a:cubicBezTo>
                  <a:cubicBezTo>
                    <a:pt x="2739" y="882"/>
                    <a:pt x="2668" y="811"/>
                    <a:pt x="2572" y="811"/>
                  </a:cubicBezTo>
                  <a:cubicBezTo>
                    <a:pt x="2501" y="811"/>
                    <a:pt x="2429" y="882"/>
                    <a:pt x="2429" y="954"/>
                  </a:cubicBezTo>
                  <a:cubicBezTo>
                    <a:pt x="2429" y="1096"/>
                    <a:pt x="2310" y="1216"/>
                    <a:pt x="2168" y="1216"/>
                  </a:cubicBezTo>
                  <a:lnTo>
                    <a:pt x="1763" y="1216"/>
                  </a:lnTo>
                  <a:cubicBezTo>
                    <a:pt x="1620" y="1216"/>
                    <a:pt x="1525" y="1096"/>
                    <a:pt x="1525" y="954"/>
                  </a:cubicBezTo>
                  <a:lnTo>
                    <a:pt x="1525" y="144"/>
                  </a:lnTo>
                  <a:cubicBezTo>
                    <a:pt x="1525" y="72"/>
                    <a:pt x="1453" y="1"/>
                    <a:pt x="1358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5813075" y="4164750"/>
              <a:ext cx="31575" cy="20425"/>
            </a:xfrm>
            <a:custGeom>
              <a:avLst/>
              <a:gdLst/>
              <a:ahLst/>
              <a:cxnLst/>
              <a:rect l="l" t="t" r="r" b="b"/>
              <a:pathLst>
                <a:path w="1263" h="817" extrusionOk="0">
                  <a:moveTo>
                    <a:pt x="644" y="0"/>
                  </a:moveTo>
                  <a:cubicBezTo>
                    <a:pt x="459" y="0"/>
                    <a:pt x="275" y="30"/>
                    <a:pt x="96" y="90"/>
                  </a:cubicBezTo>
                  <a:cubicBezTo>
                    <a:pt x="25" y="114"/>
                    <a:pt x="1" y="209"/>
                    <a:pt x="48" y="256"/>
                  </a:cubicBezTo>
                  <a:lnTo>
                    <a:pt x="572" y="780"/>
                  </a:lnTo>
                  <a:cubicBezTo>
                    <a:pt x="584" y="804"/>
                    <a:pt x="608" y="816"/>
                    <a:pt x="635" y="816"/>
                  </a:cubicBezTo>
                  <a:cubicBezTo>
                    <a:pt x="662" y="816"/>
                    <a:pt x="691" y="804"/>
                    <a:pt x="715" y="780"/>
                  </a:cubicBezTo>
                  <a:lnTo>
                    <a:pt x="1239" y="256"/>
                  </a:lnTo>
                  <a:cubicBezTo>
                    <a:pt x="1263" y="233"/>
                    <a:pt x="1263" y="209"/>
                    <a:pt x="1263" y="161"/>
                  </a:cubicBezTo>
                  <a:cubicBezTo>
                    <a:pt x="1263" y="137"/>
                    <a:pt x="1239" y="114"/>
                    <a:pt x="1192" y="90"/>
                  </a:cubicBezTo>
                  <a:cubicBezTo>
                    <a:pt x="1013" y="30"/>
                    <a:pt x="828" y="0"/>
                    <a:pt x="644" y="0"/>
                  </a:cubicBezTo>
                  <a:close/>
                </a:path>
              </a:pathLst>
            </a:custGeom>
            <a:solidFill>
              <a:srgbClr val="271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5699375" y="4083775"/>
              <a:ext cx="90525" cy="121050"/>
            </a:xfrm>
            <a:custGeom>
              <a:avLst/>
              <a:gdLst/>
              <a:ahLst/>
              <a:cxnLst/>
              <a:rect l="l" t="t" r="r" b="b"/>
              <a:pathLst>
                <a:path w="3621" h="4842" extrusionOk="0">
                  <a:moveTo>
                    <a:pt x="3144" y="1"/>
                  </a:moveTo>
                  <a:cubicBezTo>
                    <a:pt x="3102" y="1"/>
                    <a:pt x="3060" y="7"/>
                    <a:pt x="3025" y="18"/>
                  </a:cubicBezTo>
                  <a:cubicBezTo>
                    <a:pt x="2072" y="42"/>
                    <a:pt x="0" y="1566"/>
                    <a:pt x="1143" y="2686"/>
                  </a:cubicBezTo>
                  <a:cubicBezTo>
                    <a:pt x="2286" y="3805"/>
                    <a:pt x="1286" y="4662"/>
                    <a:pt x="1810" y="4829"/>
                  </a:cubicBezTo>
                  <a:cubicBezTo>
                    <a:pt x="1836" y="4837"/>
                    <a:pt x="1861" y="4841"/>
                    <a:pt x="1886" y="4841"/>
                  </a:cubicBezTo>
                  <a:cubicBezTo>
                    <a:pt x="2511" y="4841"/>
                    <a:pt x="2930" y="2340"/>
                    <a:pt x="2953" y="1424"/>
                  </a:cubicBezTo>
                  <a:cubicBezTo>
                    <a:pt x="2929" y="1066"/>
                    <a:pt x="3120" y="709"/>
                    <a:pt x="3406" y="519"/>
                  </a:cubicBezTo>
                  <a:cubicBezTo>
                    <a:pt x="3620" y="352"/>
                    <a:pt x="3525" y="18"/>
                    <a:pt x="3263" y="18"/>
                  </a:cubicBezTo>
                  <a:cubicBezTo>
                    <a:pt x="3227" y="7"/>
                    <a:pt x="3185" y="1"/>
                    <a:pt x="3144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5868450" y="4083625"/>
              <a:ext cx="90525" cy="121200"/>
            </a:xfrm>
            <a:custGeom>
              <a:avLst/>
              <a:gdLst/>
              <a:ahLst/>
              <a:cxnLst/>
              <a:rect l="l" t="t" r="r" b="b"/>
              <a:pathLst>
                <a:path w="3621" h="4848" extrusionOk="0">
                  <a:moveTo>
                    <a:pt x="596" y="1"/>
                  </a:moveTo>
                  <a:lnTo>
                    <a:pt x="596" y="24"/>
                  </a:lnTo>
                  <a:cubicBezTo>
                    <a:pt x="548" y="13"/>
                    <a:pt x="507" y="7"/>
                    <a:pt x="468" y="7"/>
                  </a:cubicBezTo>
                  <a:cubicBezTo>
                    <a:pt x="429" y="7"/>
                    <a:pt x="394" y="13"/>
                    <a:pt x="358" y="24"/>
                  </a:cubicBezTo>
                  <a:cubicBezTo>
                    <a:pt x="96" y="24"/>
                    <a:pt x="1" y="358"/>
                    <a:pt x="215" y="501"/>
                  </a:cubicBezTo>
                  <a:cubicBezTo>
                    <a:pt x="501" y="715"/>
                    <a:pt x="667" y="1072"/>
                    <a:pt x="667" y="1430"/>
                  </a:cubicBezTo>
                  <a:cubicBezTo>
                    <a:pt x="667" y="2346"/>
                    <a:pt x="1108" y="4847"/>
                    <a:pt x="1735" y="4847"/>
                  </a:cubicBezTo>
                  <a:cubicBezTo>
                    <a:pt x="1760" y="4847"/>
                    <a:pt x="1785" y="4843"/>
                    <a:pt x="1810" y="4835"/>
                  </a:cubicBezTo>
                  <a:cubicBezTo>
                    <a:pt x="2334" y="4668"/>
                    <a:pt x="1334" y="3811"/>
                    <a:pt x="2477" y="2692"/>
                  </a:cubicBezTo>
                  <a:cubicBezTo>
                    <a:pt x="3620" y="1572"/>
                    <a:pt x="1549" y="24"/>
                    <a:pt x="596" y="1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5809500" y="4193775"/>
              <a:ext cx="7775" cy="7175"/>
            </a:xfrm>
            <a:custGeom>
              <a:avLst/>
              <a:gdLst/>
              <a:ahLst/>
              <a:cxnLst/>
              <a:rect l="l" t="t" r="r" b="b"/>
              <a:pathLst>
                <a:path w="311" h="287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38"/>
                    <a:pt x="72" y="286"/>
                    <a:pt x="168" y="286"/>
                  </a:cubicBezTo>
                  <a:cubicBezTo>
                    <a:pt x="239" y="286"/>
                    <a:pt x="311" y="238"/>
                    <a:pt x="311" y="143"/>
                  </a:cubicBezTo>
                  <a:cubicBezTo>
                    <a:pt x="311" y="48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5841075" y="4193775"/>
              <a:ext cx="7150" cy="717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0"/>
                  </a:moveTo>
                  <a:cubicBezTo>
                    <a:pt x="48" y="0"/>
                    <a:pt x="0" y="48"/>
                    <a:pt x="0" y="143"/>
                  </a:cubicBezTo>
                  <a:cubicBezTo>
                    <a:pt x="0" y="238"/>
                    <a:pt x="48" y="286"/>
                    <a:pt x="143" y="286"/>
                  </a:cubicBezTo>
                  <a:cubicBezTo>
                    <a:pt x="238" y="286"/>
                    <a:pt x="286" y="238"/>
                    <a:pt x="286" y="143"/>
                  </a:cubicBezTo>
                  <a:cubicBezTo>
                    <a:pt x="286" y="48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EA8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47299" y="768788"/>
            <a:ext cx="5024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10       +                 =  14 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32662" y="1705452"/>
            <a:ext cx="1663294" cy="669675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Số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hạng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062354" y="1693360"/>
            <a:ext cx="1663294" cy="669675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Số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hạng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6117407" y="1693360"/>
            <a:ext cx="1100503" cy="669675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Tổng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2764309" y="1353563"/>
            <a:ext cx="0" cy="351889"/>
          </a:xfrm>
          <a:prstGeom prst="line">
            <a:avLst/>
          </a:prstGeom>
          <a:ln w="285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94001" y="1341471"/>
            <a:ext cx="0" cy="351889"/>
          </a:xfrm>
          <a:prstGeom prst="line">
            <a:avLst/>
          </a:prstGeom>
          <a:ln w="285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4561726" y="665620"/>
            <a:ext cx="687943" cy="687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6657384" y="1341471"/>
            <a:ext cx="0" cy="351889"/>
          </a:xfrm>
          <a:prstGeom prst="line">
            <a:avLst/>
          </a:prstGeom>
          <a:ln w="285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73110" y="2838353"/>
            <a:ext cx="5796581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Trong phép cộng trên, 10 được gọi là gì</a:t>
            </a:r>
            <a:r>
              <a:rPr lang="vi-VN" sz="2400" dirty="0" smtClean="0"/>
              <a:t>?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 </a:t>
            </a:r>
            <a:r>
              <a:rPr lang="en-US" sz="2400" dirty="0" smtClean="0"/>
              <a:t>“</a:t>
            </a:r>
            <a:r>
              <a:rPr lang="vi-VN" sz="2400" dirty="0" smtClean="0"/>
              <a:t>?</a:t>
            </a:r>
            <a:r>
              <a:rPr lang="en-US" sz="2400" dirty="0" smtClean="0"/>
              <a:t>”</a:t>
            </a:r>
            <a:r>
              <a:rPr lang="vi-VN" sz="2400" dirty="0" smtClean="0"/>
              <a:t> </a:t>
            </a:r>
            <a:r>
              <a:rPr lang="vi-VN" sz="2400" dirty="0"/>
              <a:t>được gọi là gì? 14 được gọi là gì?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79" y="2604623"/>
            <a:ext cx="707232" cy="7072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7" grpId="0" animBg="1"/>
      <p:bldP spid="88" grpId="0" animBg="1"/>
      <p:bldP spid="9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0" name="Google Shape;2070;p54"/>
          <p:cNvGrpSpPr/>
          <p:nvPr/>
        </p:nvGrpSpPr>
        <p:grpSpPr>
          <a:xfrm rot="772050">
            <a:off x="347081" y="1080304"/>
            <a:ext cx="340600" cy="327381"/>
            <a:chOff x="427198" y="876398"/>
            <a:chExt cx="340596" cy="327377"/>
          </a:xfrm>
        </p:grpSpPr>
        <p:sp>
          <p:nvSpPr>
            <p:cNvPr id="2071" name="Google Shape;2071;p54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4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4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4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5" name="Google Shape;2075;p54"/>
          <p:cNvGrpSpPr/>
          <p:nvPr/>
        </p:nvGrpSpPr>
        <p:grpSpPr>
          <a:xfrm rot="19609463">
            <a:off x="8361771" y="4548555"/>
            <a:ext cx="254830" cy="244940"/>
            <a:chOff x="427198" y="876398"/>
            <a:chExt cx="340596" cy="327377"/>
          </a:xfrm>
        </p:grpSpPr>
        <p:sp>
          <p:nvSpPr>
            <p:cNvPr id="2076" name="Google Shape;2076;p54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4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4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4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54"/>
          <p:cNvGrpSpPr/>
          <p:nvPr/>
        </p:nvGrpSpPr>
        <p:grpSpPr>
          <a:xfrm rot="-2224879">
            <a:off x="345714" y="4266299"/>
            <a:ext cx="214148" cy="205836"/>
            <a:chOff x="427198" y="876398"/>
            <a:chExt cx="340596" cy="327377"/>
          </a:xfrm>
        </p:grpSpPr>
        <p:sp>
          <p:nvSpPr>
            <p:cNvPr id="2096" name="Google Shape;2096;p54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2425;p59"/>
          <p:cNvGrpSpPr/>
          <p:nvPr/>
        </p:nvGrpSpPr>
        <p:grpSpPr>
          <a:xfrm>
            <a:off x="6751499" y="2783800"/>
            <a:ext cx="1467425" cy="1898525"/>
            <a:chOff x="6325038" y="2783800"/>
            <a:chExt cx="1467425" cy="1898525"/>
          </a:xfrm>
        </p:grpSpPr>
        <p:sp>
          <p:nvSpPr>
            <p:cNvPr id="50" name="Google Shape;2426;p59"/>
            <p:cNvSpPr/>
            <p:nvPr/>
          </p:nvSpPr>
          <p:spPr>
            <a:xfrm>
              <a:off x="7252688" y="3488975"/>
              <a:ext cx="539775" cy="1001450"/>
            </a:xfrm>
            <a:custGeom>
              <a:avLst/>
              <a:gdLst/>
              <a:ahLst/>
              <a:cxnLst/>
              <a:rect l="l" t="t" r="r" b="b"/>
              <a:pathLst>
                <a:path w="21591" h="40058" extrusionOk="0">
                  <a:moveTo>
                    <a:pt x="16280" y="0"/>
                  </a:moveTo>
                  <a:cubicBezTo>
                    <a:pt x="14961" y="0"/>
                    <a:pt x="13648" y="351"/>
                    <a:pt x="12504" y="1026"/>
                  </a:cubicBezTo>
                  <a:cubicBezTo>
                    <a:pt x="10850" y="2003"/>
                    <a:pt x="9439" y="3359"/>
                    <a:pt x="8436" y="4986"/>
                  </a:cubicBezTo>
                  <a:cubicBezTo>
                    <a:pt x="6320" y="8160"/>
                    <a:pt x="5290" y="11957"/>
                    <a:pt x="5507" y="15782"/>
                  </a:cubicBezTo>
                  <a:cubicBezTo>
                    <a:pt x="5642" y="18223"/>
                    <a:pt x="6266" y="20555"/>
                    <a:pt x="6754" y="22915"/>
                  </a:cubicBezTo>
                  <a:cubicBezTo>
                    <a:pt x="7242" y="25275"/>
                    <a:pt x="7595" y="27716"/>
                    <a:pt x="7161" y="30076"/>
                  </a:cubicBezTo>
                  <a:cubicBezTo>
                    <a:pt x="6700" y="32463"/>
                    <a:pt x="5371" y="34768"/>
                    <a:pt x="3201" y="35853"/>
                  </a:cubicBezTo>
                  <a:lnTo>
                    <a:pt x="0" y="40057"/>
                  </a:lnTo>
                  <a:cubicBezTo>
                    <a:pt x="1682" y="39488"/>
                    <a:pt x="3526" y="39379"/>
                    <a:pt x="5154" y="38674"/>
                  </a:cubicBezTo>
                  <a:cubicBezTo>
                    <a:pt x="8110" y="37399"/>
                    <a:pt x="9928" y="34334"/>
                    <a:pt x="10633" y="31215"/>
                  </a:cubicBezTo>
                  <a:cubicBezTo>
                    <a:pt x="11311" y="28069"/>
                    <a:pt x="11040" y="24841"/>
                    <a:pt x="10904" y="21640"/>
                  </a:cubicBezTo>
                  <a:cubicBezTo>
                    <a:pt x="10741" y="18440"/>
                    <a:pt x="10714" y="15131"/>
                    <a:pt x="11854" y="12147"/>
                  </a:cubicBezTo>
                  <a:cubicBezTo>
                    <a:pt x="12396" y="10737"/>
                    <a:pt x="13210" y="9380"/>
                    <a:pt x="14457" y="8540"/>
                  </a:cubicBezTo>
                  <a:cubicBezTo>
                    <a:pt x="15569" y="7807"/>
                    <a:pt x="16953" y="7536"/>
                    <a:pt x="18200" y="7048"/>
                  </a:cubicBezTo>
                  <a:cubicBezTo>
                    <a:pt x="19475" y="6587"/>
                    <a:pt x="20750" y="5746"/>
                    <a:pt x="21076" y="4444"/>
                  </a:cubicBezTo>
                  <a:cubicBezTo>
                    <a:pt x="21591" y="2572"/>
                    <a:pt x="19882" y="728"/>
                    <a:pt x="18038" y="213"/>
                  </a:cubicBezTo>
                  <a:cubicBezTo>
                    <a:pt x="17460" y="70"/>
                    <a:pt x="16869" y="0"/>
                    <a:pt x="16280" y="0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27;p59"/>
            <p:cNvSpPr/>
            <p:nvPr/>
          </p:nvSpPr>
          <p:spPr>
            <a:xfrm>
              <a:off x="7421538" y="3489650"/>
              <a:ext cx="366200" cy="204700"/>
            </a:xfrm>
            <a:custGeom>
              <a:avLst/>
              <a:gdLst/>
              <a:ahLst/>
              <a:cxnLst/>
              <a:rect l="l" t="t" r="r" b="b"/>
              <a:pathLst>
                <a:path w="14648" h="8188" extrusionOk="0">
                  <a:moveTo>
                    <a:pt x="9532" y="0"/>
                  </a:moveTo>
                  <a:cubicBezTo>
                    <a:pt x="8218" y="0"/>
                    <a:pt x="6913" y="351"/>
                    <a:pt x="5750" y="1026"/>
                  </a:cubicBezTo>
                  <a:cubicBezTo>
                    <a:pt x="4096" y="2003"/>
                    <a:pt x="2713" y="3359"/>
                    <a:pt x="1682" y="4987"/>
                  </a:cubicBezTo>
                  <a:cubicBezTo>
                    <a:pt x="1004" y="5990"/>
                    <a:pt x="434" y="7048"/>
                    <a:pt x="0" y="8187"/>
                  </a:cubicBezTo>
                  <a:cubicBezTo>
                    <a:pt x="1845" y="5285"/>
                    <a:pt x="4611" y="3034"/>
                    <a:pt x="7839" y="1813"/>
                  </a:cubicBezTo>
                  <a:cubicBezTo>
                    <a:pt x="8544" y="1536"/>
                    <a:pt x="9295" y="1376"/>
                    <a:pt x="10050" y="1376"/>
                  </a:cubicBezTo>
                  <a:cubicBezTo>
                    <a:pt x="10108" y="1376"/>
                    <a:pt x="10167" y="1377"/>
                    <a:pt x="10226" y="1379"/>
                  </a:cubicBezTo>
                  <a:cubicBezTo>
                    <a:pt x="11040" y="1406"/>
                    <a:pt x="11799" y="1840"/>
                    <a:pt x="12260" y="2518"/>
                  </a:cubicBezTo>
                  <a:cubicBezTo>
                    <a:pt x="12586" y="3115"/>
                    <a:pt x="12667" y="3902"/>
                    <a:pt x="13264" y="4227"/>
                  </a:cubicBezTo>
                  <a:cubicBezTo>
                    <a:pt x="13410" y="4290"/>
                    <a:pt x="13564" y="4320"/>
                    <a:pt x="13718" y="4320"/>
                  </a:cubicBezTo>
                  <a:cubicBezTo>
                    <a:pt x="13965" y="4320"/>
                    <a:pt x="14213" y="4242"/>
                    <a:pt x="14430" y="4091"/>
                  </a:cubicBezTo>
                  <a:cubicBezTo>
                    <a:pt x="14647" y="2356"/>
                    <a:pt x="13020" y="701"/>
                    <a:pt x="11284" y="213"/>
                  </a:cubicBezTo>
                  <a:cubicBezTo>
                    <a:pt x="10706" y="70"/>
                    <a:pt x="10118" y="0"/>
                    <a:pt x="9532" y="0"/>
                  </a:cubicBez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28;p59"/>
            <p:cNvSpPr/>
            <p:nvPr/>
          </p:nvSpPr>
          <p:spPr>
            <a:xfrm>
              <a:off x="6325038" y="3573625"/>
              <a:ext cx="1222650" cy="1097400"/>
            </a:xfrm>
            <a:custGeom>
              <a:avLst/>
              <a:gdLst/>
              <a:ahLst/>
              <a:cxnLst/>
              <a:rect l="l" t="t" r="r" b="b"/>
              <a:pathLst>
                <a:path w="48906" h="43896" extrusionOk="0">
                  <a:moveTo>
                    <a:pt x="16438" y="0"/>
                  </a:moveTo>
                  <a:cubicBezTo>
                    <a:pt x="13156" y="6673"/>
                    <a:pt x="10335" y="14430"/>
                    <a:pt x="9115" y="21699"/>
                  </a:cubicBezTo>
                  <a:cubicBezTo>
                    <a:pt x="8898" y="22540"/>
                    <a:pt x="8626" y="23354"/>
                    <a:pt x="8328" y="24167"/>
                  </a:cubicBezTo>
                  <a:cubicBezTo>
                    <a:pt x="7623" y="26147"/>
                    <a:pt x="7162" y="28182"/>
                    <a:pt x="6890" y="30270"/>
                  </a:cubicBezTo>
                  <a:cubicBezTo>
                    <a:pt x="6511" y="33417"/>
                    <a:pt x="7107" y="36265"/>
                    <a:pt x="7813" y="39357"/>
                  </a:cubicBezTo>
                  <a:cubicBezTo>
                    <a:pt x="6728" y="39275"/>
                    <a:pt x="6294" y="39302"/>
                    <a:pt x="4449" y="39221"/>
                  </a:cubicBezTo>
                  <a:cubicBezTo>
                    <a:pt x="4363" y="39218"/>
                    <a:pt x="4277" y="39217"/>
                    <a:pt x="4191" y="39217"/>
                  </a:cubicBezTo>
                  <a:cubicBezTo>
                    <a:pt x="3410" y="39217"/>
                    <a:pt x="2630" y="39329"/>
                    <a:pt x="1872" y="39574"/>
                  </a:cubicBezTo>
                  <a:cubicBezTo>
                    <a:pt x="1411" y="39709"/>
                    <a:pt x="1004" y="40008"/>
                    <a:pt x="733" y="40415"/>
                  </a:cubicBezTo>
                  <a:cubicBezTo>
                    <a:pt x="1" y="41527"/>
                    <a:pt x="788" y="42666"/>
                    <a:pt x="1764" y="43073"/>
                  </a:cubicBezTo>
                  <a:cubicBezTo>
                    <a:pt x="2496" y="43371"/>
                    <a:pt x="3310" y="43371"/>
                    <a:pt x="4097" y="43371"/>
                  </a:cubicBezTo>
                  <a:cubicBezTo>
                    <a:pt x="5814" y="43382"/>
                    <a:pt x="7235" y="43408"/>
                    <a:pt x="8565" y="43408"/>
                  </a:cubicBezTo>
                  <a:cubicBezTo>
                    <a:pt x="10407" y="43408"/>
                    <a:pt x="12073" y="43359"/>
                    <a:pt x="14105" y="43154"/>
                  </a:cubicBezTo>
                  <a:cubicBezTo>
                    <a:pt x="14485" y="43018"/>
                    <a:pt x="14838" y="42856"/>
                    <a:pt x="15163" y="42639"/>
                  </a:cubicBezTo>
                  <a:lnTo>
                    <a:pt x="15190" y="42612"/>
                  </a:lnTo>
                  <a:cubicBezTo>
                    <a:pt x="17550" y="43561"/>
                    <a:pt x="20208" y="43859"/>
                    <a:pt x="22785" y="43886"/>
                  </a:cubicBezTo>
                  <a:cubicBezTo>
                    <a:pt x="23376" y="43891"/>
                    <a:pt x="23963" y="43895"/>
                    <a:pt x="24547" y="43895"/>
                  </a:cubicBezTo>
                  <a:cubicBezTo>
                    <a:pt x="27612" y="43895"/>
                    <a:pt x="30596" y="43776"/>
                    <a:pt x="33580" y="42910"/>
                  </a:cubicBezTo>
                  <a:cubicBezTo>
                    <a:pt x="33716" y="42883"/>
                    <a:pt x="33879" y="42829"/>
                    <a:pt x="34014" y="42774"/>
                  </a:cubicBezTo>
                  <a:cubicBezTo>
                    <a:pt x="34258" y="42937"/>
                    <a:pt x="34530" y="43073"/>
                    <a:pt x="34801" y="43154"/>
                  </a:cubicBezTo>
                  <a:cubicBezTo>
                    <a:pt x="36849" y="43359"/>
                    <a:pt x="38512" y="43408"/>
                    <a:pt x="40349" y="43408"/>
                  </a:cubicBezTo>
                  <a:cubicBezTo>
                    <a:pt x="41676" y="43408"/>
                    <a:pt x="43092" y="43382"/>
                    <a:pt x="44810" y="43371"/>
                  </a:cubicBezTo>
                  <a:cubicBezTo>
                    <a:pt x="45596" y="43371"/>
                    <a:pt x="46410" y="43371"/>
                    <a:pt x="47142" y="43073"/>
                  </a:cubicBezTo>
                  <a:cubicBezTo>
                    <a:pt x="48119" y="42666"/>
                    <a:pt x="48905" y="41527"/>
                    <a:pt x="48200" y="40442"/>
                  </a:cubicBezTo>
                  <a:cubicBezTo>
                    <a:pt x="47902" y="40008"/>
                    <a:pt x="47468" y="39709"/>
                    <a:pt x="47007" y="39574"/>
                  </a:cubicBezTo>
                  <a:cubicBezTo>
                    <a:pt x="46322" y="39329"/>
                    <a:pt x="45616" y="39217"/>
                    <a:pt x="44908" y="39217"/>
                  </a:cubicBezTo>
                  <a:cubicBezTo>
                    <a:pt x="44830" y="39217"/>
                    <a:pt x="44752" y="39218"/>
                    <a:pt x="44674" y="39221"/>
                  </a:cubicBezTo>
                  <a:cubicBezTo>
                    <a:pt x="43074" y="39275"/>
                    <a:pt x="42206" y="39248"/>
                    <a:pt x="41094" y="39357"/>
                  </a:cubicBezTo>
                  <a:cubicBezTo>
                    <a:pt x="41826" y="36265"/>
                    <a:pt x="42423" y="33417"/>
                    <a:pt x="42043" y="30270"/>
                  </a:cubicBezTo>
                  <a:cubicBezTo>
                    <a:pt x="41799" y="28372"/>
                    <a:pt x="41446" y="26175"/>
                    <a:pt x="40660" y="24357"/>
                  </a:cubicBezTo>
                  <a:cubicBezTo>
                    <a:pt x="40307" y="23516"/>
                    <a:pt x="40036" y="22648"/>
                    <a:pt x="39819" y="21753"/>
                  </a:cubicBezTo>
                  <a:cubicBezTo>
                    <a:pt x="38001" y="14104"/>
                    <a:pt x="36211" y="8598"/>
                    <a:pt x="33201" y="1085"/>
                  </a:cubicBezTo>
                  <a:lnTo>
                    <a:pt x="16438" y="0"/>
                  </a:ln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29;p59"/>
            <p:cNvSpPr/>
            <p:nvPr/>
          </p:nvSpPr>
          <p:spPr>
            <a:xfrm>
              <a:off x="6696813" y="4328100"/>
              <a:ext cx="83675" cy="315900"/>
            </a:xfrm>
            <a:custGeom>
              <a:avLst/>
              <a:gdLst/>
              <a:ahLst/>
              <a:cxnLst/>
              <a:rect l="l" t="t" r="r" b="b"/>
              <a:pathLst>
                <a:path w="3347" h="12636" extrusionOk="0">
                  <a:moveTo>
                    <a:pt x="3124" y="0"/>
                  </a:moveTo>
                  <a:cubicBezTo>
                    <a:pt x="3058" y="0"/>
                    <a:pt x="2998" y="35"/>
                    <a:pt x="2977" y="118"/>
                  </a:cubicBezTo>
                  <a:cubicBezTo>
                    <a:pt x="2516" y="3400"/>
                    <a:pt x="1865" y="6628"/>
                    <a:pt x="997" y="9829"/>
                  </a:cubicBezTo>
                  <a:cubicBezTo>
                    <a:pt x="862" y="10263"/>
                    <a:pt x="753" y="10697"/>
                    <a:pt x="618" y="11131"/>
                  </a:cubicBezTo>
                  <a:cubicBezTo>
                    <a:pt x="563" y="11348"/>
                    <a:pt x="482" y="11565"/>
                    <a:pt x="428" y="11809"/>
                  </a:cubicBezTo>
                  <a:cubicBezTo>
                    <a:pt x="401" y="11999"/>
                    <a:pt x="292" y="12188"/>
                    <a:pt x="129" y="12351"/>
                  </a:cubicBezTo>
                  <a:cubicBezTo>
                    <a:pt x="0" y="12459"/>
                    <a:pt x="128" y="12635"/>
                    <a:pt x="267" y="12635"/>
                  </a:cubicBezTo>
                  <a:cubicBezTo>
                    <a:pt x="303" y="12635"/>
                    <a:pt x="340" y="12623"/>
                    <a:pt x="374" y="12595"/>
                  </a:cubicBezTo>
                  <a:lnTo>
                    <a:pt x="401" y="12568"/>
                  </a:lnTo>
                  <a:cubicBezTo>
                    <a:pt x="645" y="12324"/>
                    <a:pt x="780" y="11999"/>
                    <a:pt x="835" y="11673"/>
                  </a:cubicBezTo>
                  <a:cubicBezTo>
                    <a:pt x="970" y="11266"/>
                    <a:pt x="1079" y="10859"/>
                    <a:pt x="1187" y="10453"/>
                  </a:cubicBezTo>
                  <a:cubicBezTo>
                    <a:pt x="1404" y="9639"/>
                    <a:pt x="1621" y="8825"/>
                    <a:pt x="1811" y="8011"/>
                  </a:cubicBezTo>
                  <a:cubicBezTo>
                    <a:pt x="2218" y="6357"/>
                    <a:pt x="2571" y="4702"/>
                    <a:pt x="2869" y="3048"/>
                  </a:cubicBezTo>
                  <a:cubicBezTo>
                    <a:pt x="3032" y="2098"/>
                    <a:pt x="3194" y="1149"/>
                    <a:pt x="3330" y="227"/>
                  </a:cubicBezTo>
                  <a:cubicBezTo>
                    <a:pt x="3347" y="93"/>
                    <a:pt x="3229" y="0"/>
                    <a:pt x="3124" y="0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30;p59"/>
            <p:cNvSpPr/>
            <p:nvPr/>
          </p:nvSpPr>
          <p:spPr>
            <a:xfrm>
              <a:off x="7089263" y="4328100"/>
              <a:ext cx="83275" cy="315200"/>
            </a:xfrm>
            <a:custGeom>
              <a:avLst/>
              <a:gdLst/>
              <a:ahLst/>
              <a:cxnLst/>
              <a:rect l="l" t="t" r="r" b="b"/>
              <a:pathLst>
                <a:path w="3331" h="12608" extrusionOk="0">
                  <a:moveTo>
                    <a:pt x="226" y="0"/>
                  </a:moveTo>
                  <a:cubicBezTo>
                    <a:pt x="125" y="0"/>
                    <a:pt x="1" y="93"/>
                    <a:pt x="1" y="227"/>
                  </a:cubicBezTo>
                  <a:cubicBezTo>
                    <a:pt x="489" y="3563"/>
                    <a:pt x="1167" y="6872"/>
                    <a:pt x="2089" y="10154"/>
                  </a:cubicBezTo>
                  <a:cubicBezTo>
                    <a:pt x="2225" y="10588"/>
                    <a:pt x="2333" y="11049"/>
                    <a:pt x="2469" y="11483"/>
                  </a:cubicBezTo>
                  <a:cubicBezTo>
                    <a:pt x="2577" y="11836"/>
                    <a:pt x="2659" y="12324"/>
                    <a:pt x="2957" y="12568"/>
                  </a:cubicBezTo>
                  <a:cubicBezTo>
                    <a:pt x="2991" y="12596"/>
                    <a:pt x="3027" y="12608"/>
                    <a:pt x="3064" y="12608"/>
                  </a:cubicBezTo>
                  <a:cubicBezTo>
                    <a:pt x="3203" y="12608"/>
                    <a:pt x="3330" y="12432"/>
                    <a:pt x="3201" y="12324"/>
                  </a:cubicBezTo>
                  <a:cubicBezTo>
                    <a:pt x="2930" y="12107"/>
                    <a:pt x="2849" y="11646"/>
                    <a:pt x="2767" y="11321"/>
                  </a:cubicBezTo>
                  <a:cubicBezTo>
                    <a:pt x="2659" y="10914"/>
                    <a:pt x="2550" y="10534"/>
                    <a:pt x="2442" y="10127"/>
                  </a:cubicBezTo>
                  <a:cubicBezTo>
                    <a:pt x="2198" y="9340"/>
                    <a:pt x="2008" y="8527"/>
                    <a:pt x="1791" y="7713"/>
                  </a:cubicBezTo>
                  <a:cubicBezTo>
                    <a:pt x="1411" y="6113"/>
                    <a:pt x="1058" y="4512"/>
                    <a:pt x="787" y="2885"/>
                  </a:cubicBezTo>
                  <a:cubicBezTo>
                    <a:pt x="624" y="1963"/>
                    <a:pt x="489" y="1041"/>
                    <a:pt x="353" y="118"/>
                  </a:cubicBezTo>
                  <a:cubicBezTo>
                    <a:pt x="343" y="35"/>
                    <a:pt x="289" y="0"/>
                    <a:pt x="226" y="0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31;p59"/>
            <p:cNvSpPr/>
            <p:nvPr/>
          </p:nvSpPr>
          <p:spPr>
            <a:xfrm>
              <a:off x="6723088" y="3573625"/>
              <a:ext cx="621850" cy="617075"/>
            </a:xfrm>
            <a:custGeom>
              <a:avLst/>
              <a:gdLst/>
              <a:ahLst/>
              <a:cxnLst/>
              <a:rect l="l" t="t" r="r" b="b"/>
              <a:pathLst>
                <a:path w="24874" h="24683" extrusionOk="0">
                  <a:moveTo>
                    <a:pt x="543" y="0"/>
                  </a:moveTo>
                  <a:cubicBezTo>
                    <a:pt x="353" y="353"/>
                    <a:pt x="163" y="732"/>
                    <a:pt x="1" y="1112"/>
                  </a:cubicBezTo>
                  <a:cubicBezTo>
                    <a:pt x="2116" y="2116"/>
                    <a:pt x="4422" y="2712"/>
                    <a:pt x="6782" y="2929"/>
                  </a:cubicBezTo>
                  <a:cubicBezTo>
                    <a:pt x="8192" y="3079"/>
                    <a:pt x="9609" y="3126"/>
                    <a:pt x="11030" y="3126"/>
                  </a:cubicBezTo>
                  <a:cubicBezTo>
                    <a:pt x="12450" y="3126"/>
                    <a:pt x="13874" y="3079"/>
                    <a:pt x="15298" y="3038"/>
                  </a:cubicBezTo>
                  <a:cubicBezTo>
                    <a:pt x="15342" y="3033"/>
                    <a:pt x="15386" y="3031"/>
                    <a:pt x="15430" y="3031"/>
                  </a:cubicBezTo>
                  <a:cubicBezTo>
                    <a:pt x="15638" y="3031"/>
                    <a:pt x="15857" y="3079"/>
                    <a:pt x="16058" y="3146"/>
                  </a:cubicBezTo>
                  <a:cubicBezTo>
                    <a:pt x="16492" y="3336"/>
                    <a:pt x="16709" y="3825"/>
                    <a:pt x="16872" y="4286"/>
                  </a:cubicBezTo>
                  <a:lnTo>
                    <a:pt x="22975" y="20723"/>
                  </a:lnTo>
                  <a:cubicBezTo>
                    <a:pt x="23463" y="22106"/>
                    <a:pt x="24032" y="23516"/>
                    <a:pt x="24873" y="24683"/>
                  </a:cubicBezTo>
                  <a:cubicBezTo>
                    <a:pt x="24819" y="24574"/>
                    <a:pt x="24792" y="24466"/>
                    <a:pt x="24738" y="24330"/>
                  </a:cubicBezTo>
                  <a:cubicBezTo>
                    <a:pt x="24385" y="23489"/>
                    <a:pt x="24114" y="22621"/>
                    <a:pt x="23924" y="21753"/>
                  </a:cubicBezTo>
                  <a:cubicBezTo>
                    <a:pt x="22107" y="14077"/>
                    <a:pt x="20316" y="8571"/>
                    <a:pt x="17306" y="1058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32;p59"/>
            <p:cNvSpPr/>
            <p:nvPr/>
          </p:nvSpPr>
          <p:spPr>
            <a:xfrm>
              <a:off x="6712238" y="4222550"/>
              <a:ext cx="449600" cy="449100"/>
            </a:xfrm>
            <a:custGeom>
              <a:avLst/>
              <a:gdLst/>
              <a:ahLst/>
              <a:cxnLst/>
              <a:rect l="l" t="t" r="r" b="b"/>
              <a:pathLst>
                <a:path w="17984" h="17964" extrusionOk="0">
                  <a:moveTo>
                    <a:pt x="5425" y="1"/>
                  </a:moveTo>
                  <a:cubicBezTo>
                    <a:pt x="4639" y="1031"/>
                    <a:pt x="4747" y="2442"/>
                    <a:pt x="4720" y="3744"/>
                  </a:cubicBezTo>
                  <a:cubicBezTo>
                    <a:pt x="4666" y="4747"/>
                    <a:pt x="4530" y="5751"/>
                    <a:pt x="4286" y="6754"/>
                  </a:cubicBezTo>
                  <a:cubicBezTo>
                    <a:pt x="4205" y="7270"/>
                    <a:pt x="3988" y="7785"/>
                    <a:pt x="3689" y="8219"/>
                  </a:cubicBezTo>
                  <a:cubicBezTo>
                    <a:pt x="3449" y="8539"/>
                    <a:pt x="3062" y="8727"/>
                    <a:pt x="2668" y="8727"/>
                  </a:cubicBezTo>
                  <a:cubicBezTo>
                    <a:pt x="2528" y="8727"/>
                    <a:pt x="2387" y="8703"/>
                    <a:pt x="2252" y="8653"/>
                  </a:cubicBezTo>
                  <a:cubicBezTo>
                    <a:pt x="1655" y="11393"/>
                    <a:pt x="896" y="14105"/>
                    <a:pt x="1" y="16763"/>
                  </a:cubicBezTo>
                  <a:lnTo>
                    <a:pt x="1" y="16790"/>
                  </a:lnTo>
                  <a:cubicBezTo>
                    <a:pt x="2306" y="17631"/>
                    <a:pt x="4829" y="17929"/>
                    <a:pt x="7297" y="17957"/>
                  </a:cubicBezTo>
                  <a:cubicBezTo>
                    <a:pt x="7820" y="17960"/>
                    <a:pt x="8340" y="17964"/>
                    <a:pt x="8857" y="17964"/>
                  </a:cubicBezTo>
                  <a:cubicBezTo>
                    <a:pt x="11958" y="17964"/>
                    <a:pt x="14958" y="17844"/>
                    <a:pt x="17957" y="17007"/>
                  </a:cubicBezTo>
                  <a:cubicBezTo>
                    <a:pt x="17984" y="16627"/>
                    <a:pt x="17957" y="16275"/>
                    <a:pt x="17875" y="15922"/>
                  </a:cubicBezTo>
                  <a:cubicBezTo>
                    <a:pt x="17062" y="11962"/>
                    <a:pt x="14729" y="8436"/>
                    <a:pt x="14295" y="4449"/>
                  </a:cubicBezTo>
                  <a:cubicBezTo>
                    <a:pt x="14214" y="3717"/>
                    <a:pt x="14105" y="2849"/>
                    <a:pt x="13481" y="2496"/>
                  </a:cubicBezTo>
                  <a:cubicBezTo>
                    <a:pt x="12098" y="5642"/>
                    <a:pt x="11176" y="8979"/>
                    <a:pt x="10769" y="12369"/>
                  </a:cubicBezTo>
                  <a:cubicBezTo>
                    <a:pt x="10660" y="13671"/>
                    <a:pt x="10498" y="14946"/>
                    <a:pt x="10226" y="16193"/>
                  </a:cubicBezTo>
                  <a:cubicBezTo>
                    <a:pt x="10199" y="16383"/>
                    <a:pt x="10118" y="16546"/>
                    <a:pt x="9982" y="16682"/>
                  </a:cubicBezTo>
                  <a:cubicBezTo>
                    <a:pt x="9792" y="16844"/>
                    <a:pt x="9575" y="16953"/>
                    <a:pt x="9304" y="16953"/>
                  </a:cubicBezTo>
                  <a:cubicBezTo>
                    <a:pt x="9041" y="16985"/>
                    <a:pt x="8762" y="17010"/>
                    <a:pt x="8486" y="17010"/>
                  </a:cubicBezTo>
                  <a:cubicBezTo>
                    <a:pt x="7819" y="17010"/>
                    <a:pt x="7165" y="16866"/>
                    <a:pt x="6782" y="16329"/>
                  </a:cubicBezTo>
                  <a:cubicBezTo>
                    <a:pt x="6592" y="16031"/>
                    <a:pt x="6483" y="15678"/>
                    <a:pt x="6456" y="15298"/>
                  </a:cubicBezTo>
                  <a:cubicBezTo>
                    <a:pt x="6049" y="12315"/>
                    <a:pt x="5778" y="9304"/>
                    <a:pt x="5697" y="6293"/>
                  </a:cubicBezTo>
                  <a:lnTo>
                    <a:pt x="5425" y="1"/>
                  </a:ln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33;p59"/>
            <p:cNvSpPr/>
            <p:nvPr/>
          </p:nvSpPr>
          <p:spPr>
            <a:xfrm>
              <a:off x="6672238" y="3998775"/>
              <a:ext cx="191925" cy="679500"/>
            </a:xfrm>
            <a:custGeom>
              <a:avLst/>
              <a:gdLst/>
              <a:ahLst/>
              <a:cxnLst/>
              <a:rect l="l" t="t" r="r" b="b"/>
              <a:pathLst>
                <a:path w="7677" h="27180" extrusionOk="0">
                  <a:moveTo>
                    <a:pt x="0" y="1"/>
                  </a:moveTo>
                  <a:lnTo>
                    <a:pt x="1357" y="7460"/>
                  </a:lnTo>
                  <a:cubicBezTo>
                    <a:pt x="2279" y="12505"/>
                    <a:pt x="3201" y="17577"/>
                    <a:pt x="4937" y="22405"/>
                  </a:cubicBezTo>
                  <a:cubicBezTo>
                    <a:pt x="5018" y="22649"/>
                    <a:pt x="4883" y="22920"/>
                    <a:pt x="4639" y="22975"/>
                  </a:cubicBezTo>
                  <a:cubicBezTo>
                    <a:pt x="3418" y="23300"/>
                    <a:pt x="2333" y="24873"/>
                    <a:pt x="2414" y="26121"/>
                  </a:cubicBezTo>
                  <a:cubicBezTo>
                    <a:pt x="2387" y="26338"/>
                    <a:pt x="2469" y="26555"/>
                    <a:pt x="2631" y="26718"/>
                  </a:cubicBezTo>
                  <a:cubicBezTo>
                    <a:pt x="2794" y="26908"/>
                    <a:pt x="3038" y="27043"/>
                    <a:pt x="3309" y="27097"/>
                  </a:cubicBezTo>
                  <a:cubicBezTo>
                    <a:pt x="4150" y="27150"/>
                    <a:pt x="5002" y="27180"/>
                    <a:pt x="5851" y="27180"/>
                  </a:cubicBezTo>
                  <a:cubicBezTo>
                    <a:pt x="6317" y="27180"/>
                    <a:pt x="6781" y="27171"/>
                    <a:pt x="7242" y="27152"/>
                  </a:cubicBezTo>
                  <a:cubicBezTo>
                    <a:pt x="7487" y="27152"/>
                    <a:pt x="7676" y="26935"/>
                    <a:pt x="7676" y="26691"/>
                  </a:cubicBezTo>
                  <a:cubicBezTo>
                    <a:pt x="7351" y="19503"/>
                    <a:pt x="7324" y="11637"/>
                    <a:pt x="6998" y="447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34;p59"/>
            <p:cNvSpPr/>
            <p:nvPr/>
          </p:nvSpPr>
          <p:spPr>
            <a:xfrm>
              <a:off x="6999088" y="3998775"/>
              <a:ext cx="191925" cy="679500"/>
            </a:xfrm>
            <a:custGeom>
              <a:avLst/>
              <a:gdLst/>
              <a:ahLst/>
              <a:cxnLst/>
              <a:rect l="l" t="t" r="r" b="b"/>
              <a:pathLst>
                <a:path w="7677" h="27180" extrusionOk="0">
                  <a:moveTo>
                    <a:pt x="7676" y="1"/>
                  </a:moveTo>
                  <a:lnTo>
                    <a:pt x="678" y="4476"/>
                  </a:lnTo>
                  <a:cubicBezTo>
                    <a:pt x="353" y="11637"/>
                    <a:pt x="326" y="19503"/>
                    <a:pt x="0" y="26691"/>
                  </a:cubicBezTo>
                  <a:cubicBezTo>
                    <a:pt x="0" y="26935"/>
                    <a:pt x="190" y="27152"/>
                    <a:pt x="434" y="27152"/>
                  </a:cubicBezTo>
                  <a:cubicBezTo>
                    <a:pt x="895" y="27171"/>
                    <a:pt x="1360" y="27180"/>
                    <a:pt x="1825" y="27180"/>
                  </a:cubicBezTo>
                  <a:cubicBezTo>
                    <a:pt x="2674" y="27180"/>
                    <a:pt x="3526" y="27150"/>
                    <a:pt x="4367" y="27097"/>
                  </a:cubicBezTo>
                  <a:cubicBezTo>
                    <a:pt x="4638" y="27043"/>
                    <a:pt x="4882" y="26908"/>
                    <a:pt x="5045" y="26718"/>
                  </a:cubicBezTo>
                  <a:cubicBezTo>
                    <a:pt x="5208" y="26555"/>
                    <a:pt x="5262" y="26338"/>
                    <a:pt x="5262" y="26121"/>
                  </a:cubicBezTo>
                  <a:cubicBezTo>
                    <a:pt x="5343" y="24873"/>
                    <a:pt x="4258" y="23300"/>
                    <a:pt x="3038" y="22975"/>
                  </a:cubicBezTo>
                  <a:cubicBezTo>
                    <a:pt x="2794" y="22920"/>
                    <a:pt x="2658" y="22649"/>
                    <a:pt x="2740" y="22405"/>
                  </a:cubicBezTo>
                  <a:cubicBezTo>
                    <a:pt x="4475" y="17577"/>
                    <a:pt x="5398" y="12505"/>
                    <a:pt x="6320" y="7460"/>
                  </a:cubicBezTo>
                  <a:lnTo>
                    <a:pt x="7676" y="1"/>
                  </a:ln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35;p59"/>
            <p:cNvSpPr/>
            <p:nvPr/>
          </p:nvSpPr>
          <p:spPr>
            <a:xfrm>
              <a:off x="6666413" y="3993550"/>
              <a:ext cx="203175" cy="688100"/>
            </a:xfrm>
            <a:custGeom>
              <a:avLst/>
              <a:gdLst/>
              <a:ahLst/>
              <a:cxnLst/>
              <a:rect l="l" t="t" r="r" b="b"/>
              <a:pathLst>
                <a:path w="8127" h="27524" extrusionOk="0">
                  <a:moveTo>
                    <a:pt x="209" y="1"/>
                  </a:moveTo>
                  <a:cubicBezTo>
                    <a:pt x="107" y="1"/>
                    <a:pt x="0" y="82"/>
                    <a:pt x="16" y="210"/>
                  </a:cubicBezTo>
                  <a:cubicBezTo>
                    <a:pt x="749" y="4224"/>
                    <a:pt x="1454" y="8238"/>
                    <a:pt x="2241" y="12226"/>
                  </a:cubicBezTo>
                  <a:cubicBezTo>
                    <a:pt x="2620" y="14178"/>
                    <a:pt x="3027" y="16104"/>
                    <a:pt x="3542" y="18003"/>
                  </a:cubicBezTo>
                  <a:cubicBezTo>
                    <a:pt x="3787" y="18952"/>
                    <a:pt x="4058" y="19929"/>
                    <a:pt x="4383" y="20878"/>
                  </a:cubicBezTo>
                  <a:cubicBezTo>
                    <a:pt x="4519" y="21339"/>
                    <a:pt x="4682" y="21800"/>
                    <a:pt x="4817" y="22261"/>
                  </a:cubicBezTo>
                  <a:cubicBezTo>
                    <a:pt x="4899" y="22424"/>
                    <a:pt x="5061" y="22695"/>
                    <a:pt x="4953" y="22885"/>
                  </a:cubicBezTo>
                  <a:cubicBezTo>
                    <a:pt x="4844" y="23075"/>
                    <a:pt x="4655" y="23048"/>
                    <a:pt x="4492" y="23102"/>
                  </a:cubicBezTo>
                  <a:cubicBezTo>
                    <a:pt x="3841" y="23401"/>
                    <a:pt x="3325" y="23889"/>
                    <a:pt x="2946" y="24513"/>
                  </a:cubicBezTo>
                  <a:cubicBezTo>
                    <a:pt x="2566" y="25109"/>
                    <a:pt x="2403" y="25787"/>
                    <a:pt x="2457" y="26493"/>
                  </a:cubicBezTo>
                  <a:cubicBezTo>
                    <a:pt x="2512" y="26845"/>
                    <a:pt x="2756" y="27144"/>
                    <a:pt x="3081" y="27306"/>
                  </a:cubicBezTo>
                  <a:cubicBezTo>
                    <a:pt x="3399" y="27443"/>
                    <a:pt x="3756" y="27503"/>
                    <a:pt x="4102" y="27503"/>
                  </a:cubicBezTo>
                  <a:cubicBezTo>
                    <a:pt x="4169" y="27503"/>
                    <a:pt x="4236" y="27501"/>
                    <a:pt x="4302" y="27496"/>
                  </a:cubicBezTo>
                  <a:cubicBezTo>
                    <a:pt x="5116" y="27523"/>
                    <a:pt x="5929" y="27523"/>
                    <a:pt x="6716" y="27523"/>
                  </a:cubicBezTo>
                  <a:lnTo>
                    <a:pt x="7286" y="27523"/>
                  </a:lnTo>
                  <a:cubicBezTo>
                    <a:pt x="7448" y="27523"/>
                    <a:pt x="7611" y="27496"/>
                    <a:pt x="7747" y="27442"/>
                  </a:cubicBezTo>
                  <a:cubicBezTo>
                    <a:pt x="8126" y="27225"/>
                    <a:pt x="8045" y="26818"/>
                    <a:pt x="8045" y="26466"/>
                  </a:cubicBezTo>
                  <a:cubicBezTo>
                    <a:pt x="7991" y="25516"/>
                    <a:pt x="7964" y="24567"/>
                    <a:pt x="7937" y="23618"/>
                  </a:cubicBezTo>
                  <a:cubicBezTo>
                    <a:pt x="7855" y="21665"/>
                    <a:pt x="7801" y="19685"/>
                    <a:pt x="7774" y="17732"/>
                  </a:cubicBezTo>
                  <a:cubicBezTo>
                    <a:pt x="7665" y="13853"/>
                    <a:pt x="7584" y="9947"/>
                    <a:pt x="7421" y="6041"/>
                  </a:cubicBezTo>
                  <a:cubicBezTo>
                    <a:pt x="7421" y="5580"/>
                    <a:pt x="7394" y="5119"/>
                    <a:pt x="7367" y="4658"/>
                  </a:cubicBezTo>
                  <a:cubicBezTo>
                    <a:pt x="7367" y="4550"/>
                    <a:pt x="7279" y="4495"/>
                    <a:pt x="7191" y="4495"/>
                  </a:cubicBezTo>
                  <a:cubicBezTo>
                    <a:pt x="7102" y="4495"/>
                    <a:pt x="7014" y="4550"/>
                    <a:pt x="7014" y="4658"/>
                  </a:cubicBezTo>
                  <a:lnTo>
                    <a:pt x="7069" y="4685"/>
                  </a:lnTo>
                  <a:cubicBezTo>
                    <a:pt x="7231" y="8455"/>
                    <a:pt x="7313" y="12226"/>
                    <a:pt x="7394" y="15996"/>
                  </a:cubicBezTo>
                  <a:cubicBezTo>
                    <a:pt x="7448" y="17894"/>
                    <a:pt x="7475" y="19793"/>
                    <a:pt x="7530" y="21692"/>
                  </a:cubicBezTo>
                  <a:cubicBezTo>
                    <a:pt x="7557" y="22614"/>
                    <a:pt x="7584" y="23563"/>
                    <a:pt x="7638" y="24486"/>
                  </a:cubicBezTo>
                  <a:cubicBezTo>
                    <a:pt x="7638" y="24974"/>
                    <a:pt x="7665" y="25435"/>
                    <a:pt x="7692" y="25896"/>
                  </a:cubicBezTo>
                  <a:cubicBezTo>
                    <a:pt x="7692" y="26113"/>
                    <a:pt x="7692" y="26330"/>
                    <a:pt x="7720" y="26547"/>
                  </a:cubicBezTo>
                  <a:cubicBezTo>
                    <a:pt x="7720" y="26791"/>
                    <a:pt x="7801" y="27035"/>
                    <a:pt x="7584" y="27171"/>
                  </a:cubicBezTo>
                  <a:cubicBezTo>
                    <a:pt x="7469" y="27190"/>
                    <a:pt x="7354" y="27209"/>
                    <a:pt x="7239" y="27209"/>
                  </a:cubicBezTo>
                  <a:cubicBezTo>
                    <a:pt x="7191" y="27209"/>
                    <a:pt x="7143" y="27206"/>
                    <a:pt x="7096" y="27198"/>
                  </a:cubicBezTo>
                  <a:lnTo>
                    <a:pt x="5441" y="27198"/>
                  </a:lnTo>
                  <a:cubicBezTo>
                    <a:pt x="5007" y="27198"/>
                    <a:pt x="4573" y="27171"/>
                    <a:pt x="4166" y="27171"/>
                  </a:cubicBezTo>
                  <a:cubicBezTo>
                    <a:pt x="3732" y="27144"/>
                    <a:pt x="3271" y="27171"/>
                    <a:pt x="2946" y="26791"/>
                  </a:cubicBezTo>
                  <a:cubicBezTo>
                    <a:pt x="2729" y="26547"/>
                    <a:pt x="2756" y="26086"/>
                    <a:pt x="2837" y="25787"/>
                  </a:cubicBezTo>
                  <a:cubicBezTo>
                    <a:pt x="2891" y="25435"/>
                    <a:pt x="3027" y="25082"/>
                    <a:pt x="3217" y="24784"/>
                  </a:cubicBezTo>
                  <a:cubicBezTo>
                    <a:pt x="3542" y="24160"/>
                    <a:pt x="4085" y="23645"/>
                    <a:pt x="4763" y="23373"/>
                  </a:cubicBezTo>
                  <a:cubicBezTo>
                    <a:pt x="5061" y="23292"/>
                    <a:pt x="5333" y="23156"/>
                    <a:pt x="5333" y="22777"/>
                  </a:cubicBezTo>
                  <a:cubicBezTo>
                    <a:pt x="5305" y="22587"/>
                    <a:pt x="5278" y="22424"/>
                    <a:pt x="5197" y="22261"/>
                  </a:cubicBezTo>
                  <a:cubicBezTo>
                    <a:pt x="5116" y="22017"/>
                    <a:pt x="5034" y="21773"/>
                    <a:pt x="4953" y="21529"/>
                  </a:cubicBezTo>
                  <a:cubicBezTo>
                    <a:pt x="4655" y="20607"/>
                    <a:pt x="4356" y="19712"/>
                    <a:pt x="4112" y="18790"/>
                  </a:cubicBezTo>
                  <a:cubicBezTo>
                    <a:pt x="3597" y="16918"/>
                    <a:pt x="3163" y="15046"/>
                    <a:pt x="2783" y="13175"/>
                  </a:cubicBezTo>
                  <a:cubicBezTo>
                    <a:pt x="1996" y="9323"/>
                    <a:pt x="1318" y="5445"/>
                    <a:pt x="613" y="1566"/>
                  </a:cubicBezTo>
                  <a:lnTo>
                    <a:pt x="369" y="128"/>
                  </a:lnTo>
                  <a:cubicBezTo>
                    <a:pt x="347" y="40"/>
                    <a:pt x="279" y="1"/>
                    <a:pt x="209" y="1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36;p59"/>
            <p:cNvSpPr/>
            <p:nvPr/>
          </p:nvSpPr>
          <p:spPr>
            <a:xfrm>
              <a:off x="6993663" y="3993550"/>
              <a:ext cx="202475" cy="688775"/>
            </a:xfrm>
            <a:custGeom>
              <a:avLst/>
              <a:gdLst/>
              <a:ahLst/>
              <a:cxnLst/>
              <a:rect l="l" t="t" r="r" b="b"/>
              <a:pathLst>
                <a:path w="8099" h="27551" extrusionOk="0">
                  <a:moveTo>
                    <a:pt x="7891" y="1"/>
                  </a:moveTo>
                  <a:cubicBezTo>
                    <a:pt x="7820" y="1"/>
                    <a:pt x="7753" y="40"/>
                    <a:pt x="7730" y="128"/>
                  </a:cubicBezTo>
                  <a:cubicBezTo>
                    <a:pt x="7025" y="4007"/>
                    <a:pt x="6347" y="7913"/>
                    <a:pt x="5588" y="11792"/>
                  </a:cubicBezTo>
                  <a:cubicBezTo>
                    <a:pt x="5235" y="13663"/>
                    <a:pt x="4828" y="15535"/>
                    <a:pt x="4367" y="17406"/>
                  </a:cubicBezTo>
                  <a:cubicBezTo>
                    <a:pt x="4123" y="18328"/>
                    <a:pt x="3879" y="19251"/>
                    <a:pt x="3580" y="20173"/>
                  </a:cubicBezTo>
                  <a:cubicBezTo>
                    <a:pt x="3445" y="20634"/>
                    <a:pt x="3309" y="21095"/>
                    <a:pt x="3146" y="21556"/>
                  </a:cubicBezTo>
                  <a:cubicBezTo>
                    <a:pt x="3065" y="21773"/>
                    <a:pt x="3011" y="21990"/>
                    <a:pt x="2929" y="22207"/>
                  </a:cubicBezTo>
                  <a:cubicBezTo>
                    <a:pt x="2821" y="22397"/>
                    <a:pt x="2794" y="22614"/>
                    <a:pt x="2767" y="22831"/>
                  </a:cubicBezTo>
                  <a:cubicBezTo>
                    <a:pt x="2821" y="23184"/>
                    <a:pt x="3092" y="23292"/>
                    <a:pt x="3391" y="23401"/>
                  </a:cubicBezTo>
                  <a:cubicBezTo>
                    <a:pt x="3689" y="23509"/>
                    <a:pt x="3987" y="23699"/>
                    <a:pt x="4231" y="23943"/>
                  </a:cubicBezTo>
                  <a:cubicBezTo>
                    <a:pt x="4774" y="24431"/>
                    <a:pt x="5126" y="25082"/>
                    <a:pt x="5289" y="25815"/>
                  </a:cubicBezTo>
                  <a:cubicBezTo>
                    <a:pt x="5343" y="26113"/>
                    <a:pt x="5371" y="26574"/>
                    <a:pt x="5126" y="26818"/>
                  </a:cubicBezTo>
                  <a:cubicBezTo>
                    <a:pt x="4801" y="27171"/>
                    <a:pt x="4367" y="27144"/>
                    <a:pt x="3906" y="27171"/>
                  </a:cubicBezTo>
                  <a:cubicBezTo>
                    <a:pt x="3350" y="27190"/>
                    <a:pt x="2793" y="27209"/>
                    <a:pt x="2228" y="27209"/>
                  </a:cubicBezTo>
                  <a:cubicBezTo>
                    <a:pt x="1993" y="27209"/>
                    <a:pt x="1757" y="27206"/>
                    <a:pt x="1519" y="27198"/>
                  </a:cubicBezTo>
                  <a:lnTo>
                    <a:pt x="1004" y="27198"/>
                  </a:lnTo>
                  <a:cubicBezTo>
                    <a:pt x="949" y="27198"/>
                    <a:pt x="883" y="27201"/>
                    <a:pt x="814" y="27201"/>
                  </a:cubicBezTo>
                  <a:cubicBezTo>
                    <a:pt x="675" y="27201"/>
                    <a:pt x="524" y="27189"/>
                    <a:pt x="434" y="27117"/>
                  </a:cubicBezTo>
                  <a:cubicBezTo>
                    <a:pt x="298" y="26981"/>
                    <a:pt x="380" y="26764"/>
                    <a:pt x="380" y="26601"/>
                  </a:cubicBezTo>
                  <a:lnTo>
                    <a:pt x="407" y="25842"/>
                  </a:lnTo>
                  <a:cubicBezTo>
                    <a:pt x="434" y="24919"/>
                    <a:pt x="488" y="23997"/>
                    <a:pt x="515" y="23075"/>
                  </a:cubicBezTo>
                  <a:cubicBezTo>
                    <a:pt x="570" y="21176"/>
                    <a:pt x="624" y="19278"/>
                    <a:pt x="651" y="17379"/>
                  </a:cubicBezTo>
                  <a:cubicBezTo>
                    <a:pt x="760" y="13609"/>
                    <a:pt x="814" y="9812"/>
                    <a:pt x="977" y="6014"/>
                  </a:cubicBezTo>
                  <a:lnTo>
                    <a:pt x="1031" y="4658"/>
                  </a:lnTo>
                  <a:cubicBezTo>
                    <a:pt x="1031" y="4550"/>
                    <a:pt x="949" y="4495"/>
                    <a:pt x="868" y="4495"/>
                  </a:cubicBezTo>
                  <a:cubicBezTo>
                    <a:pt x="787" y="4495"/>
                    <a:pt x="705" y="4550"/>
                    <a:pt x="705" y="4658"/>
                  </a:cubicBezTo>
                  <a:lnTo>
                    <a:pt x="732" y="4685"/>
                  </a:lnTo>
                  <a:cubicBezTo>
                    <a:pt x="543" y="8564"/>
                    <a:pt x="461" y="12470"/>
                    <a:pt x="380" y="16348"/>
                  </a:cubicBezTo>
                  <a:cubicBezTo>
                    <a:pt x="326" y="18301"/>
                    <a:pt x="271" y="20254"/>
                    <a:pt x="217" y="22207"/>
                  </a:cubicBezTo>
                  <a:cubicBezTo>
                    <a:pt x="190" y="23184"/>
                    <a:pt x="163" y="24160"/>
                    <a:pt x="136" y="25109"/>
                  </a:cubicBezTo>
                  <a:cubicBezTo>
                    <a:pt x="109" y="25598"/>
                    <a:pt x="81" y="26059"/>
                    <a:pt x="81" y="26520"/>
                  </a:cubicBezTo>
                  <a:cubicBezTo>
                    <a:pt x="81" y="26845"/>
                    <a:pt x="0" y="27252"/>
                    <a:pt x="353" y="27442"/>
                  </a:cubicBezTo>
                  <a:cubicBezTo>
                    <a:pt x="515" y="27523"/>
                    <a:pt x="678" y="27550"/>
                    <a:pt x="841" y="27550"/>
                  </a:cubicBezTo>
                  <a:lnTo>
                    <a:pt x="2550" y="27550"/>
                  </a:lnTo>
                  <a:cubicBezTo>
                    <a:pt x="2929" y="27550"/>
                    <a:pt x="3391" y="27550"/>
                    <a:pt x="3797" y="27496"/>
                  </a:cubicBezTo>
                  <a:cubicBezTo>
                    <a:pt x="3868" y="27501"/>
                    <a:pt x="3938" y="27503"/>
                    <a:pt x="4008" y="27503"/>
                  </a:cubicBezTo>
                  <a:cubicBezTo>
                    <a:pt x="4371" y="27503"/>
                    <a:pt x="4727" y="27443"/>
                    <a:pt x="5045" y="27306"/>
                  </a:cubicBezTo>
                  <a:cubicBezTo>
                    <a:pt x="5371" y="27144"/>
                    <a:pt x="5588" y="26818"/>
                    <a:pt x="5642" y="26466"/>
                  </a:cubicBezTo>
                  <a:cubicBezTo>
                    <a:pt x="5696" y="26140"/>
                    <a:pt x="5669" y="25815"/>
                    <a:pt x="5588" y="25489"/>
                  </a:cubicBezTo>
                  <a:cubicBezTo>
                    <a:pt x="5371" y="24784"/>
                    <a:pt x="4991" y="24160"/>
                    <a:pt x="4448" y="23672"/>
                  </a:cubicBezTo>
                  <a:cubicBezTo>
                    <a:pt x="4204" y="23428"/>
                    <a:pt x="3906" y="23238"/>
                    <a:pt x="3608" y="23129"/>
                  </a:cubicBezTo>
                  <a:cubicBezTo>
                    <a:pt x="3472" y="23048"/>
                    <a:pt x="3228" y="23048"/>
                    <a:pt x="3146" y="22885"/>
                  </a:cubicBezTo>
                  <a:cubicBezTo>
                    <a:pt x="3065" y="22750"/>
                    <a:pt x="3228" y="22424"/>
                    <a:pt x="3282" y="22234"/>
                  </a:cubicBezTo>
                  <a:cubicBezTo>
                    <a:pt x="3635" y="21312"/>
                    <a:pt x="3906" y="20363"/>
                    <a:pt x="4177" y="19413"/>
                  </a:cubicBezTo>
                  <a:cubicBezTo>
                    <a:pt x="4720" y="17515"/>
                    <a:pt x="5208" y="15562"/>
                    <a:pt x="5588" y="13636"/>
                  </a:cubicBezTo>
                  <a:cubicBezTo>
                    <a:pt x="6401" y="9676"/>
                    <a:pt x="7079" y="5689"/>
                    <a:pt x="7812" y="1702"/>
                  </a:cubicBezTo>
                  <a:lnTo>
                    <a:pt x="8083" y="210"/>
                  </a:lnTo>
                  <a:cubicBezTo>
                    <a:pt x="8099" y="82"/>
                    <a:pt x="7992" y="1"/>
                    <a:pt x="7891" y="1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37;p59"/>
            <p:cNvSpPr/>
            <p:nvPr/>
          </p:nvSpPr>
          <p:spPr>
            <a:xfrm>
              <a:off x="7340838" y="4554050"/>
              <a:ext cx="176325" cy="30625"/>
            </a:xfrm>
            <a:custGeom>
              <a:avLst/>
              <a:gdLst/>
              <a:ahLst/>
              <a:cxnLst/>
              <a:rect l="l" t="t" r="r" b="b"/>
              <a:pathLst>
                <a:path w="7053" h="1225" extrusionOk="0">
                  <a:moveTo>
                    <a:pt x="4276" y="0"/>
                  </a:moveTo>
                  <a:cubicBezTo>
                    <a:pt x="4198" y="0"/>
                    <a:pt x="4120" y="1"/>
                    <a:pt x="4042" y="4"/>
                  </a:cubicBezTo>
                  <a:cubicBezTo>
                    <a:pt x="2469" y="58"/>
                    <a:pt x="1601" y="31"/>
                    <a:pt x="516" y="113"/>
                  </a:cubicBezTo>
                  <a:cubicBezTo>
                    <a:pt x="353" y="492"/>
                    <a:pt x="190" y="845"/>
                    <a:pt x="0" y="1225"/>
                  </a:cubicBezTo>
                  <a:cubicBezTo>
                    <a:pt x="1275" y="872"/>
                    <a:pt x="2631" y="926"/>
                    <a:pt x="3933" y="628"/>
                  </a:cubicBezTo>
                  <a:cubicBezTo>
                    <a:pt x="4340" y="519"/>
                    <a:pt x="4747" y="438"/>
                    <a:pt x="5181" y="384"/>
                  </a:cubicBezTo>
                  <a:cubicBezTo>
                    <a:pt x="5260" y="381"/>
                    <a:pt x="5339" y="379"/>
                    <a:pt x="5417" y="379"/>
                  </a:cubicBezTo>
                  <a:cubicBezTo>
                    <a:pt x="5983" y="379"/>
                    <a:pt x="6528" y="468"/>
                    <a:pt x="7053" y="682"/>
                  </a:cubicBezTo>
                  <a:cubicBezTo>
                    <a:pt x="6836" y="547"/>
                    <a:pt x="6592" y="411"/>
                    <a:pt x="6375" y="357"/>
                  </a:cubicBezTo>
                  <a:cubicBezTo>
                    <a:pt x="5690" y="112"/>
                    <a:pt x="4984" y="0"/>
                    <a:pt x="4276" y="0"/>
                  </a:cubicBezTo>
                  <a:close/>
                </a:path>
              </a:pathLst>
            </a:custGeom>
            <a:solidFill>
              <a:srgbClr val="877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38;p59"/>
            <p:cNvSpPr/>
            <p:nvPr/>
          </p:nvSpPr>
          <p:spPr>
            <a:xfrm>
              <a:off x="6565763" y="2783800"/>
              <a:ext cx="261100" cy="351100"/>
            </a:xfrm>
            <a:custGeom>
              <a:avLst/>
              <a:gdLst/>
              <a:ahLst/>
              <a:cxnLst/>
              <a:rect l="l" t="t" r="r" b="b"/>
              <a:pathLst>
                <a:path w="10444" h="14044" extrusionOk="0">
                  <a:moveTo>
                    <a:pt x="2774" y="0"/>
                  </a:moveTo>
                  <a:cubicBezTo>
                    <a:pt x="2299" y="0"/>
                    <a:pt x="1826" y="245"/>
                    <a:pt x="1655" y="672"/>
                  </a:cubicBezTo>
                  <a:cubicBezTo>
                    <a:pt x="1" y="4985"/>
                    <a:pt x="82" y="9786"/>
                    <a:pt x="1872" y="14044"/>
                  </a:cubicBezTo>
                  <a:lnTo>
                    <a:pt x="10444" y="10220"/>
                  </a:lnTo>
                  <a:cubicBezTo>
                    <a:pt x="8898" y="7127"/>
                    <a:pt x="6673" y="2896"/>
                    <a:pt x="3554" y="265"/>
                  </a:cubicBezTo>
                  <a:cubicBezTo>
                    <a:pt x="3333" y="85"/>
                    <a:pt x="3053" y="0"/>
                    <a:pt x="2774" y="0"/>
                  </a:cubicBez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39;p59"/>
            <p:cNvSpPr/>
            <p:nvPr/>
          </p:nvSpPr>
          <p:spPr>
            <a:xfrm>
              <a:off x="6594938" y="2847875"/>
              <a:ext cx="172250" cy="287025"/>
            </a:xfrm>
            <a:custGeom>
              <a:avLst/>
              <a:gdLst/>
              <a:ahLst/>
              <a:cxnLst/>
              <a:rect l="l" t="t" r="r" b="b"/>
              <a:pathLst>
                <a:path w="6890" h="11481" extrusionOk="0">
                  <a:moveTo>
                    <a:pt x="1470" y="1"/>
                  </a:moveTo>
                  <a:cubicBezTo>
                    <a:pt x="1450" y="1"/>
                    <a:pt x="1430" y="3"/>
                    <a:pt x="1411" y="8"/>
                  </a:cubicBezTo>
                  <a:cubicBezTo>
                    <a:pt x="1302" y="62"/>
                    <a:pt x="1248" y="143"/>
                    <a:pt x="1221" y="252"/>
                  </a:cubicBezTo>
                  <a:cubicBezTo>
                    <a:pt x="0" y="3073"/>
                    <a:pt x="1899" y="6436"/>
                    <a:pt x="950" y="9365"/>
                  </a:cubicBezTo>
                  <a:cubicBezTo>
                    <a:pt x="814" y="9826"/>
                    <a:pt x="597" y="10288"/>
                    <a:pt x="407" y="10722"/>
                  </a:cubicBezTo>
                  <a:cubicBezTo>
                    <a:pt x="516" y="10966"/>
                    <a:pt x="597" y="11237"/>
                    <a:pt x="705" y="11481"/>
                  </a:cubicBezTo>
                  <a:lnTo>
                    <a:pt x="3336" y="10315"/>
                  </a:lnTo>
                  <a:cubicBezTo>
                    <a:pt x="4367" y="9040"/>
                    <a:pt x="5452" y="7874"/>
                    <a:pt x="6890" y="7168"/>
                  </a:cubicBezTo>
                  <a:lnTo>
                    <a:pt x="6618" y="7060"/>
                  </a:lnTo>
                  <a:cubicBezTo>
                    <a:pt x="5615" y="5297"/>
                    <a:pt x="4530" y="3561"/>
                    <a:pt x="3364" y="1906"/>
                  </a:cubicBezTo>
                  <a:cubicBezTo>
                    <a:pt x="2957" y="1201"/>
                    <a:pt x="2414" y="577"/>
                    <a:pt x="1736" y="116"/>
                  </a:cubicBezTo>
                  <a:cubicBezTo>
                    <a:pt x="1669" y="49"/>
                    <a:pt x="1565" y="1"/>
                    <a:pt x="147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40;p59"/>
            <p:cNvSpPr/>
            <p:nvPr/>
          </p:nvSpPr>
          <p:spPr>
            <a:xfrm>
              <a:off x="7036363" y="2791050"/>
              <a:ext cx="282125" cy="394725"/>
            </a:xfrm>
            <a:custGeom>
              <a:avLst/>
              <a:gdLst/>
              <a:ahLst/>
              <a:cxnLst/>
              <a:rect l="l" t="t" r="r" b="b"/>
              <a:pathLst>
                <a:path w="11285" h="15789" extrusionOk="0">
                  <a:moveTo>
                    <a:pt x="9157" y="0"/>
                  </a:moveTo>
                  <a:cubicBezTo>
                    <a:pt x="8884" y="0"/>
                    <a:pt x="8611" y="77"/>
                    <a:pt x="8382" y="246"/>
                  </a:cubicBezTo>
                  <a:cubicBezTo>
                    <a:pt x="4910" y="2715"/>
                    <a:pt x="2035" y="7000"/>
                    <a:pt x="1" y="10147"/>
                  </a:cubicBezTo>
                  <a:lnTo>
                    <a:pt x="7867" y="15788"/>
                  </a:lnTo>
                  <a:cubicBezTo>
                    <a:pt x="10362" y="11286"/>
                    <a:pt x="11284" y="6051"/>
                    <a:pt x="10444" y="952"/>
                  </a:cubicBezTo>
                  <a:cubicBezTo>
                    <a:pt x="10350" y="373"/>
                    <a:pt x="9756" y="0"/>
                    <a:pt x="9157" y="0"/>
                  </a:cubicBez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41;p59"/>
            <p:cNvSpPr/>
            <p:nvPr/>
          </p:nvSpPr>
          <p:spPr>
            <a:xfrm>
              <a:off x="7119788" y="2835175"/>
              <a:ext cx="151900" cy="316700"/>
            </a:xfrm>
            <a:custGeom>
              <a:avLst/>
              <a:gdLst/>
              <a:ahLst/>
              <a:cxnLst/>
              <a:rect l="l" t="t" r="r" b="b"/>
              <a:pathLst>
                <a:path w="6076" h="12668" extrusionOk="0">
                  <a:moveTo>
                    <a:pt x="5479" y="0"/>
                  </a:moveTo>
                  <a:cubicBezTo>
                    <a:pt x="5343" y="27"/>
                    <a:pt x="5208" y="82"/>
                    <a:pt x="5127" y="190"/>
                  </a:cubicBezTo>
                  <a:cubicBezTo>
                    <a:pt x="3282" y="2007"/>
                    <a:pt x="1655" y="4042"/>
                    <a:pt x="271" y="6266"/>
                  </a:cubicBezTo>
                  <a:cubicBezTo>
                    <a:pt x="163" y="6429"/>
                    <a:pt x="54" y="6646"/>
                    <a:pt x="27" y="6863"/>
                  </a:cubicBezTo>
                  <a:cubicBezTo>
                    <a:pt x="0" y="7242"/>
                    <a:pt x="298" y="7595"/>
                    <a:pt x="570" y="7866"/>
                  </a:cubicBezTo>
                  <a:lnTo>
                    <a:pt x="5208" y="12667"/>
                  </a:lnTo>
                  <a:cubicBezTo>
                    <a:pt x="5506" y="11989"/>
                    <a:pt x="5805" y="11338"/>
                    <a:pt x="6049" y="10633"/>
                  </a:cubicBezTo>
                  <a:cubicBezTo>
                    <a:pt x="5289" y="9141"/>
                    <a:pt x="5289" y="7351"/>
                    <a:pt x="5506" y="5669"/>
                  </a:cubicBezTo>
                  <a:cubicBezTo>
                    <a:pt x="5723" y="3960"/>
                    <a:pt x="6076" y="2252"/>
                    <a:pt x="5859" y="543"/>
                  </a:cubicBezTo>
                  <a:cubicBezTo>
                    <a:pt x="5805" y="299"/>
                    <a:pt x="5696" y="0"/>
                    <a:pt x="547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1000">
                  <a:schemeClr val="accent1"/>
                </a:gs>
                <a:gs pos="76000">
                  <a:schemeClr val="accent6"/>
                </a:gs>
                <a:gs pos="100000">
                  <a:schemeClr val="accent6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42;p59"/>
            <p:cNvSpPr/>
            <p:nvPr/>
          </p:nvSpPr>
          <p:spPr>
            <a:xfrm>
              <a:off x="6567138" y="2977625"/>
              <a:ext cx="733725" cy="654325"/>
            </a:xfrm>
            <a:custGeom>
              <a:avLst/>
              <a:gdLst/>
              <a:ahLst/>
              <a:cxnLst/>
              <a:rect l="l" t="t" r="r" b="b"/>
              <a:pathLst>
                <a:path w="29349" h="26173" extrusionOk="0">
                  <a:moveTo>
                    <a:pt x="13527" y="0"/>
                  </a:moveTo>
                  <a:cubicBezTo>
                    <a:pt x="9807" y="0"/>
                    <a:pt x="6109" y="630"/>
                    <a:pt x="3716" y="3307"/>
                  </a:cubicBezTo>
                  <a:cubicBezTo>
                    <a:pt x="2170" y="5043"/>
                    <a:pt x="1465" y="7376"/>
                    <a:pt x="977" y="9654"/>
                  </a:cubicBezTo>
                  <a:cubicBezTo>
                    <a:pt x="27" y="14157"/>
                    <a:pt x="0" y="19419"/>
                    <a:pt x="3228" y="22674"/>
                  </a:cubicBezTo>
                  <a:cubicBezTo>
                    <a:pt x="6537" y="26010"/>
                    <a:pt x="10524" y="26173"/>
                    <a:pt x="15217" y="26173"/>
                  </a:cubicBezTo>
                  <a:cubicBezTo>
                    <a:pt x="19638" y="26173"/>
                    <a:pt x="25144" y="25956"/>
                    <a:pt x="27585" y="21318"/>
                  </a:cubicBezTo>
                  <a:cubicBezTo>
                    <a:pt x="29348" y="17954"/>
                    <a:pt x="29348" y="13343"/>
                    <a:pt x="28562" y="9627"/>
                  </a:cubicBezTo>
                  <a:cubicBezTo>
                    <a:pt x="27775" y="5911"/>
                    <a:pt x="25497" y="2277"/>
                    <a:pt x="21916" y="948"/>
                  </a:cubicBezTo>
                  <a:cubicBezTo>
                    <a:pt x="20424" y="405"/>
                    <a:pt x="18824" y="270"/>
                    <a:pt x="17251" y="161"/>
                  </a:cubicBezTo>
                  <a:cubicBezTo>
                    <a:pt x="16040" y="72"/>
                    <a:pt x="14782" y="0"/>
                    <a:pt x="13527" y="0"/>
                  </a:cubicBezTo>
                  <a:close/>
                </a:path>
              </a:pathLst>
            </a:custGeom>
            <a:solidFill>
              <a:srgbClr val="94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43;p59"/>
            <p:cNvSpPr/>
            <p:nvPr/>
          </p:nvSpPr>
          <p:spPr>
            <a:xfrm>
              <a:off x="6721738" y="3075425"/>
              <a:ext cx="430625" cy="492100"/>
            </a:xfrm>
            <a:custGeom>
              <a:avLst/>
              <a:gdLst/>
              <a:ahLst/>
              <a:cxnLst/>
              <a:rect l="l" t="t" r="r" b="b"/>
              <a:pathLst>
                <a:path w="17225" h="19684" extrusionOk="0">
                  <a:moveTo>
                    <a:pt x="8905" y="1"/>
                  </a:moveTo>
                  <a:cubicBezTo>
                    <a:pt x="8774" y="1"/>
                    <a:pt x="8636" y="24"/>
                    <a:pt x="8490" y="73"/>
                  </a:cubicBezTo>
                  <a:cubicBezTo>
                    <a:pt x="8165" y="209"/>
                    <a:pt x="7893" y="426"/>
                    <a:pt x="7704" y="752"/>
                  </a:cubicBezTo>
                  <a:cubicBezTo>
                    <a:pt x="6456" y="2759"/>
                    <a:pt x="6374" y="4657"/>
                    <a:pt x="5127" y="6258"/>
                  </a:cubicBezTo>
                  <a:cubicBezTo>
                    <a:pt x="3147" y="8834"/>
                    <a:pt x="0" y="10489"/>
                    <a:pt x="651" y="14259"/>
                  </a:cubicBezTo>
                  <a:cubicBezTo>
                    <a:pt x="787" y="15100"/>
                    <a:pt x="1140" y="15914"/>
                    <a:pt x="1655" y="16619"/>
                  </a:cubicBezTo>
                  <a:cubicBezTo>
                    <a:pt x="3445" y="19033"/>
                    <a:pt x="6890" y="19657"/>
                    <a:pt x="9250" y="19684"/>
                  </a:cubicBezTo>
                  <a:cubicBezTo>
                    <a:pt x="11799" y="19684"/>
                    <a:pt x="14647" y="18680"/>
                    <a:pt x="15814" y="16917"/>
                  </a:cubicBezTo>
                  <a:cubicBezTo>
                    <a:pt x="16953" y="15181"/>
                    <a:pt x="17224" y="13717"/>
                    <a:pt x="16546" y="11493"/>
                  </a:cubicBezTo>
                  <a:cubicBezTo>
                    <a:pt x="15922" y="9513"/>
                    <a:pt x="14403" y="8102"/>
                    <a:pt x="12993" y="6556"/>
                  </a:cubicBezTo>
                  <a:cubicBezTo>
                    <a:pt x="11935" y="5363"/>
                    <a:pt x="11609" y="4278"/>
                    <a:pt x="10877" y="2379"/>
                  </a:cubicBezTo>
                  <a:cubicBezTo>
                    <a:pt x="10469" y="1371"/>
                    <a:pt x="9912" y="1"/>
                    <a:pt x="8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44;p59"/>
            <p:cNvSpPr/>
            <p:nvPr/>
          </p:nvSpPr>
          <p:spPr>
            <a:xfrm>
              <a:off x="6834463" y="3301700"/>
              <a:ext cx="111750" cy="140425"/>
            </a:xfrm>
            <a:custGeom>
              <a:avLst/>
              <a:gdLst/>
              <a:ahLst/>
              <a:cxnLst/>
              <a:rect l="l" t="t" r="r" b="b"/>
              <a:pathLst>
                <a:path w="4470" h="5617" extrusionOk="0">
                  <a:moveTo>
                    <a:pt x="4252" y="0"/>
                  </a:moveTo>
                  <a:cubicBezTo>
                    <a:pt x="4171" y="0"/>
                    <a:pt x="4090" y="55"/>
                    <a:pt x="4090" y="163"/>
                  </a:cubicBezTo>
                  <a:cubicBezTo>
                    <a:pt x="4117" y="923"/>
                    <a:pt x="4117" y="1682"/>
                    <a:pt x="4063" y="2442"/>
                  </a:cubicBezTo>
                  <a:cubicBezTo>
                    <a:pt x="4063" y="3120"/>
                    <a:pt x="3927" y="3771"/>
                    <a:pt x="3656" y="4395"/>
                  </a:cubicBezTo>
                  <a:cubicBezTo>
                    <a:pt x="3384" y="4937"/>
                    <a:pt x="2815" y="5262"/>
                    <a:pt x="2191" y="5290"/>
                  </a:cubicBezTo>
                  <a:cubicBezTo>
                    <a:pt x="1513" y="5262"/>
                    <a:pt x="889" y="5018"/>
                    <a:pt x="374" y="4557"/>
                  </a:cubicBezTo>
                  <a:cubicBezTo>
                    <a:pt x="340" y="4529"/>
                    <a:pt x="303" y="4518"/>
                    <a:pt x="267" y="4518"/>
                  </a:cubicBezTo>
                  <a:cubicBezTo>
                    <a:pt x="128" y="4518"/>
                    <a:pt x="0" y="4694"/>
                    <a:pt x="130" y="4801"/>
                  </a:cubicBezTo>
                  <a:cubicBezTo>
                    <a:pt x="672" y="5290"/>
                    <a:pt x="1350" y="5561"/>
                    <a:pt x="2082" y="5615"/>
                  </a:cubicBezTo>
                  <a:cubicBezTo>
                    <a:pt x="2110" y="5616"/>
                    <a:pt x="2137" y="5617"/>
                    <a:pt x="2164" y="5617"/>
                  </a:cubicBezTo>
                  <a:cubicBezTo>
                    <a:pt x="2785" y="5617"/>
                    <a:pt x="3376" y="5322"/>
                    <a:pt x="3791" y="4828"/>
                  </a:cubicBezTo>
                  <a:cubicBezTo>
                    <a:pt x="4225" y="4259"/>
                    <a:pt x="4307" y="3472"/>
                    <a:pt x="4361" y="2794"/>
                  </a:cubicBezTo>
                  <a:cubicBezTo>
                    <a:pt x="4442" y="1899"/>
                    <a:pt x="4469" y="1031"/>
                    <a:pt x="4415" y="163"/>
                  </a:cubicBezTo>
                  <a:cubicBezTo>
                    <a:pt x="4415" y="55"/>
                    <a:pt x="4334" y="0"/>
                    <a:pt x="4252" y="0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45;p59"/>
            <p:cNvSpPr/>
            <p:nvPr/>
          </p:nvSpPr>
          <p:spPr>
            <a:xfrm>
              <a:off x="6938738" y="3301700"/>
              <a:ext cx="105625" cy="140400"/>
            </a:xfrm>
            <a:custGeom>
              <a:avLst/>
              <a:gdLst/>
              <a:ahLst/>
              <a:cxnLst/>
              <a:rect l="l" t="t" r="r" b="b"/>
              <a:pathLst>
                <a:path w="4225" h="5616" extrusionOk="0">
                  <a:moveTo>
                    <a:pt x="217" y="0"/>
                  </a:moveTo>
                  <a:cubicBezTo>
                    <a:pt x="136" y="0"/>
                    <a:pt x="54" y="55"/>
                    <a:pt x="54" y="163"/>
                  </a:cubicBezTo>
                  <a:cubicBezTo>
                    <a:pt x="0" y="1004"/>
                    <a:pt x="27" y="1845"/>
                    <a:pt x="81" y="2686"/>
                  </a:cubicBezTo>
                  <a:cubicBezTo>
                    <a:pt x="136" y="3418"/>
                    <a:pt x="217" y="4205"/>
                    <a:pt x="624" y="4801"/>
                  </a:cubicBezTo>
                  <a:cubicBezTo>
                    <a:pt x="1004" y="5317"/>
                    <a:pt x="1600" y="5615"/>
                    <a:pt x="2224" y="5615"/>
                  </a:cubicBezTo>
                  <a:cubicBezTo>
                    <a:pt x="2929" y="5588"/>
                    <a:pt x="3580" y="5290"/>
                    <a:pt x="4096" y="4801"/>
                  </a:cubicBezTo>
                  <a:cubicBezTo>
                    <a:pt x="4225" y="4694"/>
                    <a:pt x="4098" y="4518"/>
                    <a:pt x="3958" y="4518"/>
                  </a:cubicBezTo>
                  <a:cubicBezTo>
                    <a:pt x="3922" y="4518"/>
                    <a:pt x="3885" y="4529"/>
                    <a:pt x="3852" y="4557"/>
                  </a:cubicBezTo>
                  <a:lnTo>
                    <a:pt x="3824" y="4557"/>
                  </a:lnTo>
                  <a:cubicBezTo>
                    <a:pt x="3363" y="5018"/>
                    <a:pt x="2740" y="5262"/>
                    <a:pt x="2116" y="5290"/>
                  </a:cubicBezTo>
                  <a:cubicBezTo>
                    <a:pt x="1492" y="5262"/>
                    <a:pt x="976" y="4883"/>
                    <a:pt x="732" y="4340"/>
                  </a:cubicBezTo>
                  <a:cubicBezTo>
                    <a:pt x="488" y="3716"/>
                    <a:pt x="380" y="3038"/>
                    <a:pt x="380" y="2360"/>
                  </a:cubicBezTo>
                  <a:cubicBezTo>
                    <a:pt x="353" y="1628"/>
                    <a:pt x="353" y="896"/>
                    <a:pt x="380" y="163"/>
                  </a:cubicBezTo>
                  <a:cubicBezTo>
                    <a:pt x="380" y="55"/>
                    <a:pt x="298" y="0"/>
                    <a:pt x="217" y="0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46;p59"/>
            <p:cNvSpPr/>
            <p:nvPr/>
          </p:nvSpPr>
          <p:spPr>
            <a:xfrm>
              <a:off x="6883788" y="3281350"/>
              <a:ext cx="116675" cy="73175"/>
            </a:xfrm>
            <a:custGeom>
              <a:avLst/>
              <a:gdLst/>
              <a:ahLst/>
              <a:cxnLst/>
              <a:rect l="l" t="t" r="r" b="b"/>
              <a:pathLst>
                <a:path w="4667" h="2927" extrusionOk="0">
                  <a:moveTo>
                    <a:pt x="516" y="1"/>
                  </a:moveTo>
                  <a:cubicBezTo>
                    <a:pt x="191" y="1"/>
                    <a:pt x="1" y="353"/>
                    <a:pt x="191" y="597"/>
                  </a:cubicBezTo>
                  <a:cubicBezTo>
                    <a:pt x="788" y="1330"/>
                    <a:pt x="1140" y="1927"/>
                    <a:pt x="1764" y="2632"/>
                  </a:cubicBezTo>
                  <a:cubicBezTo>
                    <a:pt x="1873" y="2767"/>
                    <a:pt x="2008" y="2876"/>
                    <a:pt x="2171" y="2903"/>
                  </a:cubicBezTo>
                  <a:cubicBezTo>
                    <a:pt x="2231" y="2919"/>
                    <a:pt x="2290" y="2927"/>
                    <a:pt x="2349" y="2927"/>
                  </a:cubicBezTo>
                  <a:cubicBezTo>
                    <a:pt x="2583" y="2927"/>
                    <a:pt x="2800" y="2805"/>
                    <a:pt x="2930" y="2632"/>
                  </a:cubicBezTo>
                  <a:cubicBezTo>
                    <a:pt x="3554" y="2008"/>
                    <a:pt x="4097" y="1303"/>
                    <a:pt x="4558" y="543"/>
                  </a:cubicBezTo>
                  <a:cubicBezTo>
                    <a:pt x="4666" y="299"/>
                    <a:pt x="4476" y="1"/>
                    <a:pt x="4097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47;p59"/>
            <p:cNvSpPr/>
            <p:nvPr/>
          </p:nvSpPr>
          <p:spPr>
            <a:xfrm>
              <a:off x="7094688" y="3132175"/>
              <a:ext cx="46825" cy="80725"/>
            </a:xfrm>
            <a:custGeom>
              <a:avLst/>
              <a:gdLst/>
              <a:ahLst/>
              <a:cxnLst/>
              <a:rect l="l" t="t" r="r" b="b"/>
              <a:pathLst>
                <a:path w="1873" h="3229" extrusionOk="0">
                  <a:moveTo>
                    <a:pt x="923" y="1"/>
                  </a:moveTo>
                  <a:cubicBezTo>
                    <a:pt x="407" y="1"/>
                    <a:pt x="1" y="733"/>
                    <a:pt x="1" y="1628"/>
                  </a:cubicBezTo>
                  <a:cubicBezTo>
                    <a:pt x="1" y="2496"/>
                    <a:pt x="407" y="3228"/>
                    <a:pt x="923" y="3228"/>
                  </a:cubicBezTo>
                  <a:cubicBezTo>
                    <a:pt x="1465" y="3228"/>
                    <a:pt x="1872" y="2496"/>
                    <a:pt x="1872" y="1628"/>
                  </a:cubicBezTo>
                  <a:cubicBezTo>
                    <a:pt x="1872" y="706"/>
                    <a:pt x="1465" y="1"/>
                    <a:pt x="923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48;p59"/>
            <p:cNvSpPr/>
            <p:nvPr/>
          </p:nvSpPr>
          <p:spPr>
            <a:xfrm>
              <a:off x="6733938" y="3132175"/>
              <a:ext cx="48850" cy="80725"/>
            </a:xfrm>
            <a:custGeom>
              <a:avLst/>
              <a:gdLst/>
              <a:ahLst/>
              <a:cxnLst/>
              <a:rect l="l" t="t" r="r" b="b"/>
              <a:pathLst>
                <a:path w="1954" h="3229" extrusionOk="0">
                  <a:moveTo>
                    <a:pt x="977" y="1"/>
                  </a:moveTo>
                  <a:cubicBezTo>
                    <a:pt x="435" y="1"/>
                    <a:pt x="1" y="706"/>
                    <a:pt x="1" y="1601"/>
                  </a:cubicBezTo>
                  <a:cubicBezTo>
                    <a:pt x="1" y="2496"/>
                    <a:pt x="435" y="3228"/>
                    <a:pt x="977" y="3228"/>
                  </a:cubicBezTo>
                  <a:cubicBezTo>
                    <a:pt x="1492" y="3228"/>
                    <a:pt x="1954" y="2496"/>
                    <a:pt x="1954" y="1601"/>
                  </a:cubicBezTo>
                  <a:cubicBezTo>
                    <a:pt x="1954" y="706"/>
                    <a:pt x="1492" y="1"/>
                    <a:pt x="977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49;p59"/>
            <p:cNvSpPr/>
            <p:nvPr/>
          </p:nvSpPr>
          <p:spPr>
            <a:xfrm>
              <a:off x="7182763" y="3236450"/>
              <a:ext cx="234300" cy="97475"/>
            </a:xfrm>
            <a:custGeom>
              <a:avLst/>
              <a:gdLst/>
              <a:ahLst/>
              <a:cxnLst/>
              <a:rect l="l" t="t" r="r" b="b"/>
              <a:pathLst>
                <a:path w="9372" h="3899" extrusionOk="0">
                  <a:moveTo>
                    <a:pt x="9132" y="1"/>
                  </a:moveTo>
                  <a:cubicBezTo>
                    <a:pt x="9119" y="1"/>
                    <a:pt x="9105" y="2"/>
                    <a:pt x="9090" y="7"/>
                  </a:cubicBezTo>
                  <a:lnTo>
                    <a:pt x="193" y="3560"/>
                  </a:lnTo>
                  <a:cubicBezTo>
                    <a:pt x="0" y="3632"/>
                    <a:pt x="44" y="3898"/>
                    <a:pt x="209" y="3898"/>
                  </a:cubicBezTo>
                  <a:cubicBezTo>
                    <a:pt x="229" y="3898"/>
                    <a:pt x="251" y="3894"/>
                    <a:pt x="275" y="3885"/>
                  </a:cubicBezTo>
                  <a:lnTo>
                    <a:pt x="9171" y="359"/>
                  </a:lnTo>
                  <a:cubicBezTo>
                    <a:pt x="9372" y="284"/>
                    <a:pt x="9295" y="1"/>
                    <a:pt x="9132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50;p59"/>
            <p:cNvSpPr/>
            <p:nvPr/>
          </p:nvSpPr>
          <p:spPr>
            <a:xfrm>
              <a:off x="7201138" y="3375600"/>
              <a:ext cx="212275" cy="8850"/>
            </a:xfrm>
            <a:custGeom>
              <a:avLst/>
              <a:gdLst/>
              <a:ahLst/>
              <a:cxnLst/>
              <a:rect l="l" t="t" r="r" b="b"/>
              <a:pathLst>
                <a:path w="8491" h="354" extrusionOk="0">
                  <a:moveTo>
                    <a:pt x="8274" y="1"/>
                  </a:moveTo>
                  <a:cubicBezTo>
                    <a:pt x="5588" y="1"/>
                    <a:pt x="2903" y="1"/>
                    <a:pt x="218" y="28"/>
                  </a:cubicBezTo>
                  <a:cubicBezTo>
                    <a:pt x="1" y="28"/>
                    <a:pt x="1" y="354"/>
                    <a:pt x="218" y="354"/>
                  </a:cubicBezTo>
                  <a:cubicBezTo>
                    <a:pt x="2903" y="354"/>
                    <a:pt x="5588" y="354"/>
                    <a:pt x="8274" y="326"/>
                  </a:cubicBezTo>
                  <a:cubicBezTo>
                    <a:pt x="8491" y="326"/>
                    <a:pt x="8491" y="1"/>
                    <a:pt x="8274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51;p59"/>
            <p:cNvSpPr/>
            <p:nvPr/>
          </p:nvSpPr>
          <p:spPr>
            <a:xfrm>
              <a:off x="6461938" y="3236950"/>
              <a:ext cx="234125" cy="96975"/>
            </a:xfrm>
            <a:custGeom>
              <a:avLst/>
              <a:gdLst/>
              <a:ahLst/>
              <a:cxnLst/>
              <a:rect l="l" t="t" r="r" b="b"/>
              <a:pathLst>
                <a:path w="9365" h="3879" extrusionOk="0">
                  <a:moveTo>
                    <a:pt x="209" y="1"/>
                  </a:moveTo>
                  <a:cubicBezTo>
                    <a:pt x="44" y="1"/>
                    <a:pt x="1" y="267"/>
                    <a:pt x="194" y="339"/>
                  </a:cubicBezTo>
                  <a:lnTo>
                    <a:pt x="9090" y="3865"/>
                  </a:lnTo>
                  <a:cubicBezTo>
                    <a:pt x="9111" y="3874"/>
                    <a:pt x="9131" y="3878"/>
                    <a:pt x="9150" y="3878"/>
                  </a:cubicBezTo>
                  <a:cubicBezTo>
                    <a:pt x="9300" y="3878"/>
                    <a:pt x="9365" y="3612"/>
                    <a:pt x="9172" y="3540"/>
                  </a:cubicBezTo>
                  <a:lnTo>
                    <a:pt x="275" y="14"/>
                  </a:lnTo>
                  <a:cubicBezTo>
                    <a:pt x="251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52;p59"/>
            <p:cNvSpPr/>
            <p:nvPr/>
          </p:nvSpPr>
          <p:spPr>
            <a:xfrm>
              <a:off x="6464738" y="3375600"/>
              <a:ext cx="212950" cy="8850"/>
            </a:xfrm>
            <a:custGeom>
              <a:avLst/>
              <a:gdLst/>
              <a:ahLst/>
              <a:cxnLst/>
              <a:rect l="l" t="t" r="r" b="b"/>
              <a:pathLst>
                <a:path w="8518" h="354" extrusionOk="0">
                  <a:moveTo>
                    <a:pt x="245" y="1"/>
                  </a:moveTo>
                  <a:cubicBezTo>
                    <a:pt x="0" y="1"/>
                    <a:pt x="0" y="326"/>
                    <a:pt x="245" y="326"/>
                  </a:cubicBezTo>
                  <a:cubicBezTo>
                    <a:pt x="2930" y="326"/>
                    <a:pt x="5615" y="326"/>
                    <a:pt x="8273" y="354"/>
                  </a:cubicBezTo>
                  <a:cubicBezTo>
                    <a:pt x="8517" y="354"/>
                    <a:pt x="8517" y="28"/>
                    <a:pt x="8273" y="28"/>
                  </a:cubicBezTo>
                  <a:cubicBezTo>
                    <a:pt x="5615" y="28"/>
                    <a:pt x="2930" y="28"/>
                    <a:pt x="245" y="1"/>
                  </a:cubicBezTo>
                  <a:close/>
                </a:path>
              </a:pathLst>
            </a:custGeom>
            <a:solidFill>
              <a:srgbClr val="30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2453;p59"/>
          <p:cNvGrpSpPr/>
          <p:nvPr/>
        </p:nvGrpSpPr>
        <p:grpSpPr>
          <a:xfrm rot="-871262">
            <a:off x="7777140" y="2548900"/>
            <a:ext cx="289654" cy="288200"/>
            <a:chOff x="8140166" y="2287204"/>
            <a:chExt cx="357063" cy="355270"/>
          </a:xfrm>
        </p:grpSpPr>
        <p:sp>
          <p:nvSpPr>
            <p:cNvPr id="78" name="Google Shape;2454;p59"/>
            <p:cNvSpPr/>
            <p:nvPr/>
          </p:nvSpPr>
          <p:spPr>
            <a:xfrm rot="6745560">
              <a:off x="8273379" y="2401291"/>
              <a:ext cx="163765" cy="239580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Google Shape;2455;p59"/>
            <p:cNvSpPr/>
            <p:nvPr/>
          </p:nvSpPr>
          <p:spPr>
            <a:xfrm rot="4784258">
              <a:off x="8167776" y="2288513"/>
              <a:ext cx="163752" cy="192886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0" name="Google Shape;2456;p59"/>
          <p:cNvGrpSpPr/>
          <p:nvPr/>
        </p:nvGrpSpPr>
        <p:grpSpPr>
          <a:xfrm rot="3365316">
            <a:off x="6586144" y="2665064"/>
            <a:ext cx="287919" cy="337654"/>
            <a:chOff x="4990889" y="3367758"/>
            <a:chExt cx="440694" cy="516820"/>
          </a:xfrm>
        </p:grpSpPr>
        <p:grpSp>
          <p:nvGrpSpPr>
            <p:cNvPr id="81" name="Google Shape;2457;p59"/>
            <p:cNvGrpSpPr/>
            <p:nvPr/>
          </p:nvGrpSpPr>
          <p:grpSpPr>
            <a:xfrm rot="-6026409">
              <a:off x="5065483" y="3508304"/>
              <a:ext cx="291506" cy="394400"/>
              <a:chOff x="893990" y="2644493"/>
              <a:chExt cx="291519" cy="394418"/>
            </a:xfrm>
          </p:grpSpPr>
          <p:sp>
            <p:nvSpPr>
              <p:cNvPr id="83" name="Google Shape;2458;p59"/>
              <p:cNvSpPr/>
              <p:nvPr/>
            </p:nvSpPr>
            <p:spPr>
              <a:xfrm rot="46532">
                <a:off x="1020154" y="2645590"/>
                <a:ext cx="163752" cy="239576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2766" extrusionOk="0">
                    <a:moveTo>
                      <a:pt x="11082" y="12766"/>
                    </a:moveTo>
                    <a:lnTo>
                      <a:pt x="3016" y="0"/>
                    </a:lnTo>
                    <a:lnTo>
                      <a:pt x="0" y="491"/>
                    </a:lnTo>
                    <a:lnTo>
                      <a:pt x="10310" y="127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84" name="Google Shape;2459;p59"/>
              <p:cNvSpPr/>
              <p:nvPr/>
            </p:nvSpPr>
            <p:spPr>
              <a:xfrm rot="-1915083">
                <a:off x="932595" y="2817320"/>
                <a:ext cx="163755" cy="192881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12766" extrusionOk="0">
                    <a:moveTo>
                      <a:pt x="11082" y="12766"/>
                    </a:moveTo>
                    <a:lnTo>
                      <a:pt x="3016" y="0"/>
                    </a:lnTo>
                    <a:lnTo>
                      <a:pt x="0" y="491"/>
                    </a:lnTo>
                    <a:lnTo>
                      <a:pt x="10310" y="127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82" name="Google Shape;2460;p59"/>
            <p:cNvSpPr/>
            <p:nvPr/>
          </p:nvSpPr>
          <p:spPr>
            <a:xfrm rot="-3839136">
              <a:off x="5031632" y="3387170"/>
              <a:ext cx="163730" cy="192892"/>
            </a:xfrm>
            <a:custGeom>
              <a:avLst/>
              <a:gdLst/>
              <a:ahLst/>
              <a:cxnLst/>
              <a:rect l="l" t="t" r="r" b="b"/>
              <a:pathLst>
                <a:path w="11082" h="12766" extrusionOk="0">
                  <a:moveTo>
                    <a:pt x="11082" y="12766"/>
                  </a:moveTo>
                  <a:lnTo>
                    <a:pt x="3016" y="0"/>
                  </a:lnTo>
                  <a:lnTo>
                    <a:pt x="0" y="491"/>
                  </a:lnTo>
                  <a:lnTo>
                    <a:pt x="10310" y="127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6" name="Rectangle 5"/>
          <p:cNvSpPr/>
          <p:nvPr/>
        </p:nvSpPr>
        <p:spPr>
          <a:xfrm>
            <a:off x="1995650" y="906225"/>
            <a:ext cx="5787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/>
              <a:t>Muốn tìm số hạng chưa biết, ta làm như thế nào?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73" y="396718"/>
            <a:ext cx="774577" cy="7745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6666" y="1437483"/>
            <a:ext cx="529134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/>
              <a:t>Muốn</a:t>
            </a:r>
            <a:r>
              <a:rPr lang="en-US" sz="2000" b="1" dirty="0"/>
              <a:t> </a:t>
            </a:r>
            <a:r>
              <a:rPr lang="en-US" sz="2000" b="1" dirty="0" err="1"/>
              <a:t>tìm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hạng</a:t>
            </a:r>
            <a:r>
              <a:rPr lang="en-US" sz="2000" b="1" dirty="0"/>
              <a:t>, ta </a:t>
            </a:r>
            <a:r>
              <a:rPr lang="en-US" sz="2000" b="1" dirty="0" err="1"/>
              <a:t>lấy</a:t>
            </a:r>
            <a:r>
              <a:rPr lang="en-US" sz="2000" b="1" dirty="0"/>
              <a:t> </a:t>
            </a:r>
            <a:r>
              <a:rPr lang="en-US" sz="2000" b="1" dirty="0" err="1"/>
              <a:t>tổng</a:t>
            </a:r>
            <a:r>
              <a:rPr lang="en-US" sz="2000" b="1" dirty="0"/>
              <a:t> </a:t>
            </a:r>
            <a:r>
              <a:rPr lang="en-US" sz="2000" b="1" dirty="0" err="1"/>
              <a:t>trừ</a:t>
            </a:r>
            <a:r>
              <a:rPr lang="en-US" sz="2000" b="1" dirty="0"/>
              <a:t> </a:t>
            </a:r>
            <a:r>
              <a:rPr lang="en-US" sz="2000" b="1" dirty="0" err="1"/>
              <a:t>đi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hạng</a:t>
            </a:r>
            <a:r>
              <a:rPr lang="en-US" sz="2000" b="1" dirty="0"/>
              <a:t> </a:t>
            </a:r>
            <a:r>
              <a:rPr lang="en-US" sz="2000" b="1" dirty="0" err="1" smtClean="0"/>
              <a:t>kia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818445" y="2513171"/>
            <a:ext cx="929731" cy="578229"/>
          </a:xfrm>
          <a:prstGeom prst="wedgeRoundRectCallout">
            <a:avLst>
              <a:gd name="adj1" fmla="val 63691"/>
              <a:gd name="adj2" fmla="val 37624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Ví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1590" y="2751765"/>
            <a:ext cx="4253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/>
              <a:t>Tìm số hạng chưa biết: ? + 30 = 70.</a:t>
            </a:r>
            <a:endParaRPr lang="en-US" sz="2000" dirty="0"/>
          </a:p>
        </p:txBody>
      </p:sp>
      <p:sp>
        <p:nvSpPr>
          <p:cNvPr id="11" name="Down Arrow 10"/>
          <p:cNvSpPr/>
          <p:nvPr/>
        </p:nvSpPr>
        <p:spPr>
          <a:xfrm>
            <a:off x="3693673" y="3333925"/>
            <a:ext cx="339048" cy="35555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12894" y="3849001"/>
            <a:ext cx="190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70 - 30 = 40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42"/>
          <p:cNvGrpSpPr/>
          <p:nvPr/>
        </p:nvGrpSpPr>
        <p:grpSpPr>
          <a:xfrm rot="772050">
            <a:off x="619864" y="1299542"/>
            <a:ext cx="340600" cy="327381"/>
            <a:chOff x="427198" y="876398"/>
            <a:chExt cx="340596" cy="327377"/>
          </a:xfrm>
        </p:grpSpPr>
        <p:sp>
          <p:nvSpPr>
            <p:cNvPr id="1040" name="Google Shape;1040;p4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42"/>
          <p:cNvGrpSpPr/>
          <p:nvPr/>
        </p:nvGrpSpPr>
        <p:grpSpPr>
          <a:xfrm rot="1509799">
            <a:off x="7578090" y="567695"/>
            <a:ext cx="340596" cy="327377"/>
            <a:chOff x="427198" y="876398"/>
            <a:chExt cx="340596" cy="327377"/>
          </a:xfrm>
        </p:grpSpPr>
        <p:sp>
          <p:nvSpPr>
            <p:cNvPr id="1045" name="Google Shape;1045;p4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42"/>
          <p:cNvGrpSpPr/>
          <p:nvPr/>
        </p:nvGrpSpPr>
        <p:grpSpPr>
          <a:xfrm rot="-318100">
            <a:off x="2349386" y="4335570"/>
            <a:ext cx="369946" cy="355588"/>
            <a:chOff x="427198" y="876398"/>
            <a:chExt cx="340596" cy="327377"/>
          </a:xfrm>
        </p:grpSpPr>
        <p:sp>
          <p:nvSpPr>
            <p:cNvPr id="1055" name="Google Shape;1055;p42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69150" y="549488"/>
            <a:ext cx="315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LUYỆN TẬP</a:t>
            </a:r>
            <a:endParaRPr lang="en-US" sz="32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4242" y="1224276"/>
            <a:ext cx="6038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 1</a:t>
            </a:r>
            <a:r>
              <a:rPr lang="en-US" sz="2000" b="1" dirty="0"/>
              <a:t>: </a:t>
            </a:r>
            <a:r>
              <a:rPr lang="en-US" sz="2000" i="1" dirty="0" err="1" smtClean="0"/>
              <a:t>Hoạt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động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cặp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đôi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để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hoàn</a:t>
            </a:r>
            <a:r>
              <a:rPr lang="en-US" sz="2000" i="1" dirty="0" smtClean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b="1" i="1" dirty="0"/>
              <a:t>BT1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06161" y="1808251"/>
            <a:ext cx="787026" cy="53425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BT1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75380" y="1788510"/>
            <a:ext cx="3061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hạng</a:t>
            </a:r>
            <a:r>
              <a:rPr lang="en-US" sz="2000" dirty="0" smtClean="0"/>
              <a:t> (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206162" y="2671281"/>
            <a:ext cx="3057614" cy="1319185"/>
          </a:xfrm>
          <a:prstGeom prst="rect">
            <a:avLst/>
          </a:prstGeom>
          <a:solidFill>
            <a:srgbClr val="9BD4FF"/>
          </a:solidFill>
          <a:ln>
            <a:solidFill>
              <a:srgbClr val="9B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4270" y="2763748"/>
            <a:ext cx="79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Mẫu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2153489" y="2834503"/>
            <a:ext cx="400692" cy="4006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4181" y="2834503"/>
            <a:ext cx="1524659" cy="400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+ 10 = 26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2153489" y="3398417"/>
            <a:ext cx="1740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26  - 10  = 16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64468" y="2489818"/>
            <a:ext cx="25086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/>
              <a:t>       + 20 = 35</a:t>
            </a:r>
          </a:p>
          <a:p>
            <a:pPr marL="457200" indent="-457200" algn="just">
              <a:lnSpc>
                <a:spcPct val="200000"/>
              </a:lnSpc>
              <a:buAutoNum type="alphaLcParenR" startAt="2"/>
            </a:pPr>
            <a:r>
              <a:rPr lang="en-US" sz="2000" dirty="0" smtClean="0"/>
              <a:t>       + 15 = 25</a:t>
            </a:r>
          </a:p>
          <a:p>
            <a:pPr marL="457200" indent="-457200" algn="just">
              <a:lnSpc>
                <a:spcPct val="200000"/>
              </a:lnSpc>
              <a:buAutoNum type="alphaLcParenR" startAt="2"/>
            </a:pPr>
            <a:r>
              <a:rPr lang="en-US" sz="2000" dirty="0" smtClean="0"/>
              <a:t>14 +          = 28</a:t>
            </a:r>
            <a:endParaRPr lang="en-US" sz="2000" dirty="0"/>
          </a:p>
        </p:txBody>
      </p:sp>
      <p:sp>
        <p:nvSpPr>
          <p:cNvPr id="66" name="Rounded Rectangle 65"/>
          <p:cNvSpPr/>
          <p:nvPr/>
        </p:nvSpPr>
        <p:spPr>
          <a:xfrm>
            <a:off x="5045133" y="2390747"/>
            <a:ext cx="607357" cy="6073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045134" y="3090572"/>
            <a:ext cx="607357" cy="6073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749504" y="3645367"/>
            <a:ext cx="607357" cy="6073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9757" y="2495253"/>
            <a:ext cx="5354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90792" y="3207940"/>
            <a:ext cx="5354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85463" y="3768213"/>
            <a:ext cx="5354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1406" y="2576281"/>
            <a:ext cx="1652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35 - 20 = 15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7251406" y="3163858"/>
            <a:ext cx="1652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5 - 15 = 10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7251406" y="3751435"/>
            <a:ext cx="1652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28 - 14 = 14</a:t>
            </a:r>
            <a:endParaRPr lang="en-US" sz="2000" dirty="0"/>
          </a:p>
        </p:txBody>
      </p:sp>
      <p:sp>
        <p:nvSpPr>
          <p:cNvPr id="20" name="Right Arrow 19"/>
          <p:cNvSpPr/>
          <p:nvPr/>
        </p:nvSpPr>
        <p:spPr>
          <a:xfrm>
            <a:off x="6932162" y="2731779"/>
            <a:ext cx="282320" cy="122108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>
            <a:off x="6932162" y="3321316"/>
            <a:ext cx="282320" cy="122108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6979889" y="3918663"/>
            <a:ext cx="282320" cy="122108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64" grpId="0"/>
      <p:bldP spid="17" grpId="0"/>
      <p:bldP spid="66" grpId="0" animBg="1"/>
      <p:bldP spid="67" grpId="0" animBg="1"/>
      <p:bldP spid="68" grpId="0" animBg="1"/>
      <p:bldP spid="18" grpId="0" animBg="1"/>
      <p:bldP spid="70" grpId="0" animBg="1"/>
      <p:bldP spid="71" grpId="0" animBg="1"/>
      <p:bldP spid="19" grpId="0"/>
      <p:bldP spid="73" grpId="0"/>
      <p:bldP spid="74" grpId="0"/>
      <p:bldP spid="20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43"/>
          <p:cNvGrpSpPr/>
          <p:nvPr/>
        </p:nvGrpSpPr>
        <p:grpSpPr>
          <a:xfrm rot="1509799">
            <a:off x="6989269" y="253865"/>
            <a:ext cx="340596" cy="327377"/>
            <a:chOff x="427198" y="876398"/>
            <a:chExt cx="340596" cy="327377"/>
          </a:xfrm>
        </p:grpSpPr>
        <p:sp>
          <p:nvSpPr>
            <p:cNvPr id="1151" name="Google Shape;1151;p4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43"/>
          <p:cNvGrpSpPr/>
          <p:nvPr/>
        </p:nvGrpSpPr>
        <p:grpSpPr>
          <a:xfrm rot="-2562875">
            <a:off x="1586075" y="4690898"/>
            <a:ext cx="254864" cy="244973"/>
            <a:chOff x="427198" y="876398"/>
            <a:chExt cx="340596" cy="327377"/>
          </a:xfrm>
        </p:grpSpPr>
        <p:sp>
          <p:nvSpPr>
            <p:cNvPr id="1166" name="Google Shape;1166;p43"/>
            <p:cNvSpPr/>
            <p:nvPr/>
          </p:nvSpPr>
          <p:spPr>
            <a:xfrm>
              <a:off x="427198" y="91912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463050" y="994675"/>
              <a:ext cx="252000" cy="209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563934" y="876398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688294" y="931512"/>
              <a:ext cx="79500" cy="77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58475" y="627064"/>
            <a:ext cx="3560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>
                <a:solidFill>
                  <a:schemeClr val="accent1">
                    <a:lumMod val="50000"/>
                  </a:schemeClr>
                </a:solidFill>
              </a:rPr>
              <a:t>Nhiệm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u="sng" dirty="0" err="1">
                <a:solidFill>
                  <a:schemeClr val="accent1">
                    <a:lumMod val="50000"/>
                  </a:schemeClr>
                </a:solidFill>
              </a:rPr>
              <a:t>vụ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 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Hoàn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thành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BT2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11966" y="1241979"/>
            <a:ext cx="787026" cy="53425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BT2</a:t>
            </a:r>
            <a:endParaRPr lang="en-US" sz="20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2481185" y="1222238"/>
            <a:ext cx="3061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Điền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43524"/>
              </p:ext>
            </p:extLst>
          </p:nvPr>
        </p:nvGraphicFramePr>
        <p:xfrm>
          <a:off x="1212348" y="2103572"/>
          <a:ext cx="6739851" cy="2135613"/>
        </p:xfrm>
        <a:graphic>
          <a:graphicData uri="http://schemas.openxmlformats.org/drawingml/2006/table">
            <a:tbl>
              <a:tblPr firstRow="1" bandRow="1">
                <a:tableStyleId>{79D746A1-14E6-4111-837C-2797E3377C3D}</a:tableStyleId>
              </a:tblPr>
              <a:tblGrid>
                <a:gridCol w="1657828"/>
                <a:gridCol w="1046009"/>
                <a:gridCol w="1046009"/>
                <a:gridCol w="996668"/>
                <a:gridCol w="1026273"/>
                <a:gridCol w="967064"/>
              </a:tblGrid>
              <a:tr h="71187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hạng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87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hạng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87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Tổng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54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89115" y="2263457"/>
            <a:ext cx="6780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119065" y="2970661"/>
            <a:ext cx="6780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142234" y="2263457"/>
            <a:ext cx="6780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126777" y="2970661"/>
            <a:ext cx="6780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110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3" grpId="0" animBg="1"/>
      <p:bldP spid="124" grpId="0"/>
      <p:bldP spid="15" grpId="0" animBg="1"/>
      <p:bldP spid="127" grpId="0" animBg="1"/>
      <p:bldP spid="128" grpId="0" animBg="1"/>
      <p:bldP spid="129" grpId="0" animBg="1"/>
    </p:bldLst>
  </p:timing>
</p:sld>
</file>

<file path=ppt/theme/theme1.xml><?xml version="1.0" encoding="utf-8"?>
<a:theme xmlns:a="http://schemas.openxmlformats.org/drawingml/2006/main" name="Otitis Externa in Animals by Slidesgo">
  <a:themeElements>
    <a:clrScheme name="Simple Light">
      <a:dk1>
        <a:srgbClr val="271F1C"/>
      </a:dk1>
      <a:lt1>
        <a:srgbClr val="FFFFFF"/>
      </a:lt1>
      <a:dk2>
        <a:srgbClr val="3F153D"/>
      </a:dk2>
      <a:lt2>
        <a:srgbClr val="AF1743"/>
      </a:lt2>
      <a:accent1>
        <a:srgbClr val="DA1745"/>
      </a:accent1>
      <a:accent2>
        <a:srgbClr val="F9CB9C"/>
      </a:accent2>
      <a:accent3>
        <a:srgbClr val="EA8857"/>
      </a:accent3>
      <a:accent4>
        <a:srgbClr val="FFB636"/>
      </a:accent4>
      <a:accent5>
        <a:srgbClr val="AAAAC2"/>
      </a:accent5>
      <a:accent6>
        <a:srgbClr val="FFE8ED"/>
      </a:accent6>
      <a:hlink>
        <a:srgbClr val="3F15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1146</Words>
  <Application>Microsoft Office PowerPoint</Application>
  <PresentationFormat>On-screen Show (16:9)</PresentationFormat>
  <Paragraphs>237</Paragraphs>
  <Slides>27</Slides>
  <Notes>27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Englebert</vt:lpstr>
      <vt:lpstr>Fira Sans</vt:lpstr>
      <vt:lpstr>Bebas Neue</vt:lpstr>
      <vt:lpstr>Arial</vt:lpstr>
      <vt:lpstr>Otitis Externa in Animals by Slidesgo</vt:lpstr>
      <vt:lpstr>CHÀO MỪNG CẢ LỚP  TỚI BUỔI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Ai nhớ bài lâu hơn?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VẬN DỤNG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Otitis Externa in Animals</dc:title>
  <dc:creator>User</dc:creator>
  <cp:lastModifiedBy>Microsoft account</cp:lastModifiedBy>
  <cp:revision>34</cp:revision>
  <dcterms:modified xsi:type="dcterms:W3CDTF">2022-06-29T15:50:48Z</dcterms:modified>
</cp:coreProperties>
</file>