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7"/>
  </p:notesMasterIdLst>
  <p:sldIdLst>
    <p:sldId id="289" r:id="rId4"/>
    <p:sldId id="2643" r:id="rId5"/>
    <p:sldId id="288" r:id="rId6"/>
    <p:sldId id="2637" r:id="rId7"/>
    <p:sldId id="2639" r:id="rId8"/>
    <p:sldId id="320" r:id="rId9"/>
    <p:sldId id="2641" r:id="rId10"/>
    <p:sldId id="2640" r:id="rId11"/>
    <p:sldId id="2632" r:id="rId12"/>
    <p:sldId id="2642" r:id="rId13"/>
    <p:sldId id="298" r:id="rId14"/>
    <p:sldId id="2644" r:id="rId15"/>
    <p:sldId id="26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41AF8-C09A-4215-8727-60336028424A}"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FE06A-43D0-4BAB-8879-37D0210141B4}" type="slidenum">
              <a:rPr lang="en-US" smtClean="0"/>
              <a:t>‹#›</a:t>
            </a:fld>
            <a:endParaRPr lang="en-US"/>
          </a:p>
        </p:txBody>
      </p:sp>
    </p:spTree>
    <p:extLst>
      <p:ext uri="{BB962C8B-B14F-4D97-AF65-F5344CB8AC3E}">
        <p14:creationId xmlns:p14="http://schemas.microsoft.com/office/powerpoint/2010/main" val="277535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10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30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6712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312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25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4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9807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834183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89726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940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546782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096188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8092193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2" y="0"/>
            <a:ext cx="12191995" cy="68580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964334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50370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131448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2614825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9590876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3899199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96100"/>
          </a:xfrm>
          <a:prstGeom prst="rect">
            <a:avLst/>
          </a:prstGeom>
        </p:spPr>
      </p:pic>
    </p:spTree>
    <p:extLst>
      <p:ext uri="{BB962C8B-B14F-4D97-AF65-F5344CB8AC3E}">
        <p14:creationId xmlns:p14="http://schemas.microsoft.com/office/powerpoint/2010/main" val="40155092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3206376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161434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8587346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2" y="0"/>
            <a:ext cx="12191995" cy="68580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2592498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2924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22673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0377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24576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14353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636170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2" name="标题 1"/>
          <p:cNvSpPr>
            <a:spLocks noGrp="1"/>
          </p:cNvSpPr>
          <p:nvPr>
            <p:ph type="title"/>
          </p:nvPr>
        </p:nvSpPr>
        <p:spPr>
          <a:xfrm>
            <a:off x="1222607" y="259507"/>
            <a:ext cx="10515600" cy="628103"/>
          </a:xfrm>
          <a:prstGeom prst="rect">
            <a:avLst/>
          </a:prstGeo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5"/>
            <a:ext cx="1104843" cy="1038151"/>
          </a:xfrm>
          <a:prstGeom prst="rect">
            <a:avLst/>
          </a:prstGeom>
        </p:spPr>
      </p:pic>
    </p:spTree>
    <p:extLst>
      <p:ext uri="{BB962C8B-B14F-4D97-AF65-F5344CB8AC3E}">
        <p14:creationId xmlns:p14="http://schemas.microsoft.com/office/powerpoint/2010/main" val="3564893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90616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74957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6294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33252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D997B5FA-0921-464F-AAE1-844C04324D75}" type="datetimeFigureOut">
              <a:rPr lang="zh-CN" altLang="en-US" smtClean="0"/>
              <a:t>2023/10/16</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45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41140958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833753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948458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93751" y="1600202"/>
            <a:ext cx="70442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041218" y="1600202"/>
            <a:ext cx="70463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304084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6884016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6208006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96710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375718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968310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85046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514667" y="274640"/>
            <a:ext cx="357293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93751" y="274640"/>
            <a:ext cx="10517716"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CF82B83-F68B-4011-B04D-379142B4D165}" type="datetimeFigureOut">
              <a:rPr lang="zh-CN" altLang="en-US" smtClean="0"/>
              <a:t>2023/10/16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24476984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4573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91306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788662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551652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2023/10/16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93922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D6593767-7080-FE07-152D-7CA15476853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990725" y="180975"/>
            <a:ext cx="1771650" cy="1771650"/>
          </a:xfrm>
          <a:prstGeom prst="rect">
            <a:avLst/>
          </a:prstGeom>
        </p:spPr>
      </p:pic>
    </p:spTree>
    <p:extLst>
      <p:ext uri="{BB962C8B-B14F-4D97-AF65-F5344CB8AC3E}">
        <p14:creationId xmlns:p14="http://schemas.microsoft.com/office/powerpoint/2010/main" val="413534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3000" r="-4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074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88D4CE0D-2AC7-4937-BCA3-F910E5651D22}"/>
              </a:ext>
            </a:extLst>
          </p:cNvPr>
          <p:cNvSpPr txBox="1"/>
          <p:nvPr userDrawn="1"/>
        </p:nvSpPr>
        <p:spPr>
          <a:xfrm>
            <a:off x="1" y="-1596201"/>
            <a:ext cx="12192000" cy="453201"/>
          </a:xfrm>
          <a:prstGeom prst="rect">
            <a:avLst/>
          </a:prstGeom>
          <a:noFill/>
        </p:spPr>
        <p:txBody>
          <a:bodyPr vert="horz" rtlCol="0">
            <a:spAutoFit/>
          </a:bodyPr>
          <a:lstStyle/>
          <a:p>
            <a:pPr algn="ctr"/>
            <a:r>
              <a:rPr lang="en-US" sz="2345">
                <a:solidFill>
                  <a:srgbClr val="CFCFCF"/>
                </a:solidFill>
              </a:rPr>
              <a:t>www.9slide.vn</a:t>
            </a:r>
          </a:p>
        </p:txBody>
      </p:sp>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82B83-F68B-4011-B04D-379142B4D165}" type="datetimeFigureOut">
              <a:rPr lang="zh-CN" altLang="en-US" smtClean="0"/>
              <a:t>2023/10/16</a:t>
            </a:fld>
            <a:endParaRPr lang="zh-CN" altLang="en-US"/>
          </a:p>
        </p:txBody>
      </p:sp>
      <p:sp>
        <p:nvSpPr>
          <p:cNvPr id="5" name="页脚占位符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B16B-2BBB-4DCF-867A-F542E1B71F6C}" type="slidenum">
              <a:rPr lang="zh-CN" altLang="en-US" smtClean="0"/>
              <a:t>‹#›</a:t>
            </a:fld>
            <a:endParaRPr lang="zh-CN" altLang="en-US"/>
          </a:p>
        </p:txBody>
      </p:sp>
    </p:spTree>
    <p:extLst>
      <p:ext uri="{BB962C8B-B14F-4D97-AF65-F5344CB8AC3E}">
        <p14:creationId xmlns:p14="http://schemas.microsoft.com/office/powerpoint/2010/main" val="131976721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
        <p:nvSpPr>
          <p:cNvPr id="12" name="云形 13">
            <a:extLst>
              <a:ext uri="{FF2B5EF4-FFF2-40B4-BE49-F238E27FC236}">
                <a16:creationId xmlns:a16="http://schemas.microsoft.com/office/drawing/2014/main" id="{1EF7DCAE-AE04-4BAF-AB93-2E9681C0F980}"/>
              </a:ext>
            </a:extLst>
          </p:cNvPr>
          <p:cNvSpPr/>
          <p:nvPr/>
        </p:nvSpPr>
        <p:spPr>
          <a:xfrm rot="150597">
            <a:off x="1606657" y="-2807"/>
            <a:ext cx="9978840" cy="5111070"/>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3" name="Flowchart: Terminator 12">
            <a:extLst>
              <a:ext uri="{FF2B5EF4-FFF2-40B4-BE49-F238E27FC236}">
                <a16:creationId xmlns:a16="http://schemas.microsoft.com/office/drawing/2014/main" id="{0A8D5095-8967-4483-91D1-3EEB25EF12EE}"/>
              </a:ext>
            </a:extLst>
          </p:cNvPr>
          <p:cNvSpPr/>
          <p:nvPr/>
        </p:nvSpPr>
        <p:spPr>
          <a:xfrm>
            <a:off x="4201889" y="1153904"/>
            <a:ext cx="4712594" cy="995209"/>
          </a:xfrm>
          <a:prstGeom prst="flowChartTerminator">
            <a:avLst/>
          </a:prstGeom>
          <a:solidFill>
            <a:schemeClr val="accent1">
              <a:lumMod val="20000"/>
              <a:lumOff val="80000"/>
            </a:schemeClr>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TIẾNG</a:t>
            </a:r>
            <a:r>
              <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rPr>
              <a:t> </a:t>
            </a:r>
            <a:r>
              <a:rPr kumimoji="0" lang="en-US" sz="5333" b="0" i="0" u="none" strike="noStrike" kern="0" cap="none" spc="0" normalizeH="0" baseline="0" noProof="0" dirty="0" err="1">
                <a:ln>
                  <a:noFill/>
                </a:ln>
                <a:solidFill>
                  <a:srgbClr val="00B050"/>
                </a:solidFill>
                <a:effectLst/>
                <a:uLnTx/>
                <a:uFillTx/>
                <a:latin typeface="Nunito Black" pitchFamily="2" charset="0"/>
                <a:ea typeface="字魂59号-创粗黑"/>
                <a:cs typeface="+mn-cs"/>
              </a:rPr>
              <a:t>VIỆT</a:t>
            </a:r>
            <a:endParaRPr kumimoji="0" lang="en-US" sz="5333" b="0" i="0" u="none" strike="noStrike" kern="0" cap="none" spc="0" normalizeH="0" baseline="0" noProof="0" dirty="0">
              <a:ln>
                <a:noFill/>
              </a:ln>
              <a:solidFill>
                <a:srgbClr val="00B050"/>
              </a:solidFill>
              <a:effectLst/>
              <a:uLnTx/>
              <a:uFillTx/>
              <a:latin typeface="Nunito Black" pitchFamily="2" charset="0"/>
              <a:ea typeface="字魂59号-创粗黑"/>
              <a:cs typeface="+mn-cs"/>
            </a:endParaRPr>
          </a:p>
        </p:txBody>
      </p:sp>
      <p:pic>
        <p:nvPicPr>
          <p:cNvPr id="3" name="Picture 2">
            <a:extLst>
              <a:ext uri="{FF2B5EF4-FFF2-40B4-BE49-F238E27FC236}">
                <a16:creationId xmlns:a16="http://schemas.microsoft.com/office/drawing/2014/main" id="{21FD9C8B-210E-432B-A13E-B724F0D269ED}"/>
              </a:ext>
            </a:extLst>
          </p:cNvPr>
          <p:cNvPicPr>
            <a:picLocks noChangeAspect="1"/>
          </p:cNvPicPr>
          <p:nvPr/>
        </p:nvPicPr>
        <p:blipFill>
          <a:blip r:embed="rId4"/>
          <a:stretch>
            <a:fillRect/>
          </a:stretch>
        </p:blipFill>
        <p:spPr>
          <a:xfrm>
            <a:off x="1813818" y="2367970"/>
            <a:ext cx="9851990" cy="1835055"/>
          </a:xfrm>
          <a:prstGeom prst="rect">
            <a:avLst/>
          </a:prstGeom>
        </p:spPr>
      </p:pic>
    </p:spTree>
    <p:extLst>
      <p:ext uri="{BB962C8B-B14F-4D97-AF65-F5344CB8AC3E}">
        <p14:creationId xmlns:p14="http://schemas.microsoft.com/office/powerpoint/2010/main" val="3232530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219076"/>
            <a:ext cx="11605063" cy="6419850"/>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4" name="Picture 3">
            <a:extLst>
              <a:ext uri="{FF2B5EF4-FFF2-40B4-BE49-F238E27FC236}">
                <a16:creationId xmlns:a16="http://schemas.microsoft.com/office/drawing/2014/main" id="{002F10E2-DF90-949A-417C-0079665DA393}"/>
              </a:ext>
            </a:extLst>
          </p:cNvPr>
          <p:cNvPicPr>
            <a:picLocks noChangeAspect="1"/>
          </p:cNvPicPr>
          <p:nvPr/>
        </p:nvPicPr>
        <p:blipFill>
          <a:blip r:embed="rId2"/>
          <a:stretch>
            <a:fillRect/>
          </a:stretch>
        </p:blipFill>
        <p:spPr>
          <a:xfrm>
            <a:off x="3724275" y="314679"/>
            <a:ext cx="4762500" cy="6164147"/>
          </a:xfrm>
          <a:prstGeom prst="rect">
            <a:avLst/>
          </a:prstGeom>
        </p:spPr>
      </p:pic>
    </p:spTree>
    <p:extLst>
      <p:ext uri="{BB962C8B-B14F-4D97-AF65-F5344CB8AC3E}">
        <p14:creationId xmlns:p14="http://schemas.microsoft.com/office/powerpoint/2010/main" val="32333448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8194" name="Picture 2"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604" y="426358"/>
            <a:ext cx="7488832" cy="6496047"/>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可爱卡通手绘边框-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76369" y="323193"/>
            <a:ext cx="2051310" cy="200266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376" y="526980"/>
            <a:ext cx="4304950" cy="203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4472" y="2666081"/>
            <a:ext cx="1081394" cy="51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8248" y="258790"/>
            <a:ext cx="788414" cy="719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28448" y="2252272"/>
            <a:ext cx="840716" cy="767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905" y="708984"/>
            <a:ext cx="751549" cy="686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0372" y="509168"/>
            <a:ext cx="1345394" cy="12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2">
            <a:extLst>
              <a:ext uri="{FF2B5EF4-FFF2-40B4-BE49-F238E27FC236}">
                <a16:creationId xmlns:a16="http://schemas.microsoft.com/office/drawing/2014/main" id="{4C95A71C-B637-4C19-918C-4F8D348578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9551" y="3700036"/>
            <a:ext cx="3092435" cy="3154283"/>
          </a:xfrm>
          <a:prstGeom prst="rect">
            <a:avLst/>
          </a:prstGeom>
          <a:effectLst>
            <a:glow rad="419100">
              <a:schemeClr val="accent3">
                <a:lumMod val="60000"/>
                <a:lumOff val="40000"/>
                <a:alpha val="73000"/>
              </a:schemeClr>
            </a:glow>
          </a:effectLst>
        </p:spPr>
      </p:pic>
      <p:sp>
        <p:nvSpPr>
          <p:cNvPr id="2" name="TextBox 1">
            <a:extLst>
              <a:ext uri="{FF2B5EF4-FFF2-40B4-BE49-F238E27FC236}">
                <a16:creationId xmlns:a16="http://schemas.microsoft.com/office/drawing/2014/main" id="{9705BC0A-FBAE-2958-8F8E-8E656E85170A}"/>
              </a:ext>
            </a:extLst>
          </p:cNvPr>
          <p:cNvSpPr txBox="1"/>
          <p:nvPr/>
        </p:nvSpPr>
        <p:spPr>
          <a:xfrm>
            <a:off x="4305300" y="2085975"/>
            <a:ext cx="4448175" cy="2800767"/>
          </a:xfrm>
          <a:prstGeom prst="rect">
            <a:avLst/>
          </a:prstGeom>
          <a:noFill/>
        </p:spPr>
        <p:txBody>
          <a:bodyPr wrap="square" rtlCol="0">
            <a:spAutoFit/>
          </a:bodyPr>
          <a:lstStyle/>
          <a:p>
            <a:pPr algn="ctr"/>
            <a:r>
              <a:rPr lang="en-US" sz="4400" b="1" dirty="0">
                <a:solidFill>
                  <a:srgbClr val="002060"/>
                </a:solidFill>
                <a:ea typeface="Calibri" panose="020F0502020204030204" pitchFamily="34" charset="0"/>
              </a:rPr>
              <a:t>C</a:t>
            </a:r>
            <a:r>
              <a:rPr lang="en-US" sz="4400" b="1" dirty="0">
                <a:solidFill>
                  <a:srgbClr val="002060"/>
                </a:solidFill>
                <a:effectLst/>
                <a:ea typeface="Calibri" panose="020F0502020204030204" pitchFamily="34" charset="0"/>
              </a:rPr>
              <a:t>hia </a:t>
            </a:r>
            <a:r>
              <a:rPr lang="en-US" sz="4400" b="1" dirty="0" err="1">
                <a:solidFill>
                  <a:srgbClr val="002060"/>
                </a:solidFill>
                <a:effectLst/>
                <a:ea typeface="Calibri" panose="020F0502020204030204" pitchFamily="34" charset="0"/>
              </a:rPr>
              <a:t>sẻ</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với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bạn</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về</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những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nội</a:t>
            </a:r>
            <a:r>
              <a:rPr lang="en-US" sz="4400" b="1" dirty="0">
                <a:solidFill>
                  <a:srgbClr val="002060"/>
                </a:solidFill>
                <a:effectLst/>
                <a:ea typeface="Calibri" panose="020F0502020204030204" pitchFamily="34" charset="0"/>
              </a:rPr>
              <a:t> dung </a:t>
            </a:r>
            <a:r>
              <a:rPr lang="en-US" sz="4400" b="1" dirty="0" err="1">
                <a:solidFill>
                  <a:srgbClr val="002060"/>
                </a:solidFill>
                <a:effectLst/>
                <a:ea typeface="Calibri" panose="020F0502020204030204" pitchFamily="34" charset="0"/>
              </a:rPr>
              <a:t>em</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ghi</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trong</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phiếu</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đọc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sách</a:t>
            </a:r>
            <a:endParaRPr lang="en-US" sz="4400" b="1" dirty="0">
              <a:solidFill>
                <a:srgbClr val="002060"/>
              </a:solidFill>
            </a:endParaRPr>
          </a:p>
        </p:txBody>
      </p:sp>
    </p:spTree>
    <p:extLst>
      <p:ext uri="{BB962C8B-B14F-4D97-AF65-F5344CB8AC3E}">
        <p14:creationId xmlns:p14="http://schemas.microsoft.com/office/powerpoint/2010/main" val="13643523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4"/>
            <a:ext cx="12192000" cy="6857836"/>
          </a:xfrm>
          <a:prstGeom prst="rect">
            <a:avLst/>
          </a:prstGeom>
        </p:spPr>
      </p:pic>
      <p:pic>
        <p:nvPicPr>
          <p:cNvPr id="11"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3" r="333"/>
          <a:stretch/>
        </p:blipFill>
        <p:spPr bwMode="auto">
          <a:xfrm>
            <a:off x="140494" y="5081736"/>
            <a:ext cx="11911013" cy="17725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te little japanese children in kindergarten uniform say hello to each other cartoon illustration">
            <a:extLst>
              <a:ext uri="{FF2B5EF4-FFF2-40B4-BE49-F238E27FC236}">
                <a16:creationId xmlns:a16="http://schemas.microsoft.com/office/drawing/2014/main" id="{381B2E62-69C4-6DAF-865D-C9CF385F10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1" b="89621" l="8946" r="93930">
                        <a14:foregroundMark x1="8946" y1="35130" x2="9425" y2="39122"/>
                        <a14:foregroundMark x1="9744" y1="39920" x2="9744" y2="39920"/>
                        <a14:foregroundMark x1="28115" y1="38922" x2="28594" y2="49102"/>
                        <a14:foregroundMark x1="29233" y1="31537" x2="25240" y2="31936"/>
                        <a14:foregroundMark x1="22684" y1="56088" x2="24760" y2="57685"/>
                        <a14:foregroundMark x1="24121" y1="35729" x2="25719" y2="41517"/>
                        <a14:foregroundMark x1="30990" y1="67066" x2="30511" y2="71058"/>
                        <a14:foregroundMark x1="68850" y1="45709" x2="68690" y2="48902"/>
                        <a14:foregroundMark x1="73323" y1="39920" x2="73962" y2="42116"/>
                        <a14:foregroundMark x1="89457" y1="48902" x2="91054" y2="50898"/>
                        <a14:foregroundMark x1="45847" y1="46307" x2="45687" y2="47904"/>
                        <a14:foregroundMark x1="45687" y1="47904" x2="45687" y2="47904"/>
                        <a14:foregroundMark x1="44728" y1="48303" x2="48403" y2="40519"/>
                        <a14:foregroundMark x1="44865" y1="41021" x2="45367" y2="43114"/>
                        <a14:foregroundMark x1="25399" y1="69461" x2="25240" y2="81637"/>
                        <a14:foregroundMark x1="26677" y1="81238" x2="26677" y2="84631"/>
                        <a14:foregroundMark x1="26198" y1="85828" x2="29073" y2="84032"/>
                        <a14:foregroundMark x1="14856" y1="64471" x2="14058" y2="65070"/>
                        <a14:foregroundMark x1="13898" y1="64271" x2="13259" y2="61078"/>
                        <a14:foregroundMark x1="12620" y1="62275" x2="12620" y2="62275"/>
                        <a14:foregroundMark x1="12620" y1="62275" x2="12620" y2="62275"/>
                        <a14:foregroundMark x1="13419" y1="62475" x2="13898" y2="60679"/>
                        <a14:foregroundMark x1="73642" y1="56088" x2="74601" y2="55289"/>
                        <a14:foregroundMark x1="73323" y1="77844" x2="73482" y2="82236"/>
                        <a14:foregroundMark x1="84665" y1="62874" x2="85304" y2="65070"/>
                        <a14:foregroundMark x1="84665" y1="63473" x2="86262" y2="61277"/>
                        <a14:foregroundMark x1="93131" y1="51896" x2="93930" y2="51896"/>
                        <a14:foregroundMark x1="87061" y1="60878" x2="87700" y2="60679"/>
                        <a14:foregroundMark x1="87380" y1="60878" x2="88498" y2="59681"/>
                        <a14:foregroundMark x1="44409" y1="39721" x2="44409" y2="38124"/>
                        <a14:backgroundMark x1="41853" y1="37725" x2="42332" y2="41517"/>
                      </a14:backgroundRemoval>
                    </a14:imgEffect>
                  </a14:imgLayer>
                </a14:imgProps>
              </a:ext>
              <a:ext uri="{28A0092B-C50C-407E-A947-70E740481C1C}">
                <a14:useLocalDpi xmlns:a14="http://schemas.microsoft.com/office/drawing/2010/main" val="0"/>
              </a:ext>
            </a:extLst>
          </a:blip>
          <a:srcRect/>
          <a:stretch>
            <a:fillRect/>
          </a:stretch>
        </p:blipFill>
        <p:spPr bwMode="auto">
          <a:xfrm>
            <a:off x="2631440" y="1971229"/>
            <a:ext cx="6756400" cy="54072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F7EC410-A2A7-62F3-FA22-805489350B7B}"/>
              </a:ext>
            </a:extLst>
          </p:cNvPr>
          <p:cNvGrpSpPr/>
          <p:nvPr/>
        </p:nvGrpSpPr>
        <p:grpSpPr>
          <a:xfrm>
            <a:off x="317505" y="780524"/>
            <a:ext cx="11179170" cy="1700806"/>
            <a:chOff x="2132467" y="2501311"/>
            <a:chExt cx="10626718" cy="1700807"/>
          </a:xfrm>
        </p:grpSpPr>
        <p:grpSp>
          <p:nvGrpSpPr>
            <p:cNvPr id="6" name="Group 5">
              <a:extLst>
                <a:ext uri="{FF2B5EF4-FFF2-40B4-BE49-F238E27FC236}">
                  <a16:creationId xmlns:a16="http://schemas.microsoft.com/office/drawing/2014/main" id="{01FB2EA0-0319-9F48-6570-4D3CC667E70F}"/>
                </a:ext>
              </a:extLst>
            </p:cNvPr>
            <p:cNvGrpSpPr/>
            <p:nvPr/>
          </p:nvGrpSpPr>
          <p:grpSpPr>
            <a:xfrm>
              <a:off x="2132467" y="2501311"/>
              <a:ext cx="10626718" cy="1700807"/>
              <a:chOff x="277034" y="1489257"/>
              <a:chExt cx="10626718" cy="1700807"/>
            </a:xfrm>
          </p:grpSpPr>
          <p:sp>
            <p:nvSpPr>
              <p:cNvPr id="8" name="Rectangle: Rounded Corners 7">
                <a:extLst>
                  <a:ext uri="{FF2B5EF4-FFF2-40B4-BE49-F238E27FC236}">
                    <a16:creationId xmlns:a16="http://schemas.microsoft.com/office/drawing/2014/main" id="{C782DFB0-A63D-0A46-F5D8-89E9E263E719}"/>
                  </a:ext>
                </a:extLst>
              </p:cNvPr>
              <p:cNvSpPr/>
              <p:nvPr/>
            </p:nvSpPr>
            <p:spPr>
              <a:xfrm>
                <a:off x="419090" y="1969192"/>
                <a:ext cx="10484662" cy="1220872"/>
              </a:xfrm>
              <a:custGeom>
                <a:avLst/>
                <a:gdLst>
                  <a:gd name="connsiteX0" fmla="*/ 0 w 11029729"/>
                  <a:gd name="connsiteY0" fmla="*/ 203483 h 1220871"/>
                  <a:gd name="connsiteX1" fmla="*/ 203483 w 11029729"/>
                  <a:gd name="connsiteY1" fmla="*/ 0 h 1220871"/>
                  <a:gd name="connsiteX2" fmla="*/ 687409 w 11029729"/>
                  <a:gd name="connsiteY2" fmla="*/ 0 h 1220871"/>
                  <a:gd name="connsiteX3" fmla="*/ 1171335 w 11029729"/>
                  <a:gd name="connsiteY3" fmla="*/ 0 h 1220871"/>
                  <a:gd name="connsiteX4" fmla="*/ 1442805 w 11029729"/>
                  <a:gd name="connsiteY4" fmla="*/ 0 h 1220871"/>
                  <a:gd name="connsiteX5" fmla="*/ 1820504 w 11029729"/>
                  <a:gd name="connsiteY5" fmla="*/ 0 h 1220871"/>
                  <a:gd name="connsiteX6" fmla="*/ 2198202 w 11029729"/>
                  <a:gd name="connsiteY6" fmla="*/ 0 h 1220871"/>
                  <a:gd name="connsiteX7" fmla="*/ 2575900 w 11029729"/>
                  <a:gd name="connsiteY7" fmla="*/ 0 h 1220871"/>
                  <a:gd name="connsiteX8" fmla="*/ 2953598 w 11029729"/>
                  <a:gd name="connsiteY8" fmla="*/ 0 h 1220871"/>
                  <a:gd name="connsiteX9" fmla="*/ 3331297 w 11029729"/>
                  <a:gd name="connsiteY9" fmla="*/ 0 h 1220871"/>
                  <a:gd name="connsiteX10" fmla="*/ 3708995 w 11029729"/>
                  <a:gd name="connsiteY10" fmla="*/ 0 h 1220871"/>
                  <a:gd name="connsiteX11" fmla="*/ 4405376 w 11029729"/>
                  <a:gd name="connsiteY11" fmla="*/ 0 h 1220871"/>
                  <a:gd name="connsiteX12" fmla="*/ 4889302 w 11029729"/>
                  <a:gd name="connsiteY12" fmla="*/ 0 h 1220871"/>
                  <a:gd name="connsiteX13" fmla="*/ 5267000 w 11029729"/>
                  <a:gd name="connsiteY13" fmla="*/ 0 h 1220871"/>
                  <a:gd name="connsiteX14" fmla="*/ 6069609 w 11029729"/>
                  <a:gd name="connsiteY14" fmla="*/ 0 h 1220871"/>
                  <a:gd name="connsiteX15" fmla="*/ 6872218 w 11029729"/>
                  <a:gd name="connsiteY15" fmla="*/ 0 h 1220871"/>
                  <a:gd name="connsiteX16" fmla="*/ 7674826 w 11029729"/>
                  <a:gd name="connsiteY16" fmla="*/ 0 h 1220871"/>
                  <a:gd name="connsiteX17" fmla="*/ 7946297 w 11029729"/>
                  <a:gd name="connsiteY17" fmla="*/ 0 h 1220871"/>
                  <a:gd name="connsiteX18" fmla="*/ 8430223 w 11029729"/>
                  <a:gd name="connsiteY18" fmla="*/ 0 h 1220871"/>
                  <a:gd name="connsiteX19" fmla="*/ 9020376 w 11029729"/>
                  <a:gd name="connsiteY19" fmla="*/ 0 h 1220871"/>
                  <a:gd name="connsiteX20" fmla="*/ 9398075 w 11029729"/>
                  <a:gd name="connsiteY20" fmla="*/ 0 h 1220871"/>
                  <a:gd name="connsiteX21" fmla="*/ 10094456 w 11029729"/>
                  <a:gd name="connsiteY21" fmla="*/ 0 h 1220871"/>
                  <a:gd name="connsiteX22" fmla="*/ 10826246 w 11029729"/>
                  <a:gd name="connsiteY22" fmla="*/ 0 h 1220871"/>
                  <a:gd name="connsiteX23" fmla="*/ 11029729 w 11029729"/>
                  <a:gd name="connsiteY23" fmla="*/ 203483 h 1220871"/>
                  <a:gd name="connsiteX24" fmla="*/ 11029729 w 11029729"/>
                  <a:gd name="connsiteY24" fmla="*/ 602296 h 1220871"/>
                  <a:gd name="connsiteX25" fmla="*/ 11029729 w 11029729"/>
                  <a:gd name="connsiteY25" fmla="*/ 1017388 h 1220871"/>
                  <a:gd name="connsiteX26" fmla="*/ 10826246 w 11029729"/>
                  <a:gd name="connsiteY26" fmla="*/ 1220871 h 1220871"/>
                  <a:gd name="connsiteX27" fmla="*/ 10342320 w 11029729"/>
                  <a:gd name="connsiteY27" fmla="*/ 1220871 h 1220871"/>
                  <a:gd name="connsiteX28" fmla="*/ 9964622 w 11029729"/>
                  <a:gd name="connsiteY28" fmla="*/ 1220871 h 1220871"/>
                  <a:gd name="connsiteX29" fmla="*/ 9374468 w 11029729"/>
                  <a:gd name="connsiteY29" fmla="*/ 1220871 h 1220871"/>
                  <a:gd name="connsiteX30" fmla="*/ 8678087 w 11029729"/>
                  <a:gd name="connsiteY30" fmla="*/ 1220871 h 1220871"/>
                  <a:gd name="connsiteX31" fmla="*/ 8406617 w 11029729"/>
                  <a:gd name="connsiteY31" fmla="*/ 1220871 h 1220871"/>
                  <a:gd name="connsiteX32" fmla="*/ 8135146 w 11029729"/>
                  <a:gd name="connsiteY32" fmla="*/ 1220871 h 1220871"/>
                  <a:gd name="connsiteX33" fmla="*/ 7544993 w 11029729"/>
                  <a:gd name="connsiteY33" fmla="*/ 1220871 h 1220871"/>
                  <a:gd name="connsiteX34" fmla="*/ 7273522 w 11029729"/>
                  <a:gd name="connsiteY34" fmla="*/ 1220871 h 1220871"/>
                  <a:gd name="connsiteX35" fmla="*/ 6895824 w 11029729"/>
                  <a:gd name="connsiteY35" fmla="*/ 1220871 h 1220871"/>
                  <a:gd name="connsiteX36" fmla="*/ 6518125 w 11029729"/>
                  <a:gd name="connsiteY36" fmla="*/ 1220871 h 1220871"/>
                  <a:gd name="connsiteX37" fmla="*/ 6034200 w 11029729"/>
                  <a:gd name="connsiteY37" fmla="*/ 1220871 h 1220871"/>
                  <a:gd name="connsiteX38" fmla="*/ 5762729 w 11029729"/>
                  <a:gd name="connsiteY38" fmla="*/ 1220871 h 1220871"/>
                  <a:gd name="connsiteX39" fmla="*/ 5066348 w 11029729"/>
                  <a:gd name="connsiteY39" fmla="*/ 1220871 h 1220871"/>
                  <a:gd name="connsiteX40" fmla="*/ 4369967 w 11029729"/>
                  <a:gd name="connsiteY40" fmla="*/ 1220871 h 1220871"/>
                  <a:gd name="connsiteX41" fmla="*/ 3992268 w 11029729"/>
                  <a:gd name="connsiteY41" fmla="*/ 1220871 h 1220871"/>
                  <a:gd name="connsiteX42" fmla="*/ 3508343 w 11029729"/>
                  <a:gd name="connsiteY42" fmla="*/ 1220871 h 1220871"/>
                  <a:gd name="connsiteX43" fmla="*/ 3130644 w 11029729"/>
                  <a:gd name="connsiteY43" fmla="*/ 1220871 h 1220871"/>
                  <a:gd name="connsiteX44" fmla="*/ 2540491 w 11029729"/>
                  <a:gd name="connsiteY44" fmla="*/ 1220871 h 1220871"/>
                  <a:gd name="connsiteX45" fmla="*/ 1844110 w 11029729"/>
                  <a:gd name="connsiteY45" fmla="*/ 1220871 h 1220871"/>
                  <a:gd name="connsiteX46" fmla="*/ 1147729 w 11029729"/>
                  <a:gd name="connsiteY46" fmla="*/ 1220871 h 1220871"/>
                  <a:gd name="connsiteX47" fmla="*/ 203483 w 11029729"/>
                  <a:gd name="connsiteY47" fmla="*/ 1220871 h 1220871"/>
                  <a:gd name="connsiteX48" fmla="*/ 0 w 11029729"/>
                  <a:gd name="connsiteY48" fmla="*/ 1017388 h 1220871"/>
                  <a:gd name="connsiteX49" fmla="*/ 0 w 11029729"/>
                  <a:gd name="connsiteY49" fmla="*/ 594157 h 1220871"/>
                  <a:gd name="connsiteX50" fmla="*/ 0 w 11029729"/>
                  <a:gd name="connsiteY50" fmla="*/ 203483 h 122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029729" h="1220871" fill="none" extrusionOk="0">
                    <a:moveTo>
                      <a:pt x="0" y="203483"/>
                    </a:moveTo>
                    <a:cubicBezTo>
                      <a:pt x="7406" y="83431"/>
                      <a:pt x="87127" y="12653"/>
                      <a:pt x="203483" y="0"/>
                    </a:cubicBezTo>
                    <a:cubicBezTo>
                      <a:pt x="438900" y="-52344"/>
                      <a:pt x="543410" y="20341"/>
                      <a:pt x="687409" y="0"/>
                    </a:cubicBezTo>
                    <a:cubicBezTo>
                      <a:pt x="831408" y="-20341"/>
                      <a:pt x="1073044" y="7108"/>
                      <a:pt x="1171335" y="0"/>
                    </a:cubicBezTo>
                    <a:cubicBezTo>
                      <a:pt x="1269626" y="-7108"/>
                      <a:pt x="1312548" y="5036"/>
                      <a:pt x="1442805" y="0"/>
                    </a:cubicBezTo>
                    <a:cubicBezTo>
                      <a:pt x="1573062" y="-5036"/>
                      <a:pt x="1738080" y="2320"/>
                      <a:pt x="1820504" y="0"/>
                    </a:cubicBezTo>
                    <a:cubicBezTo>
                      <a:pt x="1902928" y="-2320"/>
                      <a:pt x="2025278" y="20397"/>
                      <a:pt x="2198202" y="0"/>
                    </a:cubicBezTo>
                    <a:cubicBezTo>
                      <a:pt x="2371126" y="-20397"/>
                      <a:pt x="2486502" y="37112"/>
                      <a:pt x="2575900" y="0"/>
                    </a:cubicBezTo>
                    <a:cubicBezTo>
                      <a:pt x="2665298" y="-37112"/>
                      <a:pt x="2824041" y="14794"/>
                      <a:pt x="2953598" y="0"/>
                    </a:cubicBezTo>
                    <a:cubicBezTo>
                      <a:pt x="3083155" y="-14794"/>
                      <a:pt x="3215828" y="23745"/>
                      <a:pt x="3331297" y="0"/>
                    </a:cubicBezTo>
                    <a:cubicBezTo>
                      <a:pt x="3446766" y="-23745"/>
                      <a:pt x="3566784" y="45190"/>
                      <a:pt x="3708995" y="0"/>
                    </a:cubicBezTo>
                    <a:cubicBezTo>
                      <a:pt x="3851206" y="-45190"/>
                      <a:pt x="4132365" y="80025"/>
                      <a:pt x="4405376" y="0"/>
                    </a:cubicBezTo>
                    <a:cubicBezTo>
                      <a:pt x="4678387" y="-80025"/>
                      <a:pt x="4722831" y="57112"/>
                      <a:pt x="4889302" y="0"/>
                    </a:cubicBezTo>
                    <a:cubicBezTo>
                      <a:pt x="5055773" y="-57112"/>
                      <a:pt x="5142398" y="16087"/>
                      <a:pt x="5267000" y="0"/>
                    </a:cubicBezTo>
                    <a:cubicBezTo>
                      <a:pt x="5391602" y="-16087"/>
                      <a:pt x="5844531" y="40011"/>
                      <a:pt x="6069609" y="0"/>
                    </a:cubicBezTo>
                    <a:cubicBezTo>
                      <a:pt x="6294687" y="-40011"/>
                      <a:pt x="6610212" y="86633"/>
                      <a:pt x="6872218" y="0"/>
                    </a:cubicBezTo>
                    <a:cubicBezTo>
                      <a:pt x="7134224" y="-86633"/>
                      <a:pt x="7505968" y="25495"/>
                      <a:pt x="7674826" y="0"/>
                    </a:cubicBezTo>
                    <a:cubicBezTo>
                      <a:pt x="7843684" y="-25495"/>
                      <a:pt x="7829223" y="32266"/>
                      <a:pt x="7946297" y="0"/>
                    </a:cubicBezTo>
                    <a:cubicBezTo>
                      <a:pt x="8063371" y="-32266"/>
                      <a:pt x="8278019" y="17889"/>
                      <a:pt x="8430223" y="0"/>
                    </a:cubicBezTo>
                    <a:cubicBezTo>
                      <a:pt x="8582427" y="-17889"/>
                      <a:pt x="8812790" y="31455"/>
                      <a:pt x="9020376" y="0"/>
                    </a:cubicBezTo>
                    <a:cubicBezTo>
                      <a:pt x="9227962" y="-31455"/>
                      <a:pt x="9215130" y="31559"/>
                      <a:pt x="9398075" y="0"/>
                    </a:cubicBezTo>
                    <a:cubicBezTo>
                      <a:pt x="9581020" y="-31559"/>
                      <a:pt x="9749037" y="56371"/>
                      <a:pt x="10094456" y="0"/>
                    </a:cubicBezTo>
                    <a:cubicBezTo>
                      <a:pt x="10439875" y="-56371"/>
                      <a:pt x="10600429" y="84165"/>
                      <a:pt x="10826246" y="0"/>
                    </a:cubicBezTo>
                    <a:cubicBezTo>
                      <a:pt x="10920792" y="-6664"/>
                      <a:pt x="11038379" y="107751"/>
                      <a:pt x="11029729" y="203483"/>
                    </a:cubicBezTo>
                    <a:cubicBezTo>
                      <a:pt x="11040167" y="299485"/>
                      <a:pt x="10999278" y="408840"/>
                      <a:pt x="11029729" y="602296"/>
                    </a:cubicBezTo>
                    <a:cubicBezTo>
                      <a:pt x="11060180" y="795752"/>
                      <a:pt x="10997064" y="905219"/>
                      <a:pt x="11029729" y="1017388"/>
                    </a:cubicBezTo>
                    <a:cubicBezTo>
                      <a:pt x="11045185" y="1148185"/>
                      <a:pt x="10940456" y="1216963"/>
                      <a:pt x="10826246" y="1220871"/>
                    </a:cubicBezTo>
                    <a:cubicBezTo>
                      <a:pt x="10643375" y="1241963"/>
                      <a:pt x="10508464" y="1196505"/>
                      <a:pt x="10342320" y="1220871"/>
                    </a:cubicBezTo>
                    <a:cubicBezTo>
                      <a:pt x="10176176" y="1245237"/>
                      <a:pt x="10116383" y="1213855"/>
                      <a:pt x="9964622" y="1220871"/>
                    </a:cubicBezTo>
                    <a:cubicBezTo>
                      <a:pt x="9812861" y="1227887"/>
                      <a:pt x="9593788" y="1182747"/>
                      <a:pt x="9374468" y="1220871"/>
                    </a:cubicBezTo>
                    <a:cubicBezTo>
                      <a:pt x="9155148" y="1258995"/>
                      <a:pt x="8849464" y="1193618"/>
                      <a:pt x="8678087" y="1220871"/>
                    </a:cubicBezTo>
                    <a:cubicBezTo>
                      <a:pt x="8506710" y="1248124"/>
                      <a:pt x="8530032" y="1213357"/>
                      <a:pt x="8406617" y="1220871"/>
                    </a:cubicBezTo>
                    <a:cubicBezTo>
                      <a:pt x="8283202" y="1228385"/>
                      <a:pt x="8236448" y="1220643"/>
                      <a:pt x="8135146" y="1220871"/>
                    </a:cubicBezTo>
                    <a:cubicBezTo>
                      <a:pt x="8033844" y="1221099"/>
                      <a:pt x="7817836" y="1197505"/>
                      <a:pt x="7544993" y="1220871"/>
                    </a:cubicBezTo>
                    <a:cubicBezTo>
                      <a:pt x="7272150" y="1244237"/>
                      <a:pt x="7389530" y="1206608"/>
                      <a:pt x="7273522" y="1220871"/>
                    </a:cubicBezTo>
                    <a:cubicBezTo>
                      <a:pt x="7157514" y="1235134"/>
                      <a:pt x="7059188" y="1180960"/>
                      <a:pt x="6895824" y="1220871"/>
                    </a:cubicBezTo>
                    <a:cubicBezTo>
                      <a:pt x="6732460" y="1260782"/>
                      <a:pt x="6647704" y="1186244"/>
                      <a:pt x="6518125" y="1220871"/>
                    </a:cubicBezTo>
                    <a:cubicBezTo>
                      <a:pt x="6388546" y="1255498"/>
                      <a:pt x="6152500" y="1196709"/>
                      <a:pt x="6034200" y="1220871"/>
                    </a:cubicBezTo>
                    <a:cubicBezTo>
                      <a:pt x="5915900" y="1245033"/>
                      <a:pt x="5876613" y="1193118"/>
                      <a:pt x="5762729" y="1220871"/>
                    </a:cubicBezTo>
                    <a:cubicBezTo>
                      <a:pt x="5648845" y="1248624"/>
                      <a:pt x="5235206" y="1178586"/>
                      <a:pt x="5066348" y="1220871"/>
                    </a:cubicBezTo>
                    <a:cubicBezTo>
                      <a:pt x="4897490" y="1263156"/>
                      <a:pt x="4576017" y="1208497"/>
                      <a:pt x="4369967" y="1220871"/>
                    </a:cubicBezTo>
                    <a:cubicBezTo>
                      <a:pt x="4163917" y="1233245"/>
                      <a:pt x="4151300" y="1212753"/>
                      <a:pt x="3992268" y="1220871"/>
                    </a:cubicBezTo>
                    <a:cubicBezTo>
                      <a:pt x="3833236" y="1228989"/>
                      <a:pt x="3682372" y="1195041"/>
                      <a:pt x="3508343" y="1220871"/>
                    </a:cubicBezTo>
                    <a:cubicBezTo>
                      <a:pt x="3334314" y="1246701"/>
                      <a:pt x="3254768" y="1189299"/>
                      <a:pt x="3130644" y="1220871"/>
                    </a:cubicBezTo>
                    <a:cubicBezTo>
                      <a:pt x="3006520" y="1252443"/>
                      <a:pt x="2709995" y="1217338"/>
                      <a:pt x="2540491" y="1220871"/>
                    </a:cubicBezTo>
                    <a:cubicBezTo>
                      <a:pt x="2370987" y="1224404"/>
                      <a:pt x="2027415" y="1181637"/>
                      <a:pt x="1844110" y="1220871"/>
                    </a:cubicBezTo>
                    <a:cubicBezTo>
                      <a:pt x="1660805" y="1260105"/>
                      <a:pt x="1463493" y="1141824"/>
                      <a:pt x="1147729" y="1220871"/>
                    </a:cubicBezTo>
                    <a:cubicBezTo>
                      <a:pt x="831965" y="1299918"/>
                      <a:pt x="473279" y="1181887"/>
                      <a:pt x="203483" y="1220871"/>
                    </a:cubicBezTo>
                    <a:cubicBezTo>
                      <a:pt x="99075" y="1250639"/>
                      <a:pt x="-21500" y="1112607"/>
                      <a:pt x="0" y="1017388"/>
                    </a:cubicBezTo>
                    <a:cubicBezTo>
                      <a:pt x="-33951" y="842360"/>
                      <a:pt x="39407" y="769766"/>
                      <a:pt x="0" y="594157"/>
                    </a:cubicBezTo>
                    <a:cubicBezTo>
                      <a:pt x="-39407" y="418548"/>
                      <a:pt x="30785" y="362670"/>
                      <a:pt x="0" y="203483"/>
                    </a:cubicBezTo>
                    <a:close/>
                  </a:path>
                  <a:path w="11029729" h="1220871" stroke="0" extrusionOk="0">
                    <a:moveTo>
                      <a:pt x="0" y="203483"/>
                    </a:moveTo>
                    <a:cubicBezTo>
                      <a:pt x="11429" y="68293"/>
                      <a:pt x="95472" y="11844"/>
                      <a:pt x="203483" y="0"/>
                    </a:cubicBezTo>
                    <a:cubicBezTo>
                      <a:pt x="380049" y="-682"/>
                      <a:pt x="605120" y="39970"/>
                      <a:pt x="1006092" y="0"/>
                    </a:cubicBezTo>
                    <a:cubicBezTo>
                      <a:pt x="1407064" y="-39970"/>
                      <a:pt x="1377523" y="34304"/>
                      <a:pt x="1490018" y="0"/>
                    </a:cubicBezTo>
                    <a:cubicBezTo>
                      <a:pt x="1602513" y="-34304"/>
                      <a:pt x="1961852" y="20785"/>
                      <a:pt x="2186399" y="0"/>
                    </a:cubicBezTo>
                    <a:cubicBezTo>
                      <a:pt x="2410946" y="-20785"/>
                      <a:pt x="2734523" y="82662"/>
                      <a:pt x="2882780" y="0"/>
                    </a:cubicBezTo>
                    <a:cubicBezTo>
                      <a:pt x="3031037" y="-82662"/>
                      <a:pt x="3240581" y="11597"/>
                      <a:pt x="3472933" y="0"/>
                    </a:cubicBezTo>
                    <a:cubicBezTo>
                      <a:pt x="3705285" y="-11597"/>
                      <a:pt x="4000333" y="70897"/>
                      <a:pt x="4275542" y="0"/>
                    </a:cubicBezTo>
                    <a:cubicBezTo>
                      <a:pt x="4550751" y="-70897"/>
                      <a:pt x="4451743" y="925"/>
                      <a:pt x="4547013" y="0"/>
                    </a:cubicBezTo>
                    <a:cubicBezTo>
                      <a:pt x="4642283" y="-925"/>
                      <a:pt x="4971536" y="4015"/>
                      <a:pt x="5243394" y="0"/>
                    </a:cubicBezTo>
                    <a:cubicBezTo>
                      <a:pt x="5515252" y="-4015"/>
                      <a:pt x="5864380" y="56069"/>
                      <a:pt x="6046003" y="0"/>
                    </a:cubicBezTo>
                    <a:cubicBezTo>
                      <a:pt x="6227626" y="-56069"/>
                      <a:pt x="6624156" y="6162"/>
                      <a:pt x="6848611" y="0"/>
                    </a:cubicBezTo>
                    <a:cubicBezTo>
                      <a:pt x="7073066" y="-6162"/>
                      <a:pt x="7378895" y="72674"/>
                      <a:pt x="7651220" y="0"/>
                    </a:cubicBezTo>
                    <a:cubicBezTo>
                      <a:pt x="7923545" y="-72674"/>
                      <a:pt x="7894396" y="56814"/>
                      <a:pt x="8135146" y="0"/>
                    </a:cubicBezTo>
                    <a:cubicBezTo>
                      <a:pt x="8375896" y="-56814"/>
                      <a:pt x="8431825" y="21097"/>
                      <a:pt x="8619072" y="0"/>
                    </a:cubicBezTo>
                    <a:cubicBezTo>
                      <a:pt x="8806319" y="-21097"/>
                      <a:pt x="8874780" y="28804"/>
                      <a:pt x="9102998" y="0"/>
                    </a:cubicBezTo>
                    <a:cubicBezTo>
                      <a:pt x="9331216" y="-28804"/>
                      <a:pt x="9544507" y="78175"/>
                      <a:pt x="9799379" y="0"/>
                    </a:cubicBezTo>
                    <a:cubicBezTo>
                      <a:pt x="10054251" y="-78175"/>
                      <a:pt x="9967591" y="19094"/>
                      <a:pt x="10070850" y="0"/>
                    </a:cubicBezTo>
                    <a:cubicBezTo>
                      <a:pt x="10174109" y="-19094"/>
                      <a:pt x="10513461" y="15259"/>
                      <a:pt x="10826246" y="0"/>
                    </a:cubicBezTo>
                    <a:cubicBezTo>
                      <a:pt x="10942306" y="-11034"/>
                      <a:pt x="11031739" y="121704"/>
                      <a:pt x="11029729" y="203483"/>
                    </a:cubicBezTo>
                    <a:cubicBezTo>
                      <a:pt x="11043244" y="358979"/>
                      <a:pt x="10998926" y="486171"/>
                      <a:pt x="11029729" y="610436"/>
                    </a:cubicBezTo>
                    <a:cubicBezTo>
                      <a:pt x="11060532" y="734701"/>
                      <a:pt x="11026405" y="884229"/>
                      <a:pt x="11029729" y="1017388"/>
                    </a:cubicBezTo>
                    <a:cubicBezTo>
                      <a:pt x="11056062" y="1115140"/>
                      <a:pt x="10953279" y="1216292"/>
                      <a:pt x="10826246" y="1220871"/>
                    </a:cubicBezTo>
                    <a:cubicBezTo>
                      <a:pt x="10549143" y="1265153"/>
                      <a:pt x="10371620" y="1186211"/>
                      <a:pt x="10129865" y="1220871"/>
                    </a:cubicBezTo>
                    <a:cubicBezTo>
                      <a:pt x="9888110" y="1255531"/>
                      <a:pt x="9934833" y="1187983"/>
                      <a:pt x="9752167" y="1220871"/>
                    </a:cubicBezTo>
                    <a:cubicBezTo>
                      <a:pt x="9569501" y="1253759"/>
                      <a:pt x="9389952" y="1163857"/>
                      <a:pt x="9055786" y="1220871"/>
                    </a:cubicBezTo>
                    <a:cubicBezTo>
                      <a:pt x="8721620" y="1277885"/>
                      <a:pt x="8714645" y="1212906"/>
                      <a:pt x="8571860" y="1220871"/>
                    </a:cubicBezTo>
                    <a:cubicBezTo>
                      <a:pt x="8429075" y="1228836"/>
                      <a:pt x="8153877" y="1128471"/>
                      <a:pt x="7769251" y="1220871"/>
                    </a:cubicBezTo>
                    <a:cubicBezTo>
                      <a:pt x="7384625" y="1313271"/>
                      <a:pt x="7374002" y="1169441"/>
                      <a:pt x="7179097" y="1220871"/>
                    </a:cubicBezTo>
                    <a:cubicBezTo>
                      <a:pt x="6984192" y="1272301"/>
                      <a:pt x="6713581" y="1183487"/>
                      <a:pt x="6376489" y="1220871"/>
                    </a:cubicBezTo>
                    <a:cubicBezTo>
                      <a:pt x="6039397" y="1258255"/>
                      <a:pt x="6168870" y="1219058"/>
                      <a:pt x="6105018" y="1220871"/>
                    </a:cubicBezTo>
                    <a:cubicBezTo>
                      <a:pt x="6041166" y="1222684"/>
                      <a:pt x="5645744" y="1213928"/>
                      <a:pt x="5302409" y="1220871"/>
                    </a:cubicBezTo>
                    <a:cubicBezTo>
                      <a:pt x="4959074" y="1227814"/>
                      <a:pt x="4737546" y="1188347"/>
                      <a:pt x="4499800" y="1220871"/>
                    </a:cubicBezTo>
                    <a:cubicBezTo>
                      <a:pt x="4262054" y="1253395"/>
                      <a:pt x="4296772" y="1182546"/>
                      <a:pt x="4122102" y="1220871"/>
                    </a:cubicBezTo>
                    <a:cubicBezTo>
                      <a:pt x="3947432" y="1259196"/>
                      <a:pt x="3802929" y="1186040"/>
                      <a:pt x="3638176" y="1220871"/>
                    </a:cubicBezTo>
                    <a:cubicBezTo>
                      <a:pt x="3473423" y="1255702"/>
                      <a:pt x="3347346" y="1220407"/>
                      <a:pt x="3260478" y="1220871"/>
                    </a:cubicBezTo>
                    <a:cubicBezTo>
                      <a:pt x="3173610" y="1221335"/>
                      <a:pt x="2987943" y="1213797"/>
                      <a:pt x="2882780" y="1220871"/>
                    </a:cubicBezTo>
                    <a:cubicBezTo>
                      <a:pt x="2777617" y="1227945"/>
                      <a:pt x="2340832" y="1215280"/>
                      <a:pt x="2186399" y="1220871"/>
                    </a:cubicBezTo>
                    <a:cubicBezTo>
                      <a:pt x="2031966" y="1226462"/>
                      <a:pt x="1949545" y="1198213"/>
                      <a:pt x="1808701" y="1220871"/>
                    </a:cubicBezTo>
                    <a:cubicBezTo>
                      <a:pt x="1667857" y="1243529"/>
                      <a:pt x="1549089" y="1210362"/>
                      <a:pt x="1324775" y="1220871"/>
                    </a:cubicBezTo>
                    <a:cubicBezTo>
                      <a:pt x="1100461" y="1231380"/>
                      <a:pt x="677560" y="1182810"/>
                      <a:pt x="203483" y="1220871"/>
                    </a:cubicBezTo>
                    <a:cubicBezTo>
                      <a:pt x="87470" y="1234400"/>
                      <a:pt x="27850" y="1137000"/>
                      <a:pt x="0" y="1017388"/>
                    </a:cubicBezTo>
                    <a:cubicBezTo>
                      <a:pt x="-1351" y="925068"/>
                      <a:pt x="48587" y="783855"/>
                      <a:pt x="0" y="602296"/>
                    </a:cubicBezTo>
                    <a:cubicBezTo>
                      <a:pt x="-48587" y="420737"/>
                      <a:pt x="18593" y="37427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9" name="Picture 8">
                <a:extLst>
                  <a:ext uri="{FF2B5EF4-FFF2-40B4-BE49-F238E27FC236}">
                    <a16:creationId xmlns:a16="http://schemas.microsoft.com/office/drawing/2014/main" id="{49C74A7A-CB9E-4CBA-271D-4DE4A8CCE825}"/>
                  </a:ext>
                </a:extLst>
              </p:cNvPr>
              <p:cNvPicPr>
                <a:picLocks noChangeAspect="1"/>
              </p:cNvPicPr>
              <p:nvPr/>
            </p:nvPicPr>
            <p:blipFill>
              <a:blip r:embed="rId7"/>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7921FE54-FD1F-FDC5-7D36-E016B189A106}"/>
                </a:ext>
              </a:extLst>
            </p:cNvPr>
            <p:cNvSpPr txBox="1"/>
            <p:nvPr/>
          </p:nvSpPr>
          <p:spPr>
            <a:xfrm>
              <a:off x="2756633" y="3042141"/>
              <a:ext cx="9931751" cy="1077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3200" b="1" dirty="0">
                  <a:solidFill>
                    <a:srgbClr val="17253A"/>
                  </a:solidFill>
                  <a:latin typeface="Calibri" panose="020F0502020204030204" pitchFamily="34" charset="0"/>
                  <a:cs typeface="Calibri" panose="020F0502020204030204" pitchFamily="34" charset="0"/>
                  <a:sym typeface="Arial"/>
                </a:rPr>
                <a:t>Về nhà sưu tầm thêm những câu chuyện về các thần đồng hoặc nhà bác học nổi tiếng ở Việt Nam và trên thế giới</a:t>
              </a:r>
              <a:endParaRPr lang="en-US" sz="3200" b="1" dirty="0">
                <a:solidFill>
                  <a:srgbClr val="17253A"/>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27795328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云形 13">
            <a:extLst>
              <a:ext uri="{FF2B5EF4-FFF2-40B4-BE49-F238E27FC236}">
                <a16:creationId xmlns:a16="http://schemas.microsoft.com/office/drawing/2014/main" id="{6F878902-F210-4D89-970F-8CC6EC4C405D}"/>
              </a:ext>
            </a:extLst>
          </p:cNvPr>
          <p:cNvSpPr/>
          <p:nvPr/>
        </p:nvSpPr>
        <p:spPr>
          <a:xfrm rot="150597">
            <a:off x="2171177" y="507725"/>
            <a:ext cx="8554239" cy="4654915"/>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5" y="-163872"/>
            <a:ext cx="3419573" cy="5821199"/>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2591" y="153307"/>
            <a:ext cx="2617216" cy="2459235"/>
          </a:xfrm>
          <a:prstGeom prst="rect">
            <a:avLst/>
          </a:prstGeom>
        </p:spPr>
      </p:pic>
      <p:pic>
        <p:nvPicPr>
          <p:cNvPr id="2" name="Picture 1">
            <a:extLst>
              <a:ext uri="{FF2B5EF4-FFF2-40B4-BE49-F238E27FC236}">
                <a16:creationId xmlns:a16="http://schemas.microsoft.com/office/drawing/2014/main" id="{589CC085-1782-438F-A329-2F600227DD51}"/>
              </a:ext>
            </a:extLst>
          </p:cNvPr>
          <p:cNvPicPr>
            <a:picLocks noChangeAspect="1"/>
          </p:cNvPicPr>
          <p:nvPr/>
        </p:nvPicPr>
        <p:blipFill>
          <a:blip r:embed="rId5"/>
          <a:stretch>
            <a:fillRect/>
          </a:stretch>
        </p:blipFill>
        <p:spPr>
          <a:xfrm>
            <a:off x="3521962" y="2080944"/>
            <a:ext cx="5852667" cy="2036240"/>
          </a:xfrm>
          <a:prstGeom prst="rect">
            <a:avLst/>
          </a:prstGeom>
        </p:spPr>
      </p:pic>
    </p:spTree>
    <p:extLst>
      <p:ext uri="{BB962C8B-B14F-4D97-AF65-F5344CB8AC3E}">
        <p14:creationId xmlns:p14="http://schemas.microsoft.com/office/powerpoint/2010/main" val="4897394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9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9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1">
            <a:extLst>
              <a:ext uri="{FF2B5EF4-FFF2-40B4-BE49-F238E27FC236}">
                <a16:creationId xmlns:a16="http://schemas.microsoft.com/office/drawing/2014/main" id="{580230ED-BF73-7FD2-37EB-6AFE03A86136}"/>
              </a:ext>
            </a:extLst>
          </p:cNvPr>
          <p:cNvSpPr/>
          <p:nvPr/>
        </p:nvSpPr>
        <p:spPr>
          <a:xfrm>
            <a:off x="238125" y="142875"/>
            <a:ext cx="11839575" cy="6369685"/>
          </a:xfrm>
          <a:prstGeom prst="roundRect">
            <a:avLst/>
          </a:prstGeom>
          <a:solidFill>
            <a:schemeClr val="lt1">
              <a:alpha val="38000"/>
            </a:schemeClr>
          </a:solidFill>
          <a:ln/>
        </p:spPr>
        <p:style>
          <a:lnRef idx="2">
            <a:schemeClr val="accent5"/>
          </a:lnRef>
          <a:fillRef idx="1">
            <a:schemeClr val="lt1"/>
          </a:fillRef>
          <a:effectRef idx="0">
            <a:schemeClr val="accent5"/>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a:solidFill>
                <a:srgbClr val="FFFFFF"/>
              </a:solidFill>
              <a:latin typeface="Arial"/>
            </a:endParaRPr>
          </a:p>
        </p:txBody>
      </p:sp>
      <p:sp>
        <p:nvSpPr>
          <p:cNvPr id="4" name="Google Shape;642;p39">
            <a:extLst>
              <a:ext uri="{FF2B5EF4-FFF2-40B4-BE49-F238E27FC236}">
                <a16:creationId xmlns:a16="http://schemas.microsoft.com/office/drawing/2014/main" id="{705143A8-BC78-410C-A08B-9663D59E47CF}"/>
              </a:ext>
            </a:extLst>
          </p:cNvPr>
          <p:cNvSpPr txBox="1">
            <a:spLocks/>
          </p:cNvSpPr>
          <p:nvPr/>
        </p:nvSpPr>
        <p:spPr>
          <a:xfrm>
            <a:off x="855225" y="471719"/>
            <a:ext cx="10272000" cy="763600"/>
          </a:xfrm>
          <a:prstGeom prst="rect">
            <a:avLst/>
          </a:prstGeom>
        </p:spPr>
        <p:txBody>
          <a:bodyPr spcFirstLastPara="1" wrap="square" lIns="121900" tIns="121900" rIns="121900" bIns="121900"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err="1">
                <a:solidFill>
                  <a:srgbClr val="0070C0"/>
                </a:solidFill>
                <a:latin typeface="Calibri" panose="020F0502020204030204" pitchFamily="34" charset="0"/>
                <a:cs typeface="Calibri" panose="020F0502020204030204" pitchFamily="34" charset="0"/>
              </a:rPr>
              <a:t>Yêu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cầu</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cần</a:t>
            </a:r>
            <a:r>
              <a:rPr lang="en-US" sz="6000" dirty="0">
                <a:solidFill>
                  <a:srgbClr val="0070C0"/>
                </a:solidFill>
                <a:latin typeface="Calibri" panose="020F0502020204030204" pitchFamily="34" charset="0"/>
                <a:cs typeface="Calibri" panose="020F0502020204030204" pitchFamily="34" charset="0"/>
              </a:rPr>
              <a:t> </a:t>
            </a:r>
            <a:r>
              <a:rPr lang="en-US" sz="6000" dirty="0" err="1">
                <a:solidFill>
                  <a:srgbClr val="0070C0"/>
                </a:solidFill>
                <a:latin typeface="Calibri" panose="020F0502020204030204" pitchFamily="34" charset="0"/>
                <a:cs typeface="Calibri" panose="020F0502020204030204" pitchFamily="34" charset="0"/>
              </a:rPr>
              <a:t>đạt</a:t>
            </a:r>
            <a:endParaRPr lang="en-US" sz="6000" dirty="0">
              <a:solidFill>
                <a:srgbClr val="0070C0"/>
              </a:solidFill>
              <a:latin typeface="Calibri" panose="020F0502020204030204" pitchFamily="34" charset="0"/>
              <a:cs typeface="Calibri" panose="020F0502020204030204" pitchFamily="34" charset="0"/>
            </a:endParaRPr>
          </a:p>
        </p:txBody>
      </p:sp>
      <p:sp>
        <p:nvSpPr>
          <p:cNvPr id="10" name="Google Shape;643;p39">
            <a:extLst>
              <a:ext uri="{FF2B5EF4-FFF2-40B4-BE49-F238E27FC236}">
                <a16:creationId xmlns:a16="http://schemas.microsoft.com/office/drawing/2014/main" id="{A4480A82-8FCC-5B5F-5834-5E670F1904E3}"/>
              </a:ext>
            </a:extLst>
          </p:cNvPr>
          <p:cNvSpPr txBox="1">
            <a:spLocks/>
          </p:cNvSpPr>
          <p:nvPr/>
        </p:nvSpPr>
        <p:spPr>
          <a:xfrm>
            <a:off x="1775885" y="1190492"/>
            <a:ext cx="10416116" cy="2237317"/>
          </a:xfrm>
          <a:prstGeom prst="rect">
            <a:avLst/>
          </a:prstGeom>
        </p:spPr>
        <p:txBody>
          <a:bodyPr spcFirstLastPara="1" wrap="square" lIns="121900" tIns="121900" rIns="121900" bIns="12190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dirty="0">
                <a:latin typeface="Calibri" panose="020F0502020204030204" pitchFamily="34" charset="0"/>
                <a:cs typeface="Calibri" panose="020F0502020204030204" pitchFamily="34" charset="0"/>
              </a:rPr>
              <a:t>Đọc mở rộng theo yêu cầu, biết ghi vào phiếu đọc sách thông tin về bài đọc, biết trao đổi với bạn về một trải nghiệm thú vị của mình với người thân. </a:t>
            </a:r>
          </a:p>
        </p:txBody>
      </p:sp>
      <p:sp>
        <p:nvSpPr>
          <p:cNvPr id="11" name="Google Shape;644;p39">
            <a:extLst>
              <a:ext uri="{FF2B5EF4-FFF2-40B4-BE49-F238E27FC236}">
                <a16:creationId xmlns:a16="http://schemas.microsoft.com/office/drawing/2014/main" id="{9FEDBAD2-1C8C-3A1B-4759-B60F6B656342}"/>
              </a:ext>
            </a:extLst>
          </p:cNvPr>
          <p:cNvSpPr/>
          <p:nvPr/>
        </p:nvSpPr>
        <p:spPr>
          <a:xfrm>
            <a:off x="1679833" y="6006600"/>
            <a:ext cx="2412400" cy="262800"/>
          </a:xfrm>
          <a:prstGeom prst="ellipse">
            <a:avLst/>
          </a:prstGeom>
          <a:solidFill>
            <a:srgbClr val="17253A">
              <a:alpha val="2411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Rectangle 11">
            <a:extLst>
              <a:ext uri="{FF2B5EF4-FFF2-40B4-BE49-F238E27FC236}">
                <a16:creationId xmlns:a16="http://schemas.microsoft.com/office/drawing/2014/main" id="{1AF02428-3FD7-3388-86C9-46E8D3F1ACB1}"/>
              </a:ext>
            </a:extLst>
          </p:cNvPr>
          <p:cNvSpPr/>
          <p:nvPr/>
        </p:nvSpPr>
        <p:spPr>
          <a:xfrm>
            <a:off x="1660732" y="3278043"/>
            <a:ext cx="10402571" cy="584775"/>
          </a:xfrm>
          <a:prstGeom prst="rect">
            <a:avLst/>
          </a:prstGeom>
        </p:spPr>
        <p:txBody>
          <a:bodyPr wrap="square">
            <a:spAutoFit/>
          </a:bodyPr>
          <a:lstStyle/>
          <a:p>
            <a:pPr defTabSz="1219170">
              <a:buClr>
                <a:srgbClr val="000000"/>
              </a:buClr>
            </a:pPr>
            <a:r>
              <a:rPr lang="vi-VN" sz="3200" kern="0" dirty="0">
                <a:solidFill>
                  <a:srgbClr val="17253A"/>
                </a:solidFill>
                <a:latin typeface="Calibri" panose="020F0502020204030204" pitchFamily="34" charset="0"/>
                <a:cs typeface="Calibri" panose="020F0502020204030204" pitchFamily="34" charset="0"/>
                <a:sym typeface="Arial"/>
              </a:rPr>
              <a:t>Viết được phiếu đọc sách theo mẫu.</a:t>
            </a:r>
            <a:endParaRPr lang="en-US" sz="3200" kern="0" dirty="0">
              <a:solidFill>
                <a:srgbClr val="17253A"/>
              </a:solidFill>
              <a:latin typeface="Calibri" panose="020F0502020204030204" pitchFamily="34" charset="0"/>
              <a:cs typeface="Calibri" panose="020F0502020204030204" pitchFamily="34" charset="0"/>
              <a:sym typeface="Arial"/>
            </a:endParaRPr>
          </a:p>
        </p:txBody>
      </p:sp>
      <p:grpSp>
        <p:nvGrpSpPr>
          <p:cNvPr id="13" name="Google Shape;2188;p71">
            <a:extLst>
              <a:ext uri="{FF2B5EF4-FFF2-40B4-BE49-F238E27FC236}">
                <a16:creationId xmlns:a16="http://schemas.microsoft.com/office/drawing/2014/main" id="{89FE7DE7-D473-A2E3-FA58-7FE46464E69E}"/>
              </a:ext>
            </a:extLst>
          </p:cNvPr>
          <p:cNvGrpSpPr/>
          <p:nvPr/>
        </p:nvGrpSpPr>
        <p:grpSpPr>
          <a:xfrm>
            <a:off x="460194" y="1369201"/>
            <a:ext cx="1151637" cy="1027031"/>
            <a:chOff x="1492450" y="2713557"/>
            <a:chExt cx="411283" cy="411284"/>
          </a:xfrm>
        </p:grpSpPr>
        <p:sp>
          <p:nvSpPr>
            <p:cNvPr id="14" name="Google Shape;2189;p71">
              <a:extLst>
                <a:ext uri="{FF2B5EF4-FFF2-40B4-BE49-F238E27FC236}">
                  <a16:creationId xmlns:a16="http://schemas.microsoft.com/office/drawing/2014/main" id="{4D1CB7DC-51E4-8AB4-0284-385112017B3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2190;p71">
              <a:extLst>
                <a:ext uri="{FF2B5EF4-FFF2-40B4-BE49-F238E27FC236}">
                  <a16:creationId xmlns:a16="http://schemas.microsoft.com/office/drawing/2014/main" id="{B9766280-16E1-02A4-0ACA-6A00D3124154}"/>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2191;p71">
              <a:extLst>
                <a:ext uri="{FF2B5EF4-FFF2-40B4-BE49-F238E27FC236}">
                  <a16:creationId xmlns:a16="http://schemas.microsoft.com/office/drawing/2014/main" id="{667A00A1-3DCD-FD51-4FAE-12E11A62D6C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2192;p71">
              <a:extLst>
                <a:ext uri="{FF2B5EF4-FFF2-40B4-BE49-F238E27FC236}">
                  <a16:creationId xmlns:a16="http://schemas.microsoft.com/office/drawing/2014/main" id="{CE6C311C-6479-0A72-A56E-C879EF6D8322}"/>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2193;p71">
              <a:extLst>
                <a:ext uri="{FF2B5EF4-FFF2-40B4-BE49-F238E27FC236}">
                  <a16:creationId xmlns:a16="http://schemas.microsoft.com/office/drawing/2014/main" id="{3C330C3E-77FE-F505-A2C5-3F3D4584FDAF}"/>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2194;p71">
              <a:extLst>
                <a:ext uri="{FF2B5EF4-FFF2-40B4-BE49-F238E27FC236}">
                  <a16:creationId xmlns:a16="http://schemas.microsoft.com/office/drawing/2014/main" id="{6973F60E-61B0-E68A-9B5B-D0B7A71C598F}"/>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 name="Google Shape;2188;p71">
            <a:extLst>
              <a:ext uri="{FF2B5EF4-FFF2-40B4-BE49-F238E27FC236}">
                <a16:creationId xmlns:a16="http://schemas.microsoft.com/office/drawing/2014/main" id="{10F97C38-29EC-03EA-A9E1-23B7046ADC91}"/>
              </a:ext>
            </a:extLst>
          </p:cNvPr>
          <p:cNvGrpSpPr/>
          <p:nvPr/>
        </p:nvGrpSpPr>
        <p:grpSpPr>
          <a:xfrm>
            <a:off x="441144" y="3029297"/>
            <a:ext cx="1151637" cy="1027031"/>
            <a:chOff x="1492450" y="2713557"/>
            <a:chExt cx="411283" cy="411284"/>
          </a:xfrm>
        </p:grpSpPr>
        <p:sp>
          <p:nvSpPr>
            <p:cNvPr id="21" name="Google Shape;2189;p71">
              <a:extLst>
                <a:ext uri="{FF2B5EF4-FFF2-40B4-BE49-F238E27FC236}">
                  <a16:creationId xmlns:a16="http://schemas.microsoft.com/office/drawing/2014/main" id="{EEC05948-96DB-E1DD-1FD8-57B7C55EC240}"/>
                </a:ext>
              </a:extLst>
            </p:cNvPr>
            <p:cNvSpPr/>
            <p:nvPr/>
          </p:nvSpPr>
          <p:spPr>
            <a:xfrm>
              <a:off x="1517207" y="3012824"/>
              <a:ext cx="213173" cy="112017"/>
            </a:xfrm>
            <a:custGeom>
              <a:avLst/>
              <a:gdLst/>
              <a:ahLst/>
              <a:cxnLst/>
              <a:rect l="l" t="t" r="r" b="b"/>
              <a:pathLst>
                <a:path w="4004" h="2104" extrusionOk="0">
                  <a:moveTo>
                    <a:pt x="3890" y="1"/>
                  </a:moveTo>
                  <a:lnTo>
                    <a:pt x="0" y="68"/>
                  </a:lnTo>
                  <a:cubicBezTo>
                    <a:pt x="656" y="1278"/>
                    <a:pt x="1933" y="2104"/>
                    <a:pt x="3403" y="2104"/>
                  </a:cubicBezTo>
                  <a:lnTo>
                    <a:pt x="3483" y="2104"/>
                  </a:lnTo>
                  <a:lnTo>
                    <a:pt x="4003" y="860"/>
                  </a:lnTo>
                  <a:lnTo>
                    <a:pt x="3890" y="1"/>
                  </a:lnTo>
                  <a:close/>
                </a:path>
              </a:pathLst>
            </a:custGeom>
            <a:solidFill>
              <a:srgbClr val="D83F5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2190;p71">
              <a:extLst>
                <a:ext uri="{FF2B5EF4-FFF2-40B4-BE49-F238E27FC236}">
                  <a16:creationId xmlns:a16="http://schemas.microsoft.com/office/drawing/2014/main" id="{6AC3CD95-A13F-9649-4866-EB08B6A5B87D}"/>
                </a:ext>
              </a:extLst>
            </p:cNvPr>
            <p:cNvSpPr/>
            <p:nvPr/>
          </p:nvSpPr>
          <p:spPr>
            <a:xfrm>
              <a:off x="1493089" y="2918907"/>
              <a:ext cx="232446" cy="120376"/>
            </a:xfrm>
            <a:custGeom>
              <a:avLst/>
              <a:gdLst/>
              <a:ahLst/>
              <a:cxnLst/>
              <a:rect l="l" t="t" r="r" b="b"/>
              <a:pathLst>
                <a:path w="4366" h="2261" extrusionOk="0">
                  <a:moveTo>
                    <a:pt x="3856" y="0"/>
                  </a:moveTo>
                  <a:lnTo>
                    <a:pt x="1" y="79"/>
                  </a:lnTo>
                  <a:cubicBezTo>
                    <a:pt x="12" y="712"/>
                    <a:pt x="170" y="1312"/>
                    <a:pt x="453" y="1832"/>
                  </a:cubicBezTo>
                  <a:cubicBezTo>
                    <a:pt x="765" y="1982"/>
                    <a:pt x="1475" y="2261"/>
                    <a:pt x="2369" y="2261"/>
                  </a:cubicBezTo>
                  <a:cubicBezTo>
                    <a:pt x="2966" y="2261"/>
                    <a:pt x="3645" y="2136"/>
                    <a:pt x="4343" y="1765"/>
                  </a:cubicBezTo>
                  <a:lnTo>
                    <a:pt x="4366" y="916"/>
                  </a:lnTo>
                  <a:lnTo>
                    <a:pt x="3856" y="0"/>
                  </a:lnTo>
                  <a:close/>
                </a:path>
              </a:pathLst>
            </a:custGeom>
            <a:solidFill>
              <a:srgbClr val="3B536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2191;p71">
              <a:extLst>
                <a:ext uri="{FF2B5EF4-FFF2-40B4-BE49-F238E27FC236}">
                  <a16:creationId xmlns:a16="http://schemas.microsoft.com/office/drawing/2014/main" id="{233C3FD1-4FEF-A580-D596-9909DB853E6A}"/>
                </a:ext>
              </a:extLst>
            </p:cNvPr>
            <p:cNvSpPr/>
            <p:nvPr/>
          </p:nvSpPr>
          <p:spPr>
            <a:xfrm>
              <a:off x="1492450" y="2713557"/>
              <a:ext cx="280628" cy="230050"/>
            </a:xfrm>
            <a:custGeom>
              <a:avLst/>
              <a:gdLst/>
              <a:ahLst/>
              <a:cxnLst/>
              <a:rect l="l" t="t" r="r" b="b"/>
              <a:pathLst>
                <a:path w="5271" h="4321" extrusionOk="0">
                  <a:moveTo>
                    <a:pt x="3868" y="1"/>
                  </a:moveTo>
                  <a:cubicBezTo>
                    <a:pt x="1732" y="1"/>
                    <a:pt x="1" y="1732"/>
                    <a:pt x="1" y="3857"/>
                  </a:cubicBezTo>
                  <a:cubicBezTo>
                    <a:pt x="1" y="3891"/>
                    <a:pt x="13" y="3914"/>
                    <a:pt x="13" y="3936"/>
                  </a:cubicBezTo>
                  <a:cubicBezTo>
                    <a:pt x="227" y="4049"/>
                    <a:pt x="702" y="4242"/>
                    <a:pt x="1313" y="4321"/>
                  </a:cubicBezTo>
                  <a:lnTo>
                    <a:pt x="5271" y="261"/>
                  </a:lnTo>
                  <a:cubicBezTo>
                    <a:pt x="4830" y="91"/>
                    <a:pt x="4366" y="1"/>
                    <a:pt x="3868" y="1"/>
                  </a:cubicBezTo>
                  <a:close/>
                </a:path>
              </a:pathLst>
            </a:custGeom>
            <a:solidFill>
              <a:srgbClr val="F3D26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2192;p71">
              <a:extLst>
                <a:ext uri="{FF2B5EF4-FFF2-40B4-BE49-F238E27FC236}">
                  <a16:creationId xmlns:a16="http://schemas.microsoft.com/office/drawing/2014/main" id="{A3EA5D2E-DE7D-4862-5E2B-98A7D417D9ED}"/>
                </a:ext>
              </a:extLst>
            </p:cNvPr>
            <p:cNvSpPr/>
            <p:nvPr/>
          </p:nvSpPr>
          <p:spPr>
            <a:xfrm>
              <a:off x="1562302" y="2727453"/>
              <a:ext cx="278232" cy="218390"/>
            </a:xfrm>
            <a:custGeom>
              <a:avLst/>
              <a:gdLst/>
              <a:ahLst/>
              <a:cxnLst/>
              <a:rect l="l" t="t" r="r" b="b"/>
              <a:pathLst>
                <a:path w="5226" h="4102" extrusionOk="0">
                  <a:moveTo>
                    <a:pt x="3959" y="0"/>
                  </a:moveTo>
                  <a:cubicBezTo>
                    <a:pt x="3257" y="204"/>
                    <a:pt x="747" y="1120"/>
                    <a:pt x="1" y="4060"/>
                  </a:cubicBezTo>
                  <a:cubicBezTo>
                    <a:pt x="186" y="4086"/>
                    <a:pt x="383" y="4102"/>
                    <a:pt x="591" y="4102"/>
                  </a:cubicBezTo>
                  <a:cubicBezTo>
                    <a:pt x="1185" y="4102"/>
                    <a:pt x="1861" y="3973"/>
                    <a:pt x="2556" y="3596"/>
                  </a:cubicBezTo>
                  <a:lnTo>
                    <a:pt x="5225" y="815"/>
                  </a:lnTo>
                  <a:cubicBezTo>
                    <a:pt x="4863" y="464"/>
                    <a:pt x="4433" y="192"/>
                    <a:pt x="3959" y="0"/>
                  </a:cubicBezTo>
                  <a:close/>
                </a:path>
              </a:pathLst>
            </a:custGeom>
            <a:solidFill>
              <a:srgbClr val="EDB9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2193;p71">
              <a:extLst>
                <a:ext uri="{FF2B5EF4-FFF2-40B4-BE49-F238E27FC236}">
                  <a16:creationId xmlns:a16="http://schemas.microsoft.com/office/drawing/2014/main" id="{527A5877-82FD-5A20-44FB-7A668A56EC63}"/>
                </a:ext>
              </a:extLst>
            </p:cNvPr>
            <p:cNvSpPr/>
            <p:nvPr/>
          </p:nvSpPr>
          <p:spPr>
            <a:xfrm>
              <a:off x="1698385" y="2801458"/>
              <a:ext cx="145185" cy="323380"/>
            </a:xfrm>
            <a:custGeom>
              <a:avLst/>
              <a:gdLst/>
              <a:ahLst/>
              <a:cxnLst/>
              <a:rect l="l" t="t" r="r" b="b"/>
              <a:pathLst>
                <a:path w="2727" h="6074" extrusionOk="0">
                  <a:moveTo>
                    <a:pt x="1595" y="1"/>
                  </a:moveTo>
                  <a:cubicBezTo>
                    <a:pt x="995" y="431"/>
                    <a:pt x="329" y="1121"/>
                    <a:pt x="0" y="2206"/>
                  </a:cubicBezTo>
                  <a:cubicBezTo>
                    <a:pt x="329" y="2828"/>
                    <a:pt x="464" y="3428"/>
                    <a:pt x="487" y="3971"/>
                  </a:cubicBezTo>
                  <a:cubicBezTo>
                    <a:pt x="543" y="4966"/>
                    <a:pt x="227" y="5757"/>
                    <a:pt x="80" y="6074"/>
                  </a:cubicBezTo>
                  <a:cubicBezTo>
                    <a:pt x="645" y="6062"/>
                    <a:pt x="1188" y="5926"/>
                    <a:pt x="1674" y="5689"/>
                  </a:cubicBezTo>
                  <a:cubicBezTo>
                    <a:pt x="1674" y="5689"/>
                    <a:pt x="2726" y="3823"/>
                    <a:pt x="2601" y="2240"/>
                  </a:cubicBezTo>
                  <a:cubicBezTo>
                    <a:pt x="2601" y="2240"/>
                    <a:pt x="2036" y="827"/>
                    <a:pt x="1595" y="1"/>
                  </a:cubicBezTo>
                  <a:close/>
                </a:path>
              </a:pathLst>
            </a:custGeom>
            <a:solidFill>
              <a:srgbClr val="68A0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2194;p71">
              <a:extLst>
                <a:ext uri="{FF2B5EF4-FFF2-40B4-BE49-F238E27FC236}">
                  <a16:creationId xmlns:a16="http://schemas.microsoft.com/office/drawing/2014/main" id="{1262D4CD-B095-15F8-2274-D2A5DA6C1748}"/>
                </a:ext>
              </a:extLst>
            </p:cNvPr>
            <p:cNvSpPr/>
            <p:nvPr/>
          </p:nvSpPr>
          <p:spPr>
            <a:xfrm>
              <a:off x="1783305" y="2770791"/>
              <a:ext cx="120429" cy="333602"/>
            </a:xfrm>
            <a:custGeom>
              <a:avLst/>
              <a:gdLst/>
              <a:ahLst/>
              <a:cxnLst/>
              <a:rect l="l" t="t" r="r" b="b"/>
              <a:pathLst>
                <a:path w="2262" h="6266" extrusionOk="0">
                  <a:moveTo>
                    <a:pt x="1074" y="1"/>
                  </a:moveTo>
                  <a:cubicBezTo>
                    <a:pt x="860" y="79"/>
                    <a:pt x="453" y="249"/>
                    <a:pt x="0" y="577"/>
                  </a:cubicBezTo>
                  <a:cubicBezTo>
                    <a:pt x="1391" y="3190"/>
                    <a:pt x="396" y="5610"/>
                    <a:pt x="79" y="6265"/>
                  </a:cubicBezTo>
                  <a:cubicBezTo>
                    <a:pt x="1368" y="5643"/>
                    <a:pt x="2262" y="4320"/>
                    <a:pt x="2262" y="2782"/>
                  </a:cubicBezTo>
                  <a:cubicBezTo>
                    <a:pt x="2262" y="1697"/>
                    <a:pt x="1810" y="702"/>
                    <a:pt x="1074" y="1"/>
                  </a:cubicBezTo>
                  <a:close/>
                </a:path>
              </a:pathLst>
            </a:custGeom>
            <a:solidFill>
              <a:srgbClr val="436D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7" name="Rectangle 26">
            <a:extLst>
              <a:ext uri="{FF2B5EF4-FFF2-40B4-BE49-F238E27FC236}">
                <a16:creationId xmlns:a16="http://schemas.microsoft.com/office/drawing/2014/main" id="{87C11FE6-7D01-D0C2-CC45-521D3AE7952C}"/>
              </a:ext>
            </a:extLst>
          </p:cNvPr>
          <p:cNvSpPr/>
          <p:nvPr/>
        </p:nvSpPr>
        <p:spPr>
          <a:xfrm>
            <a:off x="637822" y="1149544"/>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1</a:t>
            </a:r>
            <a:endParaRPr lang="en-US" sz="8000" b="1" kern="0" dirty="0">
              <a:solidFill>
                <a:srgbClr val="FFFFFF"/>
              </a:solidFill>
              <a:latin typeface="Arial"/>
              <a:cs typeface="Arial"/>
              <a:sym typeface="Arial"/>
            </a:endParaRPr>
          </a:p>
        </p:txBody>
      </p:sp>
      <p:sp>
        <p:nvSpPr>
          <p:cNvPr id="28" name="Rectangle 27">
            <a:extLst>
              <a:ext uri="{FF2B5EF4-FFF2-40B4-BE49-F238E27FC236}">
                <a16:creationId xmlns:a16="http://schemas.microsoft.com/office/drawing/2014/main" id="{7E75D9FD-A512-4435-4817-915D262EF078}"/>
              </a:ext>
            </a:extLst>
          </p:cNvPr>
          <p:cNvSpPr/>
          <p:nvPr/>
        </p:nvSpPr>
        <p:spPr>
          <a:xfrm>
            <a:off x="664344" y="2936068"/>
            <a:ext cx="704039" cy="1323439"/>
          </a:xfrm>
          <a:prstGeom prst="rect">
            <a:avLst/>
          </a:prstGeom>
        </p:spPr>
        <p:txBody>
          <a:bodyPr wrap="none">
            <a:spAutoFit/>
          </a:bodyPr>
          <a:lstStyle/>
          <a:p>
            <a:pPr defTabSz="1219170">
              <a:buClr>
                <a:srgbClr val="000000"/>
              </a:buClr>
            </a:pPr>
            <a:r>
              <a:rPr lang="en-US" sz="8000" b="1" kern="0" dirty="0">
                <a:solidFill>
                  <a:srgbClr val="FFFFFF"/>
                </a:solidFill>
                <a:latin typeface="Calibri" panose="020F0502020204030204" pitchFamily="34" charset="0"/>
                <a:cs typeface="Calibri" panose="020F0502020204030204" pitchFamily="34" charset="0"/>
                <a:sym typeface="Arial"/>
              </a:rPr>
              <a:t>2</a:t>
            </a:r>
            <a:endParaRPr lang="en-US" sz="8000" b="1" kern="0" dirty="0">
              <a:solidFill>
                <a:srgbClr val="FFFFFF"/>
              </a:solidFill>
              <a:latin typeface="Arial"/>
              <a:cs typeface="Arial"/>
              <a:sym typeface="Arial"/>
            </a:endParaRPr>
          </a:p>
        </p:txBody>
      </p:sp>
    </p:spTree>
    <p:extLst>
      <p:ext uri="{BB962C8B-B14F-4D97-AF65-F5344CB8AC3E}">
        <p14:creationId xmlns:p14="http://schemas.microsoft.com/office/powerpoint/2010/main" val="21435637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2878510" y="1573683"/>
            <a:ext cx="8998180" cy="2337917"/>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79C485BC-1F86-4860-B33C-6C69AE36ABAD}"/>
              </a:ext>
            </a:extLst>
          </p:cNvPr>
          <p:cNvSpPr txBox="1"/>
          <p:nvPr/>
        </p:nvSpPr>
        <p:spPr>
          <a:xfrm>
            <a:off x="3268718" y="1986455"/>
            <a:ext cx="8463042" cy="1446550"/>
          </a:xfrm>
          <a:prstGeom prst="rect">
            <a:avLst/>
          </a:prstGeom>
          <a:noFill/>
        </p:spPr>
        <p:txBody>
          <a:bodyPr wrap="square" rtlCol="0">
            <a:spAutoFit/>
          </a:bodyPr>
          <a:lstStyle/>
          <a:p>
            <a:pPr lvl="0" algn="just"/>
            <a:r>
              <a:rPr lang="vi-VN" sz="4400" b="1" dirty="0">
                <a:ln>
                  <a:solidFill>
                    <a:sysClr val="windowText" lastClr="000000"/>
                  </a:solidFill>
                </a:ln>
                <a:solidFill>
                  <a:srgbClr val="00B050"/>
                </a:solidFill>
                <a:latin typeface="Calibri" panose="020F0502020204030204" pitchFamily="34" charset="0"/>
                <a:cs typeface="Calibri" panose="020F0502020204030204" pitchFamily="34" charset="0"/>
              </a:rPr>
              <a:t>Đọc bài thơ, bài văn viết về những trải nghiệm trong cuộc sống. </a:t>
            </a:r>
            <a:endParaRPr kumimoji="0" lang="en-US" sz="4400" b="1" i="0" u="none" strike="noStrike" kern="1200" cap="none" spc="0" normalizeH="0" baseline="0" noProof="0" dirty="0">
              <a:ln>
                <a:solidFill>
                  <a:sysClr val="windowText" lastClr="000000"/>
                </a:solid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style.rotation</p:attrName>
                                        </p:attrNameLst>
                                      </p:cBhvr>
                                      <p:tavLst>
                                        <p:tav tm="0">
                                          <p:val>
                                            <p:fltVal val="90"/>
                                          </p:val>
                                        </p:tav>
                                        <p:tav tm="100000">
                                          <p:val>
                                            <p:fltVal val="0"/>
                                          </p:val>
                                        </p:tav>
                                      </p:tavLst>
                                    </p:anim>
                                    <p:animEffect transition="in" filter="fade">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Double Wave 4">
            <a:extLst>
              <a:ext uri="{FF2B5EF4-FFF2-40B4-BE49-F238E27FC236}">
                <a16:creationId xmlns:a16="http://schemas.microsoft.com/office/drawing/2014/main" id="{42307075-E2F3-91CC-8C15-BC14EFF1ED24}"/>
              </a:ext>
            </a:extLst>
          </p:cNvPr>
          <p:cNvSpPr/>
          <p:nvPr/>
        </p:nvSpPr>
        <p:spPr>
          <a:xfrm>
            <a:off x="419101" y="1666875"/>
            <a:ext cx="5370616"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6" name="TextBox 5">
            <a:extLst>
              <a:ext uri="{FF2B5EF4-FFF2-40B4-BE49-F238E27FC236}">
                <a16:creationId xmlns:a16="http://schemas.microsoft.com/office/drawing/2014/main" id="{1AFD3F7E-E058-2AD8-1680-591419588052}"/>
              </a:ext>
            </a:extLst>
          </p:cNvPr>
          <p:cNvSpPr txBox="1"/>
          <p:nvPr/>
        </p:nvSpPr>
        <p:spPr>
          <a:xfrm>
            <a:off x="838200" y="857250"/>
            <a:ext cx="1152525" cy="584775"/>
          </a:xfrm>
          <a:prstGeom prst="rect">
            <a:avLst/>
          </a:prstGeom>
          <a:noFill/>
        </p:spPr>
        <p:txBody>
          <a:bodyPr wrap="square" rtlCol="0">
            <a:spAutoFit/>
          </a:bodyPr>
          <a:lstStyle/>
          <a:p>
            <a:r>
              <a:rPr lang="en-US" sz="3200" dirty="0">
                <a:solidFill>
                  <a:srgbClr val="FF0000"/>
                </a:solidFill>
              </a:rPr>
              <a:t>G: </a:t>
            </a:r>
          </a:p>
        </p:txBody>
      </p:sp>
      <p:sp>
        <p:nvSpPr>
          <p:cNvPr id="7" name="TextBox 6">
            <a:extLst>
              <a:ext uri="{FF2B5EF4-FFF2-40B4-BE49-F238E27FC236}">
                <a16:creationId xmlns:a16="http://schemas.microsoft.com/office/drawing/2014/main" id="{D96F4A4A-9F5E-6BB8-6021-7353B4454BF6}"/>
              </a:ext>
            </a:extLst>
          </p:cNvPr>
          <p:cNvSpPr txBox="1"/>
          <p:nvPr/>
        </p:nvSpPr>
        <p:spPr>
          <a:xfrm>
            <a:off x="409576" y="2085975"/>
            <a:ext cx="5486400" cy="3231654"/>
          </a:xfrm>
          <a:prstGeom prst="rect">
            <a:avLst/>
          </a:prstGeom>
          <a:noFill/>
        </p:spPr>
        <p:txBody>
          <a:bodyPr wrap="square" rtlCol="0">
            <a:spAutoFit/>
          </a:bodyPr>
          <a:lstStyle/>
          <a:p>
            <a:pPr algn="just"/>
            <a:r>
              <a:rPr lang="vi-VN" sz="3400" dirty="0">
                <a:latin typeface="Calibri" panose="020F0502020204030204" pitchFamily="34" charset="0"/>
                <a:cs typeface="Calibri" panose="020F0502020204030204" pitchFamily="34" charset="0"/>
              </a:rPr>
              <a:t>Bài thơ, bài văn viết về trải nghiệm cùng gia đình: đi du lịch, về quê,...</a:t>
            </a:r>
          </a:p>
          <a:p>
            <a:pPr algn="just"/>
            <a:r>
              <a:rPr lang="vi-VN" sz="3400" dirty="0">
                <a:latin typeface="Calibri" panose="020F0502020204030204" pitchFamily="34" charset="0"/>
                <a:cs typeface="Calibri" panose="020F0502020204030204" pitchFamily="34" charset="0"/>
              </a:rPr>
              <a:t>(</a:t>
            </a:r>
            <a:r>
              <a:rPr lang="vi-VN" sz="3400" i="1" dirty="0">
                <a:latin typeface="Calibri" panose="020F0502020204030204" pitchFamily="34" charset="0"/>
                <a:cs typeface="Calibri" panose="020F0502020204030204" pitchFamily="34" charset="0"/>
              </a:rPr>
              <a:t>Biển</a:t>
            </a:r>
            <a:r>
              <a:rPr lang="vi-VN" sz="3400" dirty="0">
                <a:latin typeface="Calibri" panose="020F0502020204030204" pitchFamily="34" charset="0"/>
                <a:cs typeface="Calibri" panose="020F0502020204030204" pitchFamily="34" charset="0"/>
              </a:rPr>
              <a:t> của Đặng Hấn, KẾT NỐI</a:t>
            </a:r>
          </a:p>
          <a:p>
            <a:pPr algn="just"/>
            <a:r>
              <a:rPr lang="vi-VN" sz="3400" i="1" dirty="0">
                <a:latin typeface="Calibri" panose="020F0502020204030204" pitchFamily="34" charset="0"/>
                <a:cs typeface="Calibri" panose="020F0502020204030204" pitchFamily="34" charset="0"/>
              </a:rPr>
              <a:t>Về quê </a:t>
            </a:r>
            <a:r>
              <a:rPr lang="vi-VN" sz="3400" dirty="0">
                <a:latin typeface="Calibri" panose="020F0502020204030204" pitchFamily="34" charset="0"/>
                <a:cs typeface="Calibri" panose="020F0502020204030204" pitchFamily="34" charset="0"/>
              </a:rPr>
              <a:t>của Nguyễn Lãm Thắng)</a:t>
            </a:r>
          </a:p>
        </p:txBody>
      </p:sp>
      <p:sp>
        <p:nvSpPr>
          <p:cNvPr id="8" name="Double Wave 7">
            <a:extLst>
              <a:ext uri="{FF2B5EF4-FFF2-40B4-BE49-F238E27FC236}">
                <a16:creationId xmlns:a16="http://schemas.microsoft.com/office/drawing/2014/main" id="{18DD2F4B-BB2B-822B-96B6-3BA5C295277C}"/>
              </a:ext>
            </a:extLst>
          </p:cNvPr>
          <p:cNvSpPr/>
          <p:nvPr/>
        </p:nvSpPr>
        <p:spPr>
          <a:xfrm>
            <a:off x="6067425" y="1704975"/>
            <a:ext cx="5743575" cy="3733800"/>
          </a:xfrm>
          <a:prstGeom prst="doubleWave">
            <a:avLst>
              <a:gd name="adj1" fmla="val 2423"/>
              <a:gd name="adj2" fmla="val 0"/>
            </a:avLst>
          </a:prstGeom>
          <a:solidFill>
            <a:srgbClr val="BAFE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30E396-CBEE-EB43-7504-3FB6FD4B9DDB}"/>
              </a:ext>
            </a:extLst>
          </p:cNvPr>
          <p:cNvSpPr txBox="1"/>
          <p:nvPr/>
        </p:nvSpPr>
        <p:spPr>
          <a:xfrm>
            <a:off x="6057900" y="2124075"/>
            <a:ext cx="5867399" cy="2862322"/>
          </a:xfrm>
          <a:prstGeom prst="rect">
            <a:avLst/>
          </a:prstGeom>
          <a:noFill/>
        </p:spPr>
        <p:txBody>
          <a:bodyPr wrap="square" rtlCol="0">
            <a:spAutoFit/>
          </a:bodyPr>
          <a:lstStyle/>
          <a:p>
            <a:r>
              <a:rPr lang="vi-VN" sz="3000" dirty="0">
                <a:latin typeface="Calibri" panose="020F0502020204030204" pitchFamily="34" charset="0"/>
                <a:cs typeface="Calibri" panose="020F0502020204030204" pitchFamily="34" charset="0"/>
              </a:rPr>
              <a:t>Bài thơ, bài văn viết về trải nghiệm ở trường học: học tập, vui chơi, đi thư viện, làm kế hoạch nhỏ, trồng cây,...</a:t>
            </a:r>
          </a:p>
          <a:p>
            <a:r>
              <a:rPr lang="vi-VN" sz="3000" dirty="0">
                <a:latin typeface="Calibri" panose="020F0502020204030204" pitchFamily="34" charset="0"/>
                <a:cs typeface="Calibri" panose="020F0502020204030204" pitchFamily="34" charset="0"/>
              </a:rPr>
              <a:t>(</a:t>
            </a:r>
            <a:r>
              <a:rPr lang="vi-VN" sz="3000" i="1" dirty="0">
                <a:latin typeface="Calibri" panose="020F0502020204030204" pitchFamily="34" charset="0"/>
                <a:cs typeface="Calibri" panose="020F0502020204030204" pitchFamily="34" charset="0"/>
              </a:rPr>
              <a:t>Bài thơ về cây </a:t>
            </a:r>
            <a:r>
              <a:rPr lang="vi-VN" sz="3000" dirty="0">
                <a:latin typeface="Calibri" panose="020F0502020204030204" pitchFamily="34" charset="0"/>
                <a:cs typeface="Calibri" panose="020F0502020204030204" pitchFamily="34" charset="0"/>
              </a:rPr>
              <a:t>của Đinh Xuân Tửu, </a:t>
            </a:r>
            <a:r>
              <a:rPr lang="vi-VN" sz="3000" i="1" dirty="0">
                <a:latin typeface="Calibri" panose="020F0502020204030204" pitchFamily="34" charset="0"/>
                <a:cs typeface="Calibri" panose="020F0502020204030204" pitchFamily="34" charset="0"/>
              </a:rPr>
              <a:t>Ngôi trường mới </a:t>
            </a:r>
            <a:r>
              <a:rPr lang="vi-VN" sz="3000" dirty="0">
                <a:latin typeface="Calibri" panose="020F0502020204030204" pitchFamily="34" charset="0"/>
                <a:cs typeface="Calibri" panose="020F0502020204030204" pitchFamily="34" charset="0"/>
              </a:rPr>
              <a:t>của Ngô Quân Miện)</a:t>
            </a:r>
          </a:p>
        </p:txBody>
      </p:sp>
    </p:spTree>
    <p:extLst>
      <p:ext uri="{BB962C8B-B14F-4D97-AF65-F5344CB8AC3E}">
        <p14:creationId xmlns:p14="http://schemas.microsoft.com/office/powerpoint/2010/main" val="277013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Đọc mở rộng - Olm">
            <a:extLst>
              <a:ext uri="{FF2B5EF4-FFF2-40B4-BE49-F238E27FC236}">
                <a16:creationId xmlns:a16="http://schemas.microsoft.com/office/drawing/2014/main" id="{B1FFE9A0-4A73-70BD-CFF8-1DD3F36FD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253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770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4886D97-40FF-A4AC-03BE-40005F6A7236}"/>
              </a:ext>
            </a:extLst>
          </p:cNvPr>
          <p:cNvSpPr/>
          <p:nvPr/>
        </p:nvSpPr>
        <p:spPr>
          <a:xfrm>
            <a:off x="200025" y="333375"/>
            <a:ext cx="11677650" cy="6372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Đọc thơ: Về Quê - YouTube">
            <a:extLst>
              <a:ext uri="{FF2B5EF4-FFF2-40B4-BE49-F238E27FC236}">
                <a16:creationId xmlns:a16="http://schemas.microsoft.com/office/drawing/2014/main" id="{41617E10-1EAF-8BF7-B0BB-F5E808FD2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6443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10258E-1478-4820-8630-12DB980A41AC}"/>
              </a:ext>
            </a:extLst>
          </p:cNvPr>
          <p:cNvSpPr/>
          <p:nvPr/>
        </p:nvSpPr>
        <p:spPr>
          <a:xfrm>
            <a:off x="219075" y="546538"/>
            <a:ext cx="11605063" cy="5812221"/>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3" name="TextBox 2">
            <a:extLst>
              <a:ext uri="{FF2B5EF4-FFF2-40B4-BE49-F238E27FC236}">
                <a16:creationId xmlns:a16="http://schemas.microsoft.com/office/drawing/2014/main" id="{2DCBEB94-8B3A-5277-D1B7-1A8D5B6B736E}"/>
              </a:ext>
            </a:extLst>
          </p:cNvPr>
          <p:cNvSpPr txBox="1"/>
          <p:nvPr/>
        </p:nvSpPr>
        <p:spPr>
          <a:xfrm>
            <a:off x="904876" y="1447800"/>
            <a:ext cx="3371850" cy="4401205"/>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Hôm nay học loài cây,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Bài cô giảng thật hay:</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Rễ cây hút nhựa đất</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 ăn hàng ngày.</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Cây không hề biết đi,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Chưa bao giờ cây nói,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Cây chỉ biết thầm thì</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Khi trăng lên gió thổi.</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b="0" i="0" dirty="0">
              <a:solidFill>
                <a:srgbClr val="00264D"/>
              </a:solidFill>
              <a:effectLst/>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Lá cây làm lá phổi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Cũng hít vào, thở ra.</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Cành cây thường vẫy gọi</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Như tay người chúng ta.</a:t>
            </a:r>
            <a:endParaRPr lang="en-US" sz="2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8376441-B1E1-3E64-F9DD-3AFFA44D407E}"/>
              </a:ext>
            </a:extLst>
          </p:cNvPr>
          <p:cNvSpPr txBox="1"/>
          <p:nvPr/>
        </p:nvSpPr>
        <p:spPr>
          <a:xfrm>
            <a:off x="7343776" y="1352550"/>
            <a:ext cx="3371850" cy="4678204"/>
          </a:xfrm>
          <a:prstGeom prst="rect">
            <a:avLst/>
          </a:prstGeom>
          <a:noFill/>
        </p:spPr>
        <p:txBody>
          <a:bodyPr wrap="square" rtlCol="0">
            <a:spAutoFit/>
          </a:bodyPr>
          <a:lstStyle/>
          <a:p>
            <a:r>
              <a:rPr lang="vi-VN" sz="2000" b="0" i="0" dirty="0">
                <a:solidFill>
                  <a:srgbClr val="00264D"/>
                </a:solidFill>
                <a:effectLst/>
                <a:latin typeface="Calibri" panose="020F0502020204030204" pitchFamily="34" charset="0"/>
                <a:cs typeface="Calibri" panose="020F0502020204030204" pitchFamily="34" charset="0"/>
              </a:rPr>
              <a:t>Khi vui cây nở hoa</a:t>
            </a:r>
          </a:p>
          <a:p>
            <a:r>
              <a:rPr lang="vi-VN" sz="2000" b="0" i="0" dirty="0">
                <a:solidFill>
                  <a:srgbClr val="00264D"/>
                </a:solidFill>
                <a:effectLst/>
                <a:latin typeface="Calibri" panose="020F0502020204030204" pitchFamily="34" charset="0"/>
                <a:cs typeface="Calibri" panose="020F0502020204030204" pitchFamily="34" charset="0"/>
              </a:rPr>
              <a:t>Khi buồn cây héo lá.</a:t>
            </a:r>
          </a:p>
          <a:p>
            <a:r>
              <a:rPr lang="vi-VN" sz="2000" b="0" i="0" dirty="0">
                <a:solidFill>
                  <a:srgbClr val="00264D"/>
                </a:solidFill>
                <a:effectLst/>
                <a:latin typeface="Calibri" panose="020F0502020204030204" pitchFamily="34" charset="0"/>
                <a:cs typeface="Calibri" panose="020F0502020204030204" pitchFamily="34" charset="0"/>
              </a:rPr>
              <a:t>Ai bẻ cành vặt hoa</a:t>
            </a:r>
          </a:p>
          <a:p>
            <a:r>
              <a:rPr lang="vi-VN" sz="2000" b="0" i="0" dirty="0">
                <a:solidFill>
                  <a:srgbClr val="00264D"/>
                </a:solidFill>
                <a:effectLst/>
                <a:latin typeface="Calibri" panose="020F0502020204030204" pitchFamily="34" charset="0"/>
                <a:cs typeface="Calibri" panose="020F0502020204030204" pitchFamily="34" charset="0"/>
              </a:rPr>
              <a:t>Nhựa tuôn như máu ứa.</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vi-VN" sz="2000" b="0" i="0" dirty="0">
                <a:solidFill>
                  <a:srgbClr val="00264D"/>
                </a:solidFill>
                <a:effectLst/>
                <a:latin typeface="Calibri" panose="020F0502020204030204" pitchFamily="34" charset="0"/>
                <a:cs typeface="Calibri" panose="020F0502020204030204" pitchFamily="34" charset="0"/>
              </a:rPr>
              <a:t>Xanh, cây làm bức tranh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Cho vườn ta thêm xinh,</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Già, cây làm chiếc ghế</a:t>
            </a:r>
            <a:br>
              <a:rPr lang="vi-VN" sz="2000" dirty="0">
                <a:latin typeface="Calibri" panose="020F0502020204030204" pitchFamily="34" charset="0"/>
                <a:cs typeface="Calibri" panose="020F0502020204030204" pitchFamily="34" charset="0"/>
              </a:rPr>
            </a:br>
            <a:r>
              <a:rPr lang="vi-VN" sz="2000" b="0" i="0" dirty="0">
                <a:solidFill>
                  <a:srgbClr val="00264D"/>
                </a:solidFill>
                <a:effectLst/>
                <a:latin typeface="Calibri" panose="020F0502020204030204" pitchFamily="34" charset="0"/>
                <a:cs typeface="Calibri" panose="020F0502020204030204" pitchFamily="34" charset="0"/>
              </a:rPr>
              <a:t>Chúng ta ngồi học hành.</a:t>
            </a:r>
            <a:endParaRPr lang="en-US" sz="2000" b="0" i="0" dirty="0">
              <a:solidFill>
                <a:srgbClr val="00264D"/>
              </a:solidFill>
              <a:effectLst/>
              <a:latin typeface="Calibri" panose="020F0502020204030204" pitchFamily="34" charset="0"/>
              <a:cs typeface="Calibri" panose="020F0502020204030204" pitchFamily="34" charset="0"/>
            </a:endParaRPr>
          </a:p>
          <a:p>
            <a:endParaRPr lang="en-US" sz="2000" dirty="0">
              <a:solidFill>
                <a:srgbClr val="00264D"/>
              </a:solidFill>
              <a:latin typeface="Calibri" panose="020F0502020204030204" pitchFamily="34" charset="0"/>
              <a:cs typeface="Calibri" panose="020F0502020204030204" pitchFamily="34" charset="0"/>
            </a:endParaRPr>
          </a:p>
          <a:p>
            <a:r>
              <a:rPr lang="en-US" sz="2000" b="0" i="0" dirty="0" err="1">
                <a:solidFill>
                  <a:srgbClr val="00264D"/>
                </a:solidFill>
                <a:effectLst/>
                <a:latin typeface="Calibri" panose="020F0502020204030204" pitchFamily="34" charset="0"/>
                <a:cs typeface="Calibri" panose="020F0502020204030204" pitchFamily="34" charset="0"/>
              </a:rPr>
              <a:t>Còn</a:t>
            </a:r>
            <a:r>
              <a:rPr lang="en-US" sz="2000" b="0" i="0" dirty="0">
                <a:solidFill>
                  <a:srgbClr val="00264D"/>
                </a:solidFill>
                <a:effectLst/>
                <a:latin typeface="Calibri" panose="020F0502020204030204" pitchFamily="34" charset="0"/>
                <a:cs typeface="Calibri" panose="020F0502020204030204" pitchFamily="34" charset="0"/>
              </a:rPr>
              <a:t> bao </a:t>
            </a:r>
            <a:r>
              <a:rPr lang="en-US" sz="2000" b="0" i="0" dirty="0" err="1">
                <a:solidFill>
                  <a:srgbClr val="00264D"/>
                </a:solidFill>
                <a:effectLst/>
                <a:latin typeface="Calibri" panose="020F0502020204030204" pitchFamily="34" charset="0"/>
                <a:cs typeface="Calibri" panose="020F0502020204030204" pitchFamily="34" charset="0"/>
              </a:rPr>
              <a:t>điều</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thú</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vị</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giúp</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đời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chúng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mình</a:t>
            </a:r>
            <a:r>
              <a:rPr lang="en-US" sz="2000" b="0" i="0" dirty="0">
                <a:solidFill>
                  <a:srgbClr val="00264D"/>
                </a:solidFill>
                <a:effectLst/>
                <a:latin typeface="Calibri" panose="020F0502020204030204" pitchFamily="34" charset="0"/>
                <a:cs typeface="Calibri" panose="020F0502020204030204" pitchFamily="34" charset="0"/>
              </a:rPr>
              <a:t>.</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nghĩa</a:t>
            </a:r>
            <a:br>
              <a:rPr lang="en-US" sz="2000" dirty="0">
                <a:latin typeface="Calibri" panose="020F0502020204030204" pitchFamily="34" charset="0"/>
                <a:cs typeface="Calibri" panose="020F0502020204030204" pitchFamily="34" charset="0"/>
              </a:rPr>
            </a:br>
            <a:r>
              <a:rPr lang="en-US" sz="2000" b="0" i="0" dirty="0" err="1">
                <a:solidFill>
                  <a:srgbClr val="00264D"/>
                </a:solidFill>
                <a:effectLst/>
                <a:latin typeface="Calibri" panose="020F0502020204030204" pitchFamily="34" charset="0"/>
                <a:cs typeface="Calibri" panose="020F0502020204030204" pitchFamily="34" charset="0"/>
              </a:rPr>
              <a:t>Loài</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cây</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cũng</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có</a:t>
            </a:r>
            <a:r>
              <a:rPr lang="en-US" sz="2000" b="0" i="0" dirty="0">
                <a:solidFill>
                  <a:srgbClr val="00264D"/>
                </a:solidFill>
                <a:effectLst/>
                <a:latin typeface="Calibri" panose="020F0502020204030204" pitchFamily="34" charset="0"/>
                <a:cs typeface="Calibri" panose="020F0502020204030204" pitchFamily="34" charset="0"/>
              </a:rPr>
              <a:t> </a:t>
            </a:r>
            <a:r>
              <a:rPr lang="en-US" sz="2000" b="0" i="0" dirty="0" err="1">
                <a:solidFill>
                  <a:srgbClr val="00264D"/>
                </a:solidFill>
                <a:effectLst/>
                <a:latin typeface="Calibri" panose="020F0502020204030204" pitchFamily="34" charset="0"/>
                <a:cs typeface="Calibri" panose="020F0502020204030204" pitchFamily="34" charset="0"/>
              </a:rPr>
              <a:t>tình</a:t>
            </a:r>
            <a:r>
              <a:rPr lang="en-US" sz="2000" b="0" i="0" dirty="0">
                <a:solidFill>
                  <a:srgbClr val="00264D"/>
                </a:solidFill>
                <a:effectLst/>
                <a:latin typeface="Calibri" panose="020F0502020204030204" pitchFamily="34" charset="0"/>
                <a:cs typeface="Calibri" panose="020F0502020204030204" pitchFamily="34" charset="0"/>
              </a:rPr>
              <a:t>.</a:t>
            </a:r>
          </a:p>
          <a:p>
            <a:pPr algn="r"/>
            <a:r>
              <a:rPr lang="en-US" sz="2000" dirty="0">
                <a:solidFill>
                  <a:srgbClr val="00264D"/>
                </a:solidFill>
                <a:latin typeface="Calibri" panose="020F0502020204030204" pitchFamily="34" charset="0"/>
                <a:cs typeface="Calibri" panose="020F0502020204030204" pitchFamily="34" charset="0"/>
              </a:rPr>
              <a:t>(</a:t>
            </a:r>
            <a:r>
              <a:rPr lang="en-US" sz="2000" dirty="0" err="1">
                <a:solidFill>
                  <a:srgbClr val="00264D"/>
                </a:solidFill>
                <a:latin typeface="Calibri" panose="020F0502020204030204" pitchFamily="34" charset="0"/>
                <a:cs typeface="Calibri" panose="020F0502020204030204" pitchFamily="34" charset="0"/>
              </a:rPr>
              <a:t>Đinh</a:t>
            </a:r>
            <a:r>
              <a:rPr lang="en-US" sz="2000" dirty="0">
                <a:solidFill>
                  <a:srgbClr val="00264D"/>
                </a:solidFill>
                <a:latin typeface="Calibri" panose="020F0502020204030204" pitchFamily="34" charset="0"/>
                <a:cs typeface="Calibri" panose="020F0502020204030204" pitchFamily="34" charset="0"/>
              </a:rPr>
              <a:t> Xuân </a:t>
            </a:r>
            <a:r>
              <a:rPr lang="en-US" sz="2000" dirty="0" err="1">
                <a:solidFill>
                  <a:srgbClr val="00264D"/>
                </a:solidFill>
                <a:latin typeface="Calibri" panose="020F0502020204030204" pitchFamily="34" charset="0"/>
                <a:cs typeface="Calibri" panose="020F0502020204030204" pitchFamily="34" charset="0"/>
              </a:rPr>
              <a:t>Tửu</a:t>
            </a:r>
            <a:r>
              <a:rPr lang="en-US" sz="2000" dirty="0">
                <a:solidFill>
                  <a:srgbClr val="00264D"/>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5FDEA74-DC00-F042-32E1-DB5BBB2539D0}"/>
              </a:ext>
            </a:extLst>
          </p:cNvPr>
          <p:cNvPicPr>
            <a:picLocks noChangeAspect="1"/>
          </p:cNvPicPr>
          <p:nvPr/>
        </p:nvPicPr>
        <p:blipFill>
          <a:blip r:embed="rId2"/>
          <a:stretch>
            <a:fillRect/>
          </a:stretch>
        </p:blipFill>
        <p:spPr>
          <a:xfrm>
            <a:off x="4071192" y="377905"/>
            <a:ext cx="4011516" cy="1072989"/>
          </a:xfrm>
          <a:prstGeom prst="rect">
            <a:avLst/>
          </a:prstGeom>
        </p:spPr>
      </p:pic>
      <p:pic>
        <p:nvPicPr>
          <p:cNvPr id="13" name="Picture 12" descr="A tree with green leaves&#10;&#10;Description automatically generated">
            <a:extLst>
              <a:ext uri="{FF2B5EF4-FFF2-40B4-BE49-F238E27FC236}">
                <a16:creationId xmlns:a16="http://schemas.microsoft.com/office/drawing/2014/main" id="{C0427F23-E070-593A-527C-65286513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50" y="1560555"/>
            <a:ext cx="4125002" cy="4392570"/>
          </a:xfrm>
          <a:prstGeom prst="rect">
            <a:avLst/>
          </a:prstGeom>
        </p:spPr>
      </p:pic>
    </p:spTree>
    <p:extLst>
      <p:ext uri="{BB962C8B-B14F-4D97-AF65-F5344CB8AC3E}">
        <p14:creationId xmlns:p14="http://schemas.microsoft.com/office/powerpoint/2010/main" val="1768290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uyện tập trang 49, 50 Tiếng Việt lớp 3 Tập 1 - Kết nối tri thức">
            <a:extLst>
              <a:ext uri="{FF2B5EF4-FFF2-40B4-BE49-F238E27FC236}">
                <a16:creationId xmlns:a16="http://schemas.microsoft.com/office/drawing/2014/main" id="{29429C92-E175-447C-027E-E2D4186E12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2344441" y="643467"/>
            <a:ext cx="750311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879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6" y="0"/>
            <a:ext cx="12188388" cy="6858000"/>
          </a:xfrm>
          <a:prstGeom prst="rect">
            <a:avLst/>
          </a:prstGeom>
          <a:ln>
            <a:noFill/>
          </a:ln>
          <a:effectLst>
            <a:softEdge rad="112500"/>
          </a:effectLst>
        </p:spPr>
      </p:pic>
      <p:sp>
        <p:nvSpPr>
          <p:cNvPr id="26" name="云形 12">
            <a:extLst>
              <a:ext uri="{FF2B5EF4-FFF2-40B4-BE49-F238E27FC236}">
                <a16:creationId xmlns:a16="http://schemas.microsoft.com/office/drawing/2014/main" id="{89721C0D-2BF3-4574-9000-DCFD07419F87}"/>
              </a:ext>
            </a:extLst>
          </p:cNvPr>
          <p:cNvSpPr/>
          <p:nvPr/>
        </p:nvSpPr>
        <p:spPr>
          <a:xfrm rot="150597">
            <a:off x="-8233" y="69007"/>
            <a:ext cx="12079311" cy="5787077"/>
          </a:xfrm>
          <a:prstGeom prst="cloud">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95AD31"/>
              </a:solidFill>
              <a:effectLst/>
              <a:uLnTx/>
              <a:uFillTx/>
              <a:latin typeface="微软雅黑" panose="020B0503020204020204" pitchFamily="34" charset="-122"/>
              <a:ea typeface="微软雅黑" panose="020B0503020204020204" pitchFamily="34" charset="-122"/>
              <a:cs typeface="+mn-cs"/>
            </a:endParaRPr>
          </a:p>
        </p:txBody>
      </p:sp>
      <p:grpSp>
        <p:nvGrpSpPr>
          <p:cNvPr id="27" name="Group 26">
            <a:extLst>
              <a:ext uri="{FF2B5EF4-FFF2-40B4-BE49-F238E27FC236}">
                <a16:creationId xmlns:a16="http://schemas.microsoft.com/office/drawing/2014/main" id="{76725D16-6C51-4CB6-A3DF-7BBCE1789137}"/>
              </a:ext>
            </a:extLst>
          </p:cNvPr>
          <p:cNvGrpSpPr/>
          <p:nvPr/>
        </p:nvGrpSpPr>
        <p:grpSpPr>
          <a:xfrm>
            <a:off x="1981200" y="1743075"/>
            <a:ext cx="9639300" cy="1352550"/>
            <a:chOff x="76504" y="514663"/>
            <a:chExt cx="7485060" cy="5687287"/>
          </a:xfrm>
          <a:solidFill>
            <a:schemeClr val="bg1"/>
          </a:solidFill>
        </p:grpSpPr>
        <p:sp>
          <p:nvSpPr>
            <p:cNvPr id="28" name="Rectangle: Rounded Corners 27">
              <a:extLst>
                <a:ext uri="{FF2B5EF4-FFF2-40B4-BE49-F238E27FC236}">
                  <a16:creationId xmlns:a16="http://schemas.microsoft.com/office/drawing/2014/main" id="{17D395F6-ACE8-47B5-84AE-FD3E4A01B400}"/>
                </a:ext>
              </a:extLst>
            </p:cNvPr>
            <p:cNvSpPr/>
            <p:nvPr/>
          </p:nvSpPr>
          <p:spPr>
            <a:xfrm>
              <a:off x="139597" y="564703"/>
              <a:ext cx="7364501" cy="5587207"/>
            </a:xfrm>
            <a:custGeom>
              <a:avLst/>
              <a:gdLst>
                <a:gd name="connsiteX0" fmla="*/ 0 w 9484043"/>
                <a:gd name="connsiteY0" fmla="*/ 172777 h 1328749"/>
                <a:gd name="connsiteX1" fmla="*/ 172777 w 9484043"/>
                <a:gd name="connsiteY1" fmla="*/ 0 h 1328749"/>
                <a:gd name="connsiteX2" fmla="*/ 652548 w 9484043"/>
                <a:gd name="connsiteY2" fmla="*/ 0 h 1328749"/>
                <a:gd name="connsiteX3" fmla="*/ 1406473 w 9484043"/>
                <a:gd name="connsiteY3" fmla="*/ 0 h 1328749"/>
                <a:gd name="connsiteX4" fmla="*/ 1977629 w 9484043"/>
                <a:gd name="connsiteY4" fmla="*/ 0 h 1328749"/>
                <a:gd name="connsiteX5" fmla="*/ 2457399 w 9484043"/>
                <a:gd name="connsiteY5" fmla="*/ 0 h 1328749"/>
                <a:gd name="connsiteX6" fmla="*/ 2845785 w 9484043"/>
                <a:gd name="connsiteY6" fmla="*/ 0 h 1328749"/>
                <a:gd name="connsiteX7" fmla="*/ 3234171 w 9484043"/>
                <a:gd name="connsiteY7" fmla="*/ 0 h 1328749"/>
                <a:gd name="connsiteX8" fmla="*/ 3713941 w 9484043"/>
                <a:gd name="connsiteY8" fmla="*/ 0 h 1328749"/>
                <a:gd name="connsiteX9" fmla="*/ 4376482 w 9484043"/>
                <a:gd name="connsiteY9" fmla="*/ 0 h 1328749"/>
                <a:gd name="connsiteX10" fmla="*/ 4764868 w 9484043"/>
                <a:gd name="connsiteY10" fmla="*/ 0 h 1328749"/>
                <a:gd name="connsiteX11" fmla="*/ 5336023 w 9484043"/>
                <a:gd name="connsiteY11" fmla="*/ 0 h 1328749"/>
                <a:gd name="connsiteX12" fmla="*/ 5907179 w 9484043"/>
                <a:gd name="connsiteY12" fmla="*/ 0 h 1328749"/>
                <a:gd name="connsiteX13" fmla="*/ 6295565 w 9484043"/>
                <a:gd name="connsiteY13" fmla="*/ 0 h 1328749"/>
                <a:gd name="connsiteX14" fmla="*/ 6866720 w 9484043"/>
                <a:gd name="connsiteY14" fmla="*/ 0 h 1328749"/>
                <a:gd name="connsiteX15" fmla="*/ 7437876 w 9484043"/>
                <a:gd name="connsiteY15" fmla="*/ 0 h 1328749"/>
                <a:gd name="connsiteX16" fmla="*/ 8009031 w 9484043"/>
                <a:gd name="connsiteY16" fmla="*/ 0 h 1328749"/>
                <a:gd name="connsiteX17" fmla="*/ 8397417 w 9484043"/>
                <a:gd name="connsiteY17" fmla="*/ 0 h 1328749"/>
                <a:gd name="connsiteX18" fmla="*/ 9311266 w 9484043"/>
                <a:gd name="connsiteY18" fmla="*/ 0 h 1328749"/>
                <a:gd name="connsiteX19" fmla="*/ 9484043 w 9484043"/>
                <a:gd name="connsiteY19" fmla="*/ 172777 h 1328749"/>
                <a:gd name="connsiteX20" fmla="*/ 9484043 w 9484043"/>
                <a:gd name="connsiteY20" fmla="*/ 644711 h 1328749"/>
                <a:gd name="connsiteX21" fmla="*/ 9484043 w 9484043"/>
                <a:gd name="connsiteY21" fmla="*/ 1155972 h 1328749"/>
                <a:gd name="connsiteX22" fmla="*/ 9311266 w 9484043"/>
                <a:gd name="connsiteY22" fmla="*/ 1328749 h 1328749"/>
                <a:gd name="connsiteX23" fmla="*/ 8922880 w 9484043"/>
                <a:gd name="connsiteY23" fmla="*/ 1328749 h 1328749"/>
                <a:gd name="connsiteX24" fmla="*/ 8260340 w 9484043"/>
                <a:gd name="connsiteY24" fmla="*/ 1328749 h 1328749"/>
                <a:gd name="connsiteX25" fmla="*/ 7963339 w 9484043"/>
                <a:gd name="connsiteY25" fmla="*/ 1328749 h 1328749"/>
                <a:gd name="connsiteX26" fmla="*/ 7392183 w 9484043"/>
                <a:gd name="connsiteY26" fmla="*/ 1328749 h 1328749"/>
                <a:gd name="connsiteX27" fmla="*/ 7095182 w 9484043"/>
                <a:gd name="connsiteY27" fmla="*/ 1328749 h 1328749"/>
                <a:gd name="connsiteX28" fmla="*/ 6524027 w 9484043"/>
                <a:gd name="connsiteY28" fmla="*/ 1328749 h 1328749"/>
                <a:gd name="connsiteX29" fmla="*/ 6044256 w 9484043"/>
                <a:gd name="connsiteY29" fmla="*/ 1328749 h 1328749"/>
                <a:gd name="connsiteX30" fmla="*/ 5381716 w 9484043"/>
                <a:gd name="connsiteY30" fmla="*/ 1328749 h 1328749"/>
                <a:gd name="connsiteX31" fmla="*/ 4627790 w 9484043"/>
                <a:gd name="connsiteY31" fmla="*/ 1328749 h 1328749"/>
                <a:gd name="connsiteX32" fmla="*/ 4330789 w 9484043"/>
                <a:gd name="connsiteY32" fmla="*/ 1328749 h 1328749"/>
                <a:gd name="connsiteX33" fmla="*/ 3668249 w 9484043"/>
                <a:gd name="connsiteY33" fmla="*/ 1328749 h 1328749"/>
                <a:gd name="connsiteX34" fmla="*/ 3005709 w 9484043"/>
                <a:gd name="connsiteY34" fmla="*/ 1328749 h 1328749"/>
                <a:gd name="connsiteX35" fmla="*/ 2617323 w 9484043"/>
                <a:gd name="connsiteY35" fmla="*/ 1328749 h 1328749"/>
                <a:gd name="connsiteX36" fmla="*/ 1954782 w 9484043"/>
                <a:gd name="connsiteY36" fmla="*/ 1328749 h 1328749"/>
                <a:gd name="connsiteX37" fmla="*/ 1566397 w 9484043"/>
                <a:gd name="connsiteY37" fmla="*/ 1328749 h 1328749"/>
                <a:gd name="connsiteX38" fmla="*/ 1269396 w 9484043"/>
                <a:gd name="connsiteY38" fmla="*/ 1328749 h 1328749"/>
                <a:gd name="connsiteX39" fmla="*/ 789625 w 9484043"/>
                <a:gd name="connsiteY39" fmla="*/ 1328749 h 1328749"/>
                <a:gd name="connsiteX40" fmla="*/ 172777 w 9484043"/>
                <a:gd name="connsiteY40" fmla="*/ 1328749 h 1328749"/>
                <a:gd name="connsiteX41" fmla="*/ 0 w 9484043"/>
                <a:gd name="connsiteY41" fmla="*/ 1155972 h 1328749"/>
                <a:gd name="connsiteX42" fmla="*/ 0 w 9484043"/>
                <a:gd name="connsiteY42" fmla="*/ 693870 h 1328749"/>
                <a:gd name="connsiteX43" fmla="*/ 0 w 9484043"/>
                <a:gd name="connsiteY43"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4043" h="1328749" fill="none" extrusionOk="0">
                  <a:moveTo>
                    <a:pt x="0" y="172777"/>
                  </a:moveTo>
                  <a:cubicBezTo>
                    <a:pt x="-9349" y="77912"/>
                    <a:pt x="62535" y="1605"/>
                    <a:pt x="172777" y="0"/>
                  </a:cubicBezTo>
                  <a:cubicBezTo>
                    <a:pt x="373395" y="-1828"/>
                    <a:pt x="489713" y="7636"/>
                    <a:pt x="652548" y="0"/>
                  </a:cubicBezTo>
                  <a:cubicBezTo>
                    <a:pt x="815383" y="-7636"/>
                    <a:pt x="1067384" y="28997"/>
                    <a:pt x="1406473" y="0"/>
                  </a:cubicBezTo>
                  <a:cubicBezTo>
                    <a:pt x="1745563" y="-28997"/>
                    <a:pt x="1740330" y="7954"/>
                    <a:pt x="1977629" y="0"/>
                  </a:cubicBezTo>
                  <a:cubicBezTo>
                    <a:pt x="2214928" y="-7954"/>
                    <a:pt x="2343974" y="29532"/>
                    <a:pt x="2457399" y="0"/>
                  </a:cubicBezTo>
                  <a:cubicBezTo>
                    <a:pt x="2570824" y="-29532"/>
                    <a:pt x="2686859" y="16322"/>
                    <a:pt x="2845785" y="0"/>
                  </a:cubicBezTo>
                  <a:cubicBezTo>
                    <a:pt x="3004711" y="-16322"/>
                    <a:pt x="3071035" y="2773"/>
                    <a:pt x="3234171" y="0"/>
                  </a:cubicBezTo>
                  <a:cubicBezTo>
                    <a:pt x="3397307" y="-2773"/>
                    <a:pt x="3543291" y="40384"/>
                    <a:pt x="3713941" y="0"/>
                  </a:cubicBezTo>
                  <a:cubicBezTo>
                    <a:pt x="3884591" y="-40384"/>
                    <a:pt x="4215675" y="65965"/>
                    <a:pt x="4376482" y="0"/>
                  </a:cubicBezTo>
                  <a:cubicBezTo>
                    <a:pt x="4537289" y="-65965"/>
                    <a:pt x="4614111" y="7287"/>
                    <a:pt x="4764868" y="0"/>
                  </a:cubicBezTo>
                  <a:cubicBezTo>
                    <a:pt x="4915625" y="-7287"/>
                    <a:pt x="5070531" y="56297"/>
                    <a:pt x="5336023" y="0"/>
                  </a:cubicBezTo>
                  <a:cubicBezTo>
                    <a:pt x="5601515" y="-56297"/>
                    <a:pt x="5717889" y="10468"/>
                    <a:pt x="5907179" y="0"/>
                  </a:cubicBezTo>
                  <a:cubicBezTo>
                    <a:pt x="6096469" y="-10468"/>
                    <a:pt x="6118585" y="46083"/>
                    <a:pt x="6295565" y="0"/>
                  </a:cubicBezTo>
                  <a:cubicBezTo>
                    <a:pt x="6472545" y="-46083"/>
                    <a:pt x="6606444" y="17912"/>
                    <a:pt x="6866720" y="0"/>
                  </a:cubicBezTo>
                  <a:cubicBezTo>
                    <a:pt x="7126996" y="-17912"/>
                    <a:pt x="7198126" y="36970"/>
                    <a:pt x="7437876" y="0"/>
                  </a:cubicBezTo>
                  <a:cubicBezTo>
                    <a:pt x="7677626" y="-36970"/>
                    <a:pt x="7748003" y="52676"/>
                    <a:pt x="8009031" y="0"/>
                  </a:cubicBezTo>
                  <a:cubicBezTo>
                    <a:pt x="8270060" y="-52676"/>
                    <a:pt x="8308990" y="17481"/>
                    <a:pt x="8397417" y="0"/>
                  </a:cubicBezTo>
                  <a:cubicBezTo>
                    <a:pt x="8485844" y="-17481"/>
                    <a:pt x="8882683" y="16548"/>
                    <a:pt x="9311266" y="0"/>
                  </a:cubicBezTo>
                  <a:cubicBezTo>
                    <a:pt x="9383954" y="-5667"/>
                    <a:pt x="9481439" y="52133"/>
                    <a:pt x="9484043" y="172777"/>
                  </a:cubicBezTo>
                  <a:cubicBezTo>
                    <a:pt x="9499606" y="346907"/>
                    <a:pt x="9445982" y="504258"/>
                    <a:pt x="9484043" y="644711"/>
                  </a:cubicBezTo>
                  <a:cubicBezTo>
                    <a:pt x="9522104" y="785164"/>
                    <a:pt x="9469870" y="981911"/>
                    <a:pt x="9484043" y="1155972"/>
                  </a:cubicBezTo>
                  <a:cubicBezTo>
                    <a:pt x="9482521" y="1248256"/>
                    <a:pt x="9409850" y="1346582"/>
                    <a:pt x="9311266" y="1328749"/>
                  </a:cubicBezTo>
                  <a:cubicBezTo>
                    <a:pt x="9134061" y="1370898"/>
                    <a:pt x="9034773" y="1323138"/>
                    <a:pt x="8922880" y="1328749"/>
                  </a:cubicBezTo>
                  <a:cubicBezTo>
                    <a:pt x="8810987" y="1334360"/>
                    <a:pt x="8534563" y="1321405"/>
                    <a:pt x="8260340" y="1328749"/>
                  </a:cubicBezTo>
                  <a:cubicBezTo>
                    <a:pt x="7986117" y="1336093"/>
                    <a:pt x="8079436" y="1299327"/>
                    <a:pt x="7963339" y="1328749"/>
                  </a:cubicBezTo>
                  <a:cubicBezTo>
                    <a:pt x="7847242" y="1358171"/>
                    <a:pt x="7520391" y="1283837"/>
                    <a:pt x="7392183" y="1328749"/>
                  </a:cubicBezTo>
                  <a:cubicBezTo>
                    <a:pt x="7263975" y="1373661"/>
                    <a:pt x="7237652" y="1323591"/>
                    <a:pt x="7095182" y="1328749"/>
                  </a:cubicBezTo>
                  <a:cubicBezTo>
                    <a:pt x="6952712" y="1333907"/>
                    <a:pt x="6701709" y="1296407"/>
                    <a:pt x="6524027" y="1328749"/>
                  </a:cubicBezTo>
                  <a:cubicBezTo>
                    <a:pt x="6346345" y="1361091"/>
                    <a:pt x="6200715" y="1317210"/>
                    <a:pt x="6044256" y="1328749"/>
                  </a:cubicBezTo>
                  <a:cubicBezTo>
                    <a:pt x="5887797" y="1340288"/>
                    <a:pt x="5711622" y="1285551"/>
                    <a:pt x="5381716" y="1328749"/>
                  </a:cubicBezTo>
                  <a:cubicBezTo>
                    <a:pt x="5051810" y="1371947"/>
                    <a:pt x="4813223" y="1261394"/>
                    <a:pt x="4627790" y="1328749"/>
                  </a:cubicBezTo>
                  <a:cubicBezTo>
                    <a:pt x="4442357" y="1396104"/>
                    <a:pt x="4462822" y="1318794"/>
                    <a:pt x="4330789" y="1328749"/>
                  </a:cubicBezTo>
                  <a:cubicBezTo>
                    <a:pt x="4198756" y="1338704"/>
                    <a:pt x="3804372" y="1299139"/>
                    <a:pt x="3668249" y="1328749"/>
                  </a:cubicBezTo>
                  <a:cubicBezTo>
                    <a:pt x="3532126" y="1358359"/>
                    <a:pt x="3159929" y="1302929"/>
                    <a:pt x="3005709" y="1328749"/>
                  </a:cubicBezTo>
                  <a:cubicBezTo>
                    <a:pt x="2851489" y="1354569"/>
                    <a:pt x="2786595" y="1293208"/>
                    <a:pt x="2617323" y="1328749"/>
                  </a:cubicBezTo>
                  <a:cubicBezTo>
                    <a:pt x="2448051" y="1364290"/>
                    <a:pt x="2227251" y="1252362"/>
                    <a:pt x="1954782" y="1328749"/>
                  </a:cubicBezTo>
                  <a:cubicBezTo>
                    <a:pt x="1682313" y="1405136"/>
                    <a:pt x="1731556" y="1286361"/>
                    <a:pt x="1566397" y="1328749"/>
                  </a:cubicBezTo>
                  <a:cubicBezTo>
                    <a:pt x="1401238" y="1371137"/>
                    <a:pt x="1331433" y="1301925"/>
                    <a:pt x="1269396" y="1328749"/>
                  </a:cubicBezTo>
                  <a:cubicBezTo>
                    <a:pt x="1207359" y="1355573"/>
                    <a:pt x="961527" y="1297045"/>
                    <a:pt x="789625" y="1328749"/>
                  </a:cubicBezTo>
                  <a:cubicBezTo>
                    <a:pt x="617723" y="1360453"/>
                    <a:pt x="347411" y="1291908"/>
                    <a:pt x="172777" y="1328749"/>
                  </a:cubicBezTo>
                  <a:cubicBezTo>
                    <a:pt x="83927" y="1335789"/>
                    <a:pt x="-8932" y="1244768"/>
                    <a:pt x="0" y="1155972"/>
                  </a:cubicBezTo>
                  <a:cubicBezTo>
                    <a:pt x="-15831" y="949847"/>
                    <a:pt x="46900" y="793111"/>
                    <a:pt x="0" y="693870"/>
                  </a:cubicBezTo>
                  <a:cubicBezTo>
                    <a:pt x="-46900" y="594629"/>
                    <a:pt x="1015" y="362422"/>
                    <a:pt x="0" y="172777"/>
                  </a:cubicBezTo>
                  <a:close/>
                </a:path>
                <a:path w="9484043" h="1328749" stroke="0"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CE48478-646E-4643-9EE7-3FFE1F73CD8F}"/>
                </a:ext>
              </a:extLst>
            </p:cNvPr>
            <p:cNvSpPr/>
            <p:nvPr/>
          </p:nvSpPr>
          <p:spPr>
            <a:xfrm>
              <a:off x="112903" y="514663"/>
              <a:ext cx="7364501" cy="5587207"/>
            </a:xfrm>
            <a:custGeom>
              <a:avLst/>
              <a:gdLst>
                <a:gd name="connsiteX0" fmla="*/ 0 w 9484043"/>
                <a:gd name="connsiteY0" fmla="*/ 172777 h 1328749"/>
                <a:gd name="connsiteX1" fmla="*/ 172777 w 9484043"/>
                <a:gd name="connsiteY1" fmla="*/ 0 h 1328749"/>
                <a:gd name="connsiteX2" fmla="*/ 652548 w 9484043"/>
                <a:gd name="connsiteY2" fmla="*/ 0 h 1328749"/>
                <a:gd name="connsiteX3" fmla="*/ 1406473 w 9484043"/>
                <a:gd name="connsiteY3" fmla="*/ 0 h 1328749"/>
                <a:gd name="connsiteX4" fmla="*/ 1977629 w 9484043"/>
                <a:gd name="connsiteY4" fmla="*/ 0 h 1328749"/>
                <a:gd name="connsiteX5" fmla="*/ 2457399 w 9484043"/>
                <a:gd name="connsiteY5" fmla="*/ 0 h 1328749"/>
                <a:gd name="connsiteX6" fmla="*/ 2845785 w 9484043"/>
                <a:gd name="connsiteY6" fmla="*/ 0 h 1328749"/>
                <a:gd name="connsiteX7" fmla="*/ 3234171 w 9484043"/>
                <a:gd name="connsiteY7" fmla="*/ 0 h 1328749"/>
                <a:gd name="connsiteX8" fmla="*/ 3713941 w 9484043"/>
                <a:gd name="connsiteY8" fmla="*/ 0 h 1328749"/>
                <a:gd name="connsiteX9" fmla="*/ 4376482 w 9484043"/>
                <a:gd name="connsiteY9" fmla="*/ 0 h 1328749"/>
                <a:gd name="connsiteX10" fmla="*/ 4764868 w 9484043"/>
                <a:gd name="connsiteY10" fmla="*/ 0 h 1328749"/>
                <a:gd name="connsiteX11" fmla="*/ 5336023 w 9484043"/>
                <a:gd name="connsiteY11" fmla="*/ 0 h 1328749"/>
                <a:gd name="connsiteX12" fmla="*/ 5907179 w 9484043"/>
                <a:gd name="connsiteY12" fmla="*/ 0 h 1328749"/>
                <a:gd name="connsiteX13" fmla="*/ 6295565 w 9484043"/>
                <a:gd name="connsiteY13" fmla="*/ 0 h 1328749"/>
                <a:gd name="connsiteX14" fmla="*/ 6866720 w 9484043"/>
                <a:gd name="connsiteY14" fmla="*/ 0 h 1328749"/>
                <a:gd name="connsiteX15" fmla="*/ 7437876 w 9484043"/>
                <a:gd name="connsiteY15" fmla="*/ 0 h 1328749"/>
                <a:gd name="connsiteX16" fmla="*/ 8009031 w 9484043"/>
                <a:gd name="connsiteY16" fmla="*/ 0 h 1328749"/>
                <a:gd name="connsiteX17" fmla="*/ 8397417 w 9484043"/>
                <a:gd name="connsiteY17" fmla="*/ 0 h 1328749"/>
                <a:gd name="connsiteX18" fmla="*/ 9311266 w 9484043"/>
                <a:gd name="connsiteY18" fmla="*/ 0 h 1328749"/>
                <a:gd name="connsiteX19" fmla="*/ 9484043 w 9484043"/>
                <a:gd name="connsiteY19" fmla="*/ 172777 h 1328749"/>
                <a:gd name="connsiteX20" fmla="*/ 9484043 w 9484043"/>
                <a:gd name="connsiteY20" fmla="*/ 644711 h 1328749"/>
                <a:gd name="connsiteX21" fmla="*/ 9484043 w 9484043"/>
                <a:gd name="connsiteY21" fmla="*/ 1155972 h 1328749"/>
                <a:gd name="connsiteX22" fmla="*/ 9311266 w 9484043"/>
                <a:gd name="connsiteY22" fmla="*/ 1328749 h 1328749"/>
                <a:gd name="connsiteX23" fmla="*/ 8922880 w 9484043"/>
                <a:gd name="connsiteY23" fmla="*/ 1328749 h 1328749"/>
                <a:gd name="connsiteX24" fmla="*/ 8260340 w 9484043"/>
                <a:gd name="connsiteY24" fmla="*/ 1328749 h 1328749"/>
                <a:gd name="connsiteX25" fmla="*/ 7963339 w 9484043"/>
                <a:gd name="connsiteY25" fmla="*/ 1328749 h 1328749"/>
                <a:gd name="connsiteX26" fmla="*/ 7392183 w 9484043"/>
                <a:gd name="connsiteY26" fmla="*/ 1328749 h 1328749"/>
                <a:gd name="connsiteX27" fmla="*/ 7095182 w 9484043"/>
                <a:gd name="connsiteY27" fmla="*/ 1328749 h 1328749"/>
                <a:gd name="connsiteX28" fmla="*/ 6524027 w 9484043"/>
                <a:gd name="connsiteY28" fmla="*/ 1328749 h 1328749"/>
                <a:gd name="connsiteX29" fmla="*/ 6044256 w 9484043"/>
                <a:gd name="connsiteY29" fmla="*/ 1328749 h 1328749"/>
                <a:gd name="connsiteX30" fmla="*/ 5381716 w 9484043"/>
                <a:gd name="connsiteY30" fmla="*/ 1328749 h 1328749"/>
                <a:gd name="connsiteX31" fmla="*/ 4627790 w 9484043"/>
                <a:gd name="connsiteY31" fmla="*/ 1328749 h 1328749"/>
                <a:gd name="connsiteX32" fmla="*/ 4330789 w 9484043"/>
                <a:gd name="connsiteY32" fmla="*/ 1328749 h 1328749"/>
                <a:gd name="connsiteX33" fmla="*/ 3668249 w 9484043"/>
                <a:gd name="connsiteY33" fmla="*/ 1328749 h 1328749"/>
                <a:gd name="connsiteX34" fmla="*/ 3005709 w 9484043"/>
                <a:gd name="connsiteY34" fmla="*/ 1328749 h 1328749"/>
                <a:gd name="connsiteX35" fmla="*/ 2617323 w 9484043"/>
                <a:gd name="connsiteY35" fmla="*/ 1328749 h 1328749"/>
                <a:gd name="connsiteX36" fmla="*/ 1954782 w 9484043"/>
                <a:gd name="connsiteY36" fmla="*/ 1328749 h 1328749"/>
                <a:gd name="connsiteX37" fmla="*/ 1566397 w 9484043"/>
                <a:gd name="connsiteY37" fmla="*/ 1328749 h 1328749"/>
                <a:gd name="connsiteX38" fmla="*/ 1269396 w 9484043"/>
                <a:gd name="connsiteY38" fmla="*/ 1328749 h 1328749"/>
                <a:gd name="connsiteX39" fmla="*/ 789625 w 9484043"/>
                <a:gd name="connsiteY39" fmla="*/ 1328749 h 1328749"/>
                <a:gd name="connsiteX40" fmla="*/ 172777 w 9484043"/>
                <a:gd name="connsiteY40" fmla="*/ 1328749 h 1328749"/>
                <a:gd name="connsiteX41" fmla="*/ 0 w 9484043"/>
                <a:gd name="connsiteY41" fmla="*/ 1155972 h 1328749"/>
                <a:gd name="connsiteX42" fmla="*/ 0 w 9484043"/>
                <a:gd name="connsiteY42" fmla="*/ 693870 h 1328749"/>
                <a:gd name="connsiteX43" fmla="*/ 0 w 9484043"/>
                <a:gd name="connsiteY43"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4043" h="1328749" fill="none" extrusionOk="0">
                  <a:moveTo>
                    <a:pt x="0" y="172777"/>
                  </a:moveTo>
                  <a:cubicBezTo>
                    <a:pt x="-9349" y="77912"/>
                    <a:pt x="62535" y="1605"/>
                    <a:pt x="172777" y="0"/>
                  </a:cubicBezTo>
                  <a:cubicBezTo>
                    <a:pt x="373395" y="-1828"/>
                    <a:pt x="489713" y="7636"/>
                    <a:pt x="652548" y="0"/>
                  </a:cubicBezTo>
                  <a:cubicBezTo>
                    <a:pt x="815383" y="-7636"/>
                    <a:pt x="1067384" y="28997"/>
                    <a:pt x="1406473" y="0"/>
                  </a:cubicBezTo>
                  <a:cubicBezTo>
                    <a:pt x="1745563" y="-28997"/>
                    <a:pt x="1740330" y="7954"/>
                    <a:pt x="1977629" y="0"/>
                  </a:cubicBezTo>
                  <a:cubicBezTo>
                    <a:pt x="2214928" y="-7954"/>
                    <a:pt x="2343974" y="29532"/>
                    <a:pt x="2457399" y="0"/>
                  </a:cubicBezTo>
                  <a:cubicBezTo>
                    <a:pt x="2570824" y="-29532"/>
                    <a:pt x="2686859" y="16322"/>
                    <a:pt x="2845785" y="0"/>
                  </a:cubicBezTo>
                  <a:cubicBezTo>
                    <a:pt x="3004711" y="-16322"/>
                    <a:pt x="3071035" y="2773"/>
                    <a:pt x="3234171" y="0"/>
                  </a:cubicBezTo>
                  <a:cubicBezTo>
                    <a:pt x="3397307" y="-2773"/>
                    <a:pt x="3543291" y="40384"/>
                    <a:pt x="3713941" y="0"/>
                  </a:cubicBezTo>
                  <a:cubicBezTo>
                    <a:pt x="3884591" y="-40384"/>
                    <a:pt x="4215675" y="65965"/>
                    <a:pt x="4376482" y="0"/>
                  </a:cubicBezTo>
                  <a:cubicBezTo>
                    <a:pt x="4537289" y="-65965"/>
                    <a:pt x="4614111" y="7287"/>
                    <a:pt x="4764868" y="0"/>
                  </a:cubicBezTo>
                  <a:cubicBezTo>
                    <a:pt x="4915625" y="-7287"/>
                    <a:pt x="5070531" y="56297"/>
                    <a:pt x="5336023" y="0"/>
                  </a:cubicBezTo>
                  <a:cubicBezTo>
                    <a:pt x="5601515" y="-56297"/>
                    <a:pt x="5717889" y="10468"/>
                    <a:pt x="5907179" y="0"/>
                  </a:cubicBezTo>
                  <a:cubicBezTo>
                    <a:pt x="6096469" y="-10468"/>
                    <a:pt x="6118585" y="46083"/>
                    <a:pt x="6295565" y="0"/>
                  </a:cubicBezTo>
                  <a:cubicBezTo>
                    <a:pt x="6472545" y="-46083"/>
                    <a:pt x="6606444" y="17912"/>
                    <a:pt x="6866720" y="0"/>
                  </a:cubicBezTo>
                  <a:cubicBezTo>
                    <a:pt x="7126996" y="-17912"/>
                    <a:pt x="7198126" y="36970"/>
                    <a:pt x="7437876" y="0"/>
                  </a:cubicBezTo>
                  <a:cubicBezTo>
                    <a:pt x="7677626" y="-36970"/>
                    <a:pt x="7748003" y="52676"/>
                    <a:pt x="8009031" y="0"/>
                  </a:cubicBezTo>
                  <a:cubicBezTo>
                    <a:pt x="8270060" y="-52676"/>
                    <a:pt x="8308990" y="17481"/>
                    <a:pt x="8397417" y="0"/>
                  </a:cubicBezTo>
                  <a:cubicBezTo>
                    <a:pt x="8485844" y="-17481"/>
                    <a:pt x="8882683" y="16548"/>
                    <a:pt x="9311266" y="0"/>
                  </a:cubicBezTo>
                  <a:cubicBezTo>
                    <a:pt x="9383954" y="-5667"/>
                    <a:pt x="9481439" y="52133"/>
                    <a:pt x="9484043" y="172777"/>
                  </a:cubicBezTo>
                  <a:cubicBezTo>
                    <a:pt x="9499606" y="346907"/>
                    <a:pt x="9445982" y="504258"/>
                    <a:pt x="9484043" y="644711"/>
                  </a:cubicBezTo>
                  <a:cubicBezTo>
                    <a:pt x="9522104" y="785164"/>
                    <a:pt x="9469870" y="981911"/>
                    <a:pt x="9484043" y="1155972"/>
                  </a:cubicBezTo>
                  <a:cubicBezTo>
                    <a:pt x="9482521" y="1248256"/>
                    <a:pt x="9409850" y="1346582"/>
                    <a:pt x="9311266" y="1328749"/>
                  </a:cubicBezTo>
                  <a:cubicBezTo>
                    <a:pt x="9134061" y="1370898"/>
                    <a:pt x="9034773" y="1323138"/>
                    <a:pt x="8922880" y="1328749"/>
                  </a:cubicBezTo>
                  <a:cubicBezTo>
                    <a:pt x="8810987" y="1334360"/>
                    <a:pt x="8534563" y="1321405"/>
                    <a:pt x="8260340" y="1328749"/>
                  </a:cubicBezTo>
                  <a:cubicBezTo>
                    <a:pt x="7986117" y="1336093"/>
                    <a:pt x="8079436" y="1299327"/>
                    <a:pt x="7963339" y="1328749"/>
                  </a:cubicBezTo>
                  <a:cubicBezTo>
                    <a:pt x="7847242" y="1358171"/>
                    <a:pt x="7520391" y="1283837"/>
                    <a:pt x="7392183" y="1328749"/>
                  </a:cubicBezTo>
                  <a:cubicBezTo>
                    <a:pt x="7263975" y="1373661"/>
                    <a:pt x="7237652" y="1323591"/>
                    <a:pt x="7095182" y="1328749"/>
                  </a:cubicBezTo>
                  <a:cubicBezTo>
                    <a:pt x="6952712" y="1333907"/>
                    <a:pt x="6701709" y="1296407"/>
                    <a:pt x="6524027" y="1328749"/>
                  </a:cubicBezTo>
                  <a:cubicBezTo>
                    <a:pt x="6346345" y="1361091"/>
                    <a:pt x="6200715" y="1317210"/>
                    <a:pt x="6044256" y="1328749"/>
                  </a:cubicBezTo>
                  <a:cubicBezTo>
                    <a:pt x="5887797" y="1340288"/>
                    <a:pt x="5711622" y="1285551"/>
                    <a:pt x="5381716" y="1328749"/>
                  </a:cubicBezTo>
                  <a:cubicBezTo>
                    <a:pt x="5051810" y="1371947"/>
                    <a:pt x="4813223" y="1261394"/>
                    <a:pt x="4627790" y="1328749"/>
                  </a:cubicBezTo>
                  <a:cubicBezTo>
                    <a:pt x="4442357" y="1396104"/>
                    <a:pt x="4462822" y="1318794"/>
                    <a:pt x="4330789" y="1328749"/>
                  </a:cubicBezTo>
                  <a:cubicBezTo>
                    <a:pt x="4198756" y="1338704"/>
                    <a:pt x="3804372" y="1299139"/>
                    <a:pt x="3668249" y="1328749"/>
                  </a:cubicBezTo>
                  <a:cubicBezTo>
                    <a:pt x="3532126" y="1358359"/>
                    <a:pt x="3159929" y="1302929"/>
                    <a:pt x="3005709" y="1328749"/>
                  </a:cubicBezTo>
                  <a:cubicBezTo>
                    <a:pt x="2851489" y="1354569"/>
                    <a:pt x="2786595" y="1293208"/>
                    <a:pt x="2617323" y="1328749"/>
                  </a:cubicBezTo>
                  <a:cubicBezTo>
                    <a:pt x="2448051" y="1364290"/>
                    <a:pt x="2227251" y="1252362"/>
                    <a:pt x="1954782" y="1328749"/>
                  </a:cubicBezTo>
                  <a:cubicBezTo>
                    <a:pt x="1682313" y="1405136"/>
                    <a:pt x="1731556" y="1286361"/>
                    <a:pt x="1566397" y="1328749"/>
                  </a:cubicBezTo>
                  <a:cubicBezTo>
                    <a:pt x="1401238" y="1371137"/>
                    <a:pt x="1331433" y="1301925"/>
                    <a:pt x="1269396" y="1328749"/>
                  </a:cubicBezTo>
                  <a:cubicBezTo>
                    <a:pt x="1207359" y="1355573"/>
                    <a:pt x="961527" y="1297045"/>
                    <a:pt x="789625" y="1328749"/>
                  </a:cubicBezTo>
                  <a:cubicBezTo>
                    <a:pt x="617723" y="1360453"/>
                    <a:pt x="347411" y="1291908"/>
                    <a:pt x="172777" y="1328749"/>
                  </a:cubicBezTo>
                  <a:cubicBezTo>
                    <a:pt x="83927" y="1335789"/>
                    <a:pt x="-8932" y="1244768"/>
                    <a:pt x="0" y="1155972"/>
                  </a:cubicBezTo>
                  <a:cubicBezTo>
                    <a:pt x="-15831" y="949847"/>
                    <a:pt x="46900" y="793111"/>
                    <a:pt x="0" y="693870"/>
                  </a:cubicBezTo>
                  <a:cubicBezTo>
                    <a:pt x="-46900" y="594629"/>
                    <a:pt x="1015" y="362422"/>
                    <a:pt x="0" y="172777"/>
                  </a:cubicBezTo>
                  <a:close/>
                </a:path>
                <a:path w="9484043" h="1328749" stroke="0"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4E513D1-5159-4D5D-8721-7A97C57F6A71}"/>
                </a:ext>
              </a:extLst>
            </p:cNvPr>
            <p:cNvSpPr/>
            <p:nvPr/>
          </p:nvSpPr>
          <p:spPr>
            <a:xfrm>
              <a:off x="197063" y="557879"/>
              <a:ext cx="7364501" cy="5587207"/>
            </a:xfrm>
            <a:custGeom>
              <a:avLst/>
              <a:gdLst>
                <a:gd name="connsiteX0" fmla="*/ 0 w 9484043"/>
                <a:gd name="connsiteY0" fmla="*/ 172777 h 1328749"/>
                <a:gd name="connsiteX1" fmla="*/ 172777 w 9484043"/>
                <a:gd name="connsiteY1" fmla="*/ 0 h 1328749"/>
                <a:gd name="connsiteX2" fmla="*/ 652548 w 9484043"/>
                <a:gd name="connsiteY2" fmla="*/ 0 h 1328749"/>
                <a:gd name="connsiteX3" fmla="*/ 1406473 w 9484043"/>
                <a:gd name="connsiteY3" fmla="*/ 0 h 1328749"/>
                <a:gd name="connsiteX4" fmla="*/ 1977629 w 9484043"/>
                <a:gd name="connsiteY4" fmla="*/ 0 h 1328749"/>
                <a:gd name="connsiteX5" fmla="*/ 2457399 w 9484043"/>
                <a:gd name="connsiteY5" fmla="*/ 0 h 1328749"/>
                <a:gd name="connsiteX6" fmla="*/ 2845785 w 9484043"/>
                <a:gd name="connsiteY6" fmla="*/ 0 h 1328749"/>
                <a:gd name="connsiteX7" fmla="*/ 3234171 w 9484043"/>
                <a:gd name="connsiteY7" fmla="*/ 0 h 1328749"/>
                <a:gd name="connsiteX8" fmla="*/ 3713941 w 9484043"/>
                <a:gd name="connsiteY8" fmla="*/ 0 h 1328749"/>
                <a:gd name="connsiteX9" fmla="*/ 4376482 w 9484043"/>
                <a:gd name="connsiteY9" fmla="*/ 0 h 1328749"/>
                <a:gd name="connsiteX10" fmla="*/ 4764868 w 9484043"/>
                <a:gd name="connsiteY10" fmla="*/ 0 h 1328749"/>
                <a:gd name="connsiteX11" fmla="*/ 5336023 w 9484043"/>
                <a:gd name="connsiteY11" fmla="*/ 0 h 1328749"/>
                <a:gd name="connsiteX12" fmla="*/ 5907179 w 9484043"/>
                <a:gd name="connsiteY12" fmla="*/ 0 h 1328749"/>
                <a:gd name="connsiteX13" fmla="*/ 6295565 w 9484043"/>
                <a:gd name="connsiteY13" fmla="*/ 0 h 1328749"/>
                <a:gd name="connsiteX14" fmla="*/ 6866720 w 9484043"/>
                <a:gd name="connsiteY14" fmla="*/ 0 h 1328749"/>
                <a:gd name="connsiteX15" fmla="*/ 7437876 w 9484043"/>
                <a:gd name="connsiteY15" fmla="*/ 0 h 1328749"/>
                <a:gd name="connsiteX16" fmla="*/ 8009031 w 9484043"/>
                <a:gd name="connsiteY16" fmla="*/ 0 h 1328749"/>
                <a:gd name="connsiteX17" fmla="*/ 8397417 w 9484043"/>
                <a:gd name="connsiteY17" fmla="*/ 0 h 1328749"/>
                <a:gd name="connsiteX18" fmla="*/ 9311266 w 9484043"/>
                <a:gd name="connsiteY18" fmla="*/ 0 h 1328749"/>
                <a:gd name="connsiteX19" fmla="*/ 9484043 w 9484043"/>
                <a:gd name="connsiteY19" fmla="*/ 172777 h 1328749"/>
                <a:gd name="connsiteX20" fmla="*/ 9484043 w 9484043"/>
                <a:gd name="connsiteY20" fmla="*/ 644711 h 1328749"/>
                <a:gd name="connsiteX21" fmla="*/ 9484043 w 9484043"/>
                <a:gd name="connsiteY21" fmla="*/ 1155972 h 1328749"/>
                <a:gd name="connsiteX22" fmla="*/ 9311266 w 9484043"/>
                <a:gd name="connsiteY22" fmla="*/ 1328749 h 1328749"/>
                <a:gd name="connsiteX23" fmla="*/ 8922880 w 9484043"/>
                <a:gd name="connsiteY23" fmla="*/ 1328749 h 1328749"/>
                <a:gd name="connsiteX24" fmla="*/ 8260340 w 9484043"/>
                <a:gd name="connsiteY24" fmla="*/ 1328749 h 1328749"/>
                <a:gd name="connsiteX25" fmla="*/ 7963339 w 9484043"/>
                <a:gd name="connsiteY25" fmla="*/ 1328749 h 1328749"/>
                <a:gd name="connsiteX26" fmla="*/ 7392183 w 9484043"/>
                <a:gd name="connsiteY26" fmla="*/ 1328749 h 1328749"/>
                <a:gd name="connsiteX27" fmla="*/ 7095182 w 9484043"/>
                <a:gd name="connsiteY27" fmla="*/ 1328749 h 1328749"/>
                <a:gd name="connsiteX28" fmla="*/ 6524027 w 9484043"/>
                <a:gd name="connsiteY28" fmla="*/ 1328749 h 1328749"/>
                <a:gd name="connsiteX29" fmla="*/ 6044256 w 9484043"/>
                <a:gd name="connsiteY29" fmla="*/ 1328749 h 1328749"/>
                <a:gd name="connsiteX30" fmla="*/ 5381716 w 9484043"/>
                <a:gd name="connsiteY30" fmla="*/ 1328749 h 1328749"/>
                <a:gd name="connsiteX31" fmla="*/ 4627790 w 9484043"/>
                <a:gd name="connsiteY31" fmla="*/ 1328749 h 1328749"/>
                <a:gd name="connsiteX32" fmla="*/ 4330789 w 9484043"/>
                <a:gd name="connsiteY32" fmla="*/ 1328749 h 1328749"/>
                <a:gd name="connsiteX33" fmla="*/ 3668249 w 9484043"/>
                <a:gd name="connsiteY33" fmla="*/ 1328749 h 1328749"/>
                <a:gd name="connsiteX34" fmla="*/ 3005709 w 9484043"/>
                <a:gd name="connsiteY34" fmla="*/ 1328749 h 1328749"/>
                <a:gd name="connsiteX35" fmla="*/ 2617323 w 9484043"/>
                <a:gd name="connsiteY35" fmla="*/ 1328749 h 1328749"/>
                <a:gd name="connsiteX36" fmla="*/ 1954782 w 9484043"/>
                <a:gd name="connsiteY36" fmla="*/ 1328749 h 1328749"/>
                <a:gd name="connsiteX37" fmla="*/ 1566397 w 9484043"/>
                <a:gd name="connsiteY37" fmla="*/ 1328749 h 1328749"/>
                <a:gd name="connsiteX38" fmla="*/ 1269396 w 9484043"/>
                <a:gd name="connsiteY38" fmla="*/ 1328749 h 1328749"/>
                <a:gd name="connsiteX39" fmla="*/ 789625 w 9484043"/>
                <a:gd name="connsiteY39" fmla="*/ 1328749 h 1328749"/>
                <a:gd name="connsiteX40" fmla="*/ 172777 w 9484043"/>
                <a:gd name="connsiteY40" fmla="*/ 1328749 h 1328749"/>
                <a:gd name="connsiteX41" fmla="*/ 0 w 9484043"/>
                <a:gd name="connsiteY41" fmla="*/ 1155972 h 1328749"/>
                <a:gd name="connsiteX42" fmla="*/ 0 w 9484043"/>
                <a:gd name="connsiteY42" fmla="*/ 693870 h 1328749"/>
                <a:gd name="connsiteX43" fmla="*/ 0 w 9484043"/>
                <a:gd name="connsiteY43"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4043" h="1328749" fill="none" extrusionOk="0">
                  <a:moveTo>
                    <a:pt x="0" y="172777"/>
                  </a:moveTo>
                  <a:cubicBezTo>
                    <a:pt x="-9349" y="77912"/>
                    <a:pt x="62535" y="1605"/>
                    <a:pt x="172777" y="0"/>
                  </a:cubicBezTo>
                  <a:cubicBezTo>
                    <a:pt x="373395" y="-1828"/>
                    <a:pt x="489713" y="7636"/>
                    <a:pt x="652548" y="0"/>
                  </a:cubicBezTo>
                  <a:cubicBezTo>
                    <a:pt x="815383" y="-7636"/>
                    <a:pt x="1067384" y="28997"/>
                    <a:pt x="1406473" y="0"/>
                  </a:cubicBezTo>
                  <a:cubicBezTo>
                    <a:pt x="1745563" y="-28997"/>
                    <a:pt x="1740330" y="7954"/>
                    <a:pt x="1977629" y="0"/>
                  </a:cubicBezTo>
                  <a:cubicBezTo>
                    <a:pt x="2214928" y="-7954"/>
                    <a:pt x="2343974" y="29532"/>
                    <a:pt x="2457399" y="0"/>
                  </a:cubicBezTo>
                  <a:cubicBezTo>
                    <a:pt x="2570824" y="-29532"/>
                    <a:pt x="2686859" y="16322"/>
                    <a:pt x="2845785" y="0"/>
                  </a:cubicBezTo>
                  <a:cubicBezTo>
                    <a:pt x="3004711" y="-16322"/>
                    <a:pt x="3071035" y="2773"/>
                    <a:pt x="3234171" y="0"/>
                  </a:cubicBezTo>
                  <a:cubicBezTo>
                    <a:pt x="3397307" y="-2773"/>
                    <a:pt x="3543291" y="40384"/>
                    <a:pt x="3713941" y="0"/>
                  </a:cubicBezTo>
                  <a:cubicBezTo>
                    <a:pt x="3884591" y="-40384"/>
                    <a:pt x="4215675" y="65965"/>
                    <a:pt x="4376482" y="0"/>
                  </a:cubicBezTo>
                  <a:cubicBezTo>
                    <a:pt x="4537289" y="-65965"/>
                    <a:pt x="4614111" y="7287"/>
                    <a:pt x="4764868" y="0"/>
                  </a:cubicBezTo>
                  <a:cubicBezTo>
                    <a:pt x="4915625" y="-7287"/>
                    <a:pt x="5070531" y="56297"/>
                    <a:pt x="5336023" y="0"/>
                  </a:cubicBezTo>
                  <a:cubicBezTo>
                    <a:pt x="5601515" y="-56297"/>
                    <a:pt x="5717889" y="10468"/>
                    <a:pt x="5907179" y="0"/>
                  </a:cubicBezTo>
                  <a:cubicBezTo>
                    <a:pt x="6096469" y="-10468"/>
                    <a:pt x="6118585" y="46083"/>
                    <a:pt x="6295565" y="0"/>
                  </a:cubicBezTo>
                  <a:cubicBezTo>
                    <a:pt x="6472545" y="-46083"/>
                    <a:pt x="6606444" y="17912"/>
                    <a:pt x="6866720" y="0"/>
                  </a:cubicBezTo>
                  <a:cubicBezTo>
                    <a:pt x="7126996" y="-17912"/>
                    <a:pt x="7198126" y="36970"/>
                    <a:pt x="7437876" y="0"/>
                  </a:cubicBezTo>
                  <a:cubicBezTo>
                    <a:pt x="7677626" y="-36970"/>
                    <a:pt x="7748003" y="52676"/>
                    <a:pt x="8009031" y="0"/>
                  </a:cubicBezTo>
                  <a:cubicBezTo>
                    <a:pt x="8270060" y="-52676"/>
                    <a:pt x="8308990" y="17481"/>
                    <a:pt x="8397417" y="0"/>
                  </a:cubicBezTo>
                  <a:cubicBezTo>
                    <a:pt x="8485844" y="-17481"/>
                    <a:pt x="8882683" y="16548"/>
                    <a:pt x="9311266" y="0"/>
                  </a:cubicBezTo>
                  <a:cubicBezTo>
                    <a:pt x="9383954" y="-5667"/>
                    <a:pt x="9481439" y="52133"/>
                    <a:pt x="9484043" y="172777"/>
                  </a:cubicBezTo>
                  <a:cubicBezTo>
                    <a:pt x="9499606" y="346907"/>
                    <a:pt x="9445982" y="504258"/>
                    <a:pt x="9484043" y="644711"/>
                  </a:cubicBezTo>
                  <a:cubicBezTo>
                    <a:pt x="9522104" y="785164"/>
                    <a:pt x="9469870" y="981911"/>
                    <a:pt x="9484043" y="1155972"/>
                  </a:cubicBezTo>
                  <a:cubicBezTo>
                    <a:pt x="9482521" y="1248256"/>
                    <a:pt x="9409850" y="1346582"/>
                    <a:pt x="9311266" y="1328749"/>
                  </a:cubicBezTo>
                  <a:cubicBezTo>
                    <a:pt x="9134061" y="1370898"/>
                    <a:pt x="9034773" y="1323138"/>
                    <a:pt x="8922880" y="1328749"/>
                  </a:cubicBezTo>
                  <a:cubicBezTo>
                    <a:pt x="8810987" y="1334360"/>
                    <a:pt x="8534563" y="1321405"/>
                    <a:pt x="8260340" y="1328749"/>
                  </a:cubicBezTo>
                  <a:cubicBezTo>
                    <a:pt x="7986117" y="1336093"/>
                    <a:pt x="8079436" y="1299327"/>
                    <a:pt x="7963339" y="1328749"/>
                  </a:cubicBezTo>
                  <a:cubicBezTo>
                    <a:pt x="7847242" y="1358171"/>
                    <a:pt x="7520391" y="1283837"/>
                    <a:pt x="7392183" y="1328749"/>
                  </a:cubicBezTo>
                  <a:cubicBezTo>
                    <a:pt x="7263975" y="1373661"/>
                    <a:pt x="7237652" y="1323591"/>
                    <a:pt x="7095182" y="1328749"/>
                  </a:cubicBezTo>
                  <a:cubicBezTo>
                    <a:pt x="6952712" y="1333907"/>
                    <a:pt x="6701709" y="1296407"/>
                    <a:pt x="6524027" y="1328749"/>
                  </a:cubicBezTo>
                  <a:cubicBezTo>
                    <a:pt x="6346345" y="1361091"/>
                    <a:pt x="6200715" y="1317210"/>
                    <a:pt x="6044256" y="1328749"/>
                  </a:cubicBezTo>
                  <a:cubicBezTo>
                    <a:pt x="5887797" y="1340288"/>
                    <a:pt x="5711622" y="1285551"/>
                    <a:pt x="5381716" y="1328749"/>
                  </a:cubicBezTo>
                  <a:cubicBezTo>
                    <a:pt x="5051810" y="1371947"/>
                    <a:pt x="4813223" y="1261394"/>
                    <a:pt x="4627790" y="1328749"/>
                  </a:cubicBezTo>
                  <a:cubicBezTo>
                    <a:pt x="4442357" y="1396104"/>
                    <a:pt x="4462822" y="1318794"/>
                    <a:pt x="4330789" y="1328749"/>
                  </a:cubicBezTo>
                  <a:cubicBezTo>
                    <a:pt x="4198756" y="1338704"/>
                    <a:pt x="3804372" y="1299139"/>
                    <a:pt x="3668249" y="1328749"/>
                  </a:cubicBezTo>
                  <a:cubicBezTo>
                    <a:pt x="3532126" y="1358359"/>
                    <a:pt x="3159929" y="1302929"/>
                    <a:pt x="3005709" y="1328749"/>
                  </a:cubicBezTo>
                  <a:cubicBezTo>
                    <a:pt x="2851489" y="1354569"/>
                    <a:pt x="2786595" y="1293208"/>
                    <a:pt x="2617323" y="1328749"/>
                  </a:cubicBezTo>
                  <a:cubicBezTo>
                    <a:pt x="2448051" y="1364290"/>
                    <a:pt x="2227251" y="1252362"/>
                    <a:pt x="1954782" y="1328749"/>
                  </a:cubicBezTo>
                  <a:cubicBezTo>
                    <a:pt x="1682313" y="1405136"/>
                    <a:pt x="1731556" y="1286361"/>
                    <a:pt x="1566397" y="1328749"/>
                  </a:cubicBezTo>
                  <a:cubicBezTo>
                    <a:pt x="1401238" y="1371137"/>
                    <a:pt x="1331433" y="1301925"/>
                    <a:pt x="1269396" y="1328749"/>
                  </a:cubicBezTo>
                  <a:cubicBezTo>
                    <a:pt x="1207359" y="1355573"/>
                    <a:pt x="961527" y="1297045"/>
                    <a:pt x="789625" y="1328749"/>
                  </a:cubicBezTo>
                  <a:cubicBezTo>
                    <a:pt x="617723" y="1360453"/>
                    <a:pt x="347411" y="1291908"/>
                    <a:pt x="172777" y="1328749"/>
                  </a:cubicBezTo>
                  <a:cubicBezTo>
                    <a:pt x="83927" y="1335789"/>
                    <a:pt x="-8932" y="1244768"/>
                    <a:pt x="0" y="1155972"/>
                  </a:cubicBezTo>
                  <a:cubicBezTo>
                    <a:pt x="-15831" y="949847"/>
                    <a:pt x="46900" y="793111"/>
                    <a:pt x="0" y="693870"/>
                  </a:cubicBezTo>
                  <a:cubicBezTo>
                    <a:pt x="-46900" y="594629"/>
                    <a:pt x="1015" y="362422"/>
                    <a:pt x="0" y="172777"/>
                  </a:cubicBezTo>
                  <a:close/>
                </a:path>
                <a:path w="9484043" h="1328749" stroke="0"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7C718C2F-EE0A-4B52-837D-5D008F6AB76E}"/>
                </a:ext>
              </a:extLst>
            </p:cNvPr>
            <p:cNvSpPr/>
            <p:nvPr/>
          </p:nvSpPr>
          <p:spPr>
            <a:xfrm>
              <a:off x="76504" y="614743"/>
              <a:ext cx="7364501" cy="5587207"/>
            </a:xfrm>
            <a:custGeom>
              <a:avLst/>
              <a:gdLst>
                <a:gd name="connsiteX0" fmla="*/ 0 w 9484043"/>
                <a:gd name="connsiteY0" fmla="*/ 172777 h 1328749"/>
                <a:gd name="connsiteX1" fmla="*/ 172777 w 9484043"/>
                <a:gd name="connsiteY1" fmla="*/ 0 h 1328749"/>
                <a:gd name="connsiteX2" fmla="*/ 926702 w 9484043"/>
                <a:gd name="connsiteY2" fmla="*/ 0 h 1328749"/>
                <a:gd name="connsiteX3" fmla="*/ 1497858 w 9484043"/>
                <a:gd name="connsiteY3" fmla="*/ 0 h 1328749"/>
                <a:gd name="connsiteX4" fmla="*/ 1886244 w 9484043"/>
                <a:gd name="connsiteY4" fmla="*/ 0 h 1328749"/>
                <a:gd name="connsiteX5" fmla="*/ 2457399 w 9484043"/>
                <a:gd name="connsiteY5" fmla="*/ 0 h 1328749"/>
                <a:gd name="connsiteX6" fmla="*/ 2754400 w 9484043"/>
                <a:gd name="connsiteY6" fmla="*/ 0 h 1328749"/>
                <a:gd name="connsiteX7" fmla="*/ 3234171 w 9484043"/>
                <a:gd name="connsiteY7" fmla="*/ 0 h 1328749"/>
                <a:gd name="connsiteX8" fmla="*/ 3805326 w 9484043"/>
                <a:gd name="connsiteY8" fmla="*/ 0 h 1328749"/>
                <a:gd name="connsiteX9" fmla="*/ 4376482 w 9484043"/>
                <a:gd name="connsiteY9" fmla="*/ 0 h 1328749"/>
                <a:gd name="connsiteX10" fmla="*/ 5039022 w 9484043"/>
                <a:gd name="connsiteY10" fmla="*/ 0 h 1328749"/>
                <a:gd name="connsiteX11" fmla="*/ 5427408 w 9484043"/>
                <a:gd name="connsiteY11" fmla="*/ 0 h 1328749"/>
                <a:gd name="connsiteX12" fmla="*/ 5907179 w 9484043"/>
                <a:gd name="connsiteY12" fmla="*/ 0 h 1328749"/>
                <a:gd name="connsiteX13" fmla="*/ 6569719 w 9484043"/>
                <a:gd name="connsiteY13" fmla="*/ 0 h 1328749"/>
                <a:gd name="connsiteX14" fmla="*/ 7049490 w 9484043"/>
                <a:gd name="connsiteY14" fmla="*/ 0 h 1328749"/>
                <a:gd name="connsiteX15" fmla="*/ 7529261 w 9484043"/>
                <a:gd name="connsiteY15" fmla="*/ 0 h 1328749"/>
                <a:gd name="connsiteX16" fmla="*/ 8283186 w 9484043"/>
                <a:gd name="connsiteY16" fmla="*/ 0 h 1328749"/>
                <a:gd name="connsiteX17" fmla="*/ 9311266 w 9484043"/>
                <a:gd name="connsiteY17" fmla="*/ 0 h 1328749"/>
                <a:gd name="connsiteX18" fmla="*/ 9484043 w 9484043"/>
                <a:gd name="connsiteY18" fmla="*/ 172777 h 1328749"/>
                <a:gd name="connsiteX19" fmla="*/ 9484043 w 9484043"/>
                <a:gd name="connsiteY19" fmla="*/ 654543 h 1328749"/>
                <a:gd name="connsiteX20" fmla="*/ 9484043 w 9484043"/>
                <a:gd name="connsiteY20" fmla="*/ 1155972 h 1328749"/>
                <a:gd name="connsiteX21" fmla="*/ 9311266 w 9484043"/>
                <a:gd name="connsiteY21" fmla="*/ 1328749 h 1328749"/>
                <a:gd name="connsiteX22" fmla="*/ 8648726 w 9484043"/>
                <a:gd name="connsiteY22" fmla="*/ 1328749 h 1328749"/>
                <a:gd name="connsiteX23" fmla="*/ 7986185 w 9484043"/>
                <a:gd name="connsiteY23" fmla="*/ 1328749 h 1328749"/>
                <a:gd name="connsiteX24" fmla="*/ 7506414 w 9484043"/>
                <a:gd name="connsiteY24" fmla="*/ 1328749 h 1328749"/>
                <a:gd name="connsiteX25" fmla="*/ 7209414 w 9484043"/>
                <a:gd name="connsiteY25" fmla="*/ 1328749 h 1328749"/>
                <a:gd name="connsiteX26" fmla="*/ 6912413 w 9484043"/>
                <a:gd name="connsiteY26" fmla="*/ 1328749 h 1328749"/>
                <a:gd name="connsiteX27" fmla="*/ 6524027 w 9484043"/>
                <a:gd name="connsiteY27" fmla="*/ 1328749 h 1328749"/>
                <a:gd name="connsiteX28" fmla="*/ 6227026 w 9484043"/>
                <a:gd name="connsiteY28" fmla="*/ 1328749 h 1328749"/>
                <a:gd name="connsiteX29" fmla="*/ 5473101 w 9484043"/>
                <a:gd name="connsiteY29" fmla="*/ 1328749 h 1328749"/>
                <a:gd name="connsiteX30" fmla="*/ 5084715 w 9484043"/>
                <a:gd name="connsiteY30" fmla="*/ 1328749 h 1328749"/>
                <a:gd name="connsiteX31" fmla="*/ 4422174 w 9484043"/>
                <a:gd name="connsiteY31" fmla="*/ 1328749 h 1328749"/>
                <a:gd name="connsiteX32" fmla="*/ 4125173 w 9484043"/>
                <a:gd name="connsiteY32" fmla="*/ 1328749 h 1328749"/>
                <a:gd name="connsiteX33" fmla="*/ 3554018 w 9484043"/>
                <a:gd name="connsiteY33" fmla="*/ 1328749 h 1328749"/>
                <a:gd name="connsiteX34" fmla="*/ 2891477 w 9484043"/>
                <a:gd name="connsiteY34" fmla="*/ 1328749 h 1328749"/>
                <a:gd name="connsiteX35" fmla="*/ 2320322 w 9484043"/>
                <a:gd name="connsiteY35" fmla="*/ 1328749 h 1328749"/>
                <a:gd name="connsiteX36" fmla="*/ 1749166 w 9484043"/>
                <a:gd name="connsiteY36" fmla="*/ 1328749 h 1328749"/>
                <a:gd name="connsiteX37" fmla="*/ 1086626 w 9484043"/>
                <a:gd name="connsiteY37" fmla="*/ 1328749 h 1328749"/>
                <a:gd name="connsiteX38" fmla="*/ 698240 w 9484043"/>
                <a:gd name="connsiteY38" fmla="*/ 1328749 h 1328749"/>
                <a:gd name="connsiteX39" fmla="*/ 172777 w 9484043"/>
                <a:gd name="connsiteY39" fmla="*/ 1328749 h 1328749"/>
                <a:gd name="connsiteX40" fmla="*/ 0 w 9484043"/>
                <a:gd name="connsiteY40" fmla="*/ 1155972 h 1328749"/>
                <a:gd name="connsiteX41" fmla="*/ 0 w 9484043"/>
                <a:gd name="connsiteY41" fmla="*/ 654543 h 1328749"/>
                <a:gd name="connsiteX42" fmla="*/ 0 w 9484043"/>
                <a:gd name="connsiteY42" fmla="*/ 172777 h 13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484043" h="1328749" extrusionOk="0">
                  <a:moveTo>
                    <a:pt x="0" y="172777"/>
                  </a:moveTo>
                  <a:cubicBezTo>
                    <a:pt x="-2127" y="79270"/>
                    <a:pt x="74979" y="12344"/>
                    <a:pt x="172777" y="0"/>
                  </a:cubicBezTo>
                  <a:cubicBezTo>
                    <a:pt x="367024" y="-82504"/>
                    <a:pt x="609294" y="7914"/>
                    <a:pt x="926702" y="0"/>
                  </a:cubicBezTo>
                  <a:cubicBezTo>
                    <a:pt x="1244110" y="-7914"/>
                    <a:pt x="1260936" y="10868"/>
                    <a:pt x="1497858" y="0"/>
                  </a:cubicBezTo>
                  <a:cubicBezTo>
                    <a:pt x="1734780" y="-10868"/>
                    <a:pt x="1729284" y="26925"/>
                    <a:pt x="1886244" y="0"/>
                  </a:cubicBezTo>
                  <a:cubicBezTo>
                    <a:pt x="2043204" y="-26925"/>
                    <a:pt x="2292890" y="45009"/>
                    <a:pt x="2457399" y="0"/>
                  </a:cubicBezTo>
                  <a:cubicBezTo>
                    <a:pt x="2621909" y="-45009"/>
                    <a:pt x="2661105" y="2916"/>
                    <a:pt x="2754400" y="0"/>
                  </a:cubicBezTo>
                  <a:cubicBezTo>
                    <a:pt x="2847695" y="-2916"/>
                    <a:pt x="3071373" y="48605"/>
                    <a:pt x="3234171" y="0"/>
                  </a:cubicBezTo>
                  <a:cubicBezTo>
                    <a:pt x="3396969" y="-48605"/>
                    <a:pt x="3623440" y="21502"/>
                    <a:pt x="3805326" y="0"/>
                  </a:cubicBezTo>
                  <a:cubicBezTo>
                    <a:pt x="3987212" y="-21502"/>
                    <a:pt x="4138760" y="2221"/>
                    <a:pt x="4376482" y="0"/>
                  </a:cubicBezTo>
                  <a:cubicBezTo>
                    <a:pt x="4614204" y="-2221"/>
                    <a:pt x="4757808" y="64454"/>
                    <a:pt x="5039022" y="0"/>
                  </a:cubicBezTo>
                  <a:cubicBezTo>
                    <a:pt x="5320236" y="-64454"/>
                    <a:pt x="5292530" y="19082"/>
                    <a:pt x="5427408" y="0"/>
                  </a:cubicBezTo>
                  <a:cubicBezTo>
                    <a:pt x="5562286" y="-19082"/>
                    <a:pt x="5784277" y="31293"/>
                    <a:pt x="5907179" y="0"/>
                  </a:cubicBezTo>
                  <a:cubicBezTo>
                    <a:pt x="6030081" y="-31293"/>
                    <a:pt x="6420419" y="70638"/>
                    <a:pt x="6569719" y="0"/>
                  </a:cubicBezTo>
                  <a:cubicBezTo>
                    <a:pt x="6719019" y="-70638"/>
                    <a:pt x="6877735" y="30528"/>
                    <a:pt x="7049490" y="0"/>
                  </a:cubicBezTo>
                  <a:cubicBezTo>
                    <a:pt x="7221245" y="-30528"/>
                    <a:pt x="7347028" y="33054"/>
                    <a:pt x="7529261" y="0"/>
                  </a:cubicBezTo>
                  <a:cubicBezTo>
                    <a:pt x="7711494" y="-33054"/>
                    <a:pt x="8107279" y="9277"/>
                    <a:pt x="8283186" y="0"/>
                  </a:cubicBezTo>
                  <a:cubicBezTo>
                    <a:pt x="8459094" y="-9277"/>
                    <a:pt x="8900504" y="115678"/>
                    <a:pt x="9311266" y="0"/>
                  </a:cubicBezTo>
                  <a:cubicBezTo>
                    <a:pt x="9399443" y="-13152"/>
                    <a:pt x="9481092" y="67536"/>
                    <a:pt x="9484043" y="172777"/>
                  </a:cubicBezTo>
                  <a:cubicBezTo>
                    <a:pt x="9487056" y="411867"/>
                    <a:pt x="9468889" y="538046"/>
                    <a:pt x="9484043" y="654543"/>
                  </a:cubicBezTo>
                  <a:cubicBezTo>
                    <a:pt x="9499197" y="771040"/>
                    <a:pt x="9433970" y="925773"/>
                    <a:pt x="9484043" y="1155972"/>
                  </a:cubicBezTo>
                  <a:cubicBezTo>
                    <a:pt x="9486180" y="1253362"/>
                    <a:pt x="9423612" y="1332332"/>
                    <a:pt x="9311266" y="1328749"/>
                  </a:cubicBezTo>
                  <a:cubicBezTo>
                    <a:pt x="8998575" y="1395367"/>
                    <a:pt x="8867247" y="1263190"/>
                    <a:pt x="8648726" y="1328749"/>
                  </a:cubicBezTo>
                  <a:cubicBezTo>
                    <a:pt x="8430205" y="1394308"/>
                    <a:pt x="8193150" y="1285111"/>
                    <a:pt x="7986185" y="1328749"/>
                  </a:cubicBezTo>
                  <a:cubicBezTo>
                    <a:pt x="7779220" y="1372387"/>
                    <a:pt x="7702692" y="1301754"/>
                    <a:pt x="7506414" y="1328749"/>
                  </a:cubicBezTo>
                  <a:cubicBezTo>
                    <a:pt x="7310136" y="1355744"/>
                    <a:pt x="7270467" y="1306471"/>
                    <a:pt x="7209414" y="1328749"/>
                  </a:cubicBezTo>
                  <a:cubicBezTo>
                    <a:pt x="7148361" y="1351027"/>
                    <a:pt x="7022019" y="1306986"/>
                    <a:pt x="6912413" y="1328749"/>
                  </a:cubicBezTo>
                  <a:cubicBezTo>
                    <a:pt x="6802807" y="1350512"/>
                    <a:pt x="6695137" y="1317308"/>
                    <a:pt x="6524027" y="1328749"/>
                  </a:cubicBezTo>
                  <a:cubicBezTo>
                    <a:pt x="6352917" y="1340190"/>
                    <a:pt x="6361371" y="1298325"/>
                    <a:pt x="6227026" y="1328749"/>
                  </a:cubicBezTo>
                  <a:cubicBezTo>
                    <a:pt x="6092681" y="1359173"/>
                    <a:pt x="5848623" y="1294227"/>
                    <a:pt x="5473101" y="1328749"/>
                  </a:cubicBezTo>
                  <a:cubicBezTo>
                    <a:pt x="5097579" y="1363271"/>
                    <a:pt x="5186534" y="1314744"/>
                    <a:pt x="5084715" y="1328749"/>
                  </a:cubicBezTo>
                  <a:cubicBezTo>
                    <a:pt x="4982896" y="1342754"/>
                    <a:pt x="4596337" y="1314171"/>
                    <a:pt x="4422174" y="1328749"/>
                  </a:cubicBezTo>
                  <a:cubicBezTo>
                    <a:pt x="4248011" y="1343327"/>
                    <a:pt x="4266767" y="1324905"/>
                    <a:pt x="4125173" y="1328749"/>
                  </a:cubicBezTo>
                  <a:cubicBezTo>
                    <a:pt x="3983579" y="1332593"/>
                    <a:pt x="3770542" y="1319387"/>
                    <a:pt x="3554018" y="1328749"/>
                  </a:cubicBezTo>
                  <a:cubicBezTo>
                    <a:pt x="3337495" y="1338111"/>
                    <a:pt x="3068593" y="1263207"/>
                    <a:pt x="2891477" y="1328749"/>
                  </a:cubicBezTo>
                  <a:cubicBezTo>
                    <a:pt x="2714361" y="1394291"/>
                    <a:pt x="2605823" y="1315135"/>
                    <a:pt x="2320322" y="1328749"/>
                  </a:cubicBezTo>
                  <a:cubicBezTo>
                    <a:pt x="2034822" y="1342363"/>
                    <a:pt x="1933893" y="1319012"/>
                    <a:pt x="1749166" y="1328749"/>
                  </a:cubicBezTo>
                  <a:cubicBezTo>
                    <a:pt x="1564439" y="1338486"/>
                    <a:pt x="1354030" y="1325627"/>
                    <a:pt x="1086626" y="1328749"/>
                  </a:cubicBezTo>
                  <a:cubicBezTo>
                    <a:pt x="819222" y="1331871"/>
                    <a:pt x="879090" y="1323244"/>
                    <a:pt x="698240" y="1328749"/>
                  </a:cubicBezTo>
                  <a:cubicBezTo>
                    <a:pt x="517390" y="1334254"/>
                    <a:pt x="433884" y="1321571"/>
                    <a:pt x="172777" y="1328749"/>
                  </a:cubicBezTo>
                  <a:cubicBezTo>
                    <a:pt x="71335" y="1353257"/>
                    <a:pt x="-1381" y="1277272"/>
                    <a:pt x="0" y="1155972"/>
                  </a:cubicBezTo>
                  <a:cubicBezTo>
                    <a:pt x="-46886" y="1046834"/>
                    <a:pt x="46890" y="881145"/>
                    <a:pt x="0" y="654543"/>
                  </a:cubicBezTo>
                  <a:cubicBezTo>
                    <a:pt x="-46890" y="427941"/>
                    <a:pt x="32895" y="364017"/>
                    <a:pt x="0" y="172777"/>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8ECA842E-50B4-49C2-8ECD-DD913E6B8392}"/>
              </a:ext>
            </a:extLst>
          </p:cNvPr>
          <p:cNvSpPr txBox="1"/>
          <p:nvPr/>
        </p:nvSpPr>
        <p:spPr>
          <a:xfrm>
            <a:off x="2581275" y="1986455"/>
            <a:ext cx="86582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n>
                  <a:solidFill>
                    <a:sysClr val="windowText" lastClr="000000"/>
                  </a:solidFill>
                </a:ln>
                <a:solidFill>
                  <a:srgbClr val="00B050"/>
                </a:solidFill>
              </a:rPr>
              <a:t>2. </a:t>
            </a:r>
            <a:r>
              <a:rPr lang="en-US" sz="4800" dirty="0" err="1">
                <a:ln>
                  <a:solidFill>
                    <a:sysClr val="windowText" lastClr="000000"/>
                  </a:solidFill>
                </a:ln>
                <a:solidFill>
                  <a:srgbClr val="00B050"/>
                </a:solidFill>
              </a:rPr>
              <a:t>Viết</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phiếu</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đọc</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sách</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theo</a:t>
            </a:r>
            <a:r>
              <a:rPr lang="en-US" sz="4800" dirty="0">
                <a:ln>
                  <a:solidFill>
                    <a:sysClr val="windowText" lastClr="000000"/>
                  </a:solidFill>
                </a:ln>
                <a:solidFill>
                  <a:srgbClr val="00B050"/>
                </a:solidFill>
              </a:rPr>
              <a:t> </a:t>
            </a:r>
            <a:r>
              <a:rPr lang="en-US" sz="4800" dirty="0" err="1">
                <a:ln>
                  <a:solidFill>
                    <a:sysClr val="windowText" lastClr="000000"/>
                  </a:solidFill>
                </a:ln>
                <a:solidFill>
                  <a:srgbClr val="00B050"/>
                </a:solidFill>
              </a:rPr>
              <a:t>mẫu</a:t>
            </a:r>
            <a:r>
              <a:rPr lang="en-US" sz="4800" dirty="0">
                <a:ln>
                  <a:solidFill>
                    <a:sysClr val="windowText" lastClr="000000"/>
                  </a:solidFill>
                </a:ln>
                <a:solidFill>
                  <a:srgbClr val="00B050"/>
                </a:solidFill>
              </a:rPr>
              <a:t>)</a:t>
            </a:r>
            <a:endParaRPr kumimoji="0" lang="vi-VN" sz="4800" b="0" i="0" u="none" strike="noStrike" kern="1200" cap="none" spc="0" normalizeH="0" baseline="0" noProof="0" dirty="0">
              <a:ln>
                <a:solidFill>
                  <a:sysClr val="windowText" lastClr="000000"/>
                </a:solidFill>
              </a:ln>
              <a:solidFill>
                <a:srgbClr val="00B050"/>
              </a:solidFill>
              <a:effectLst/>
              <a:uLnTx/>
              <a:uFillTx/>
            </a:endParaRPr>
          </a:p>
        </p:txBody>
      </p:sp>
    </p:spTree>
    <p:extLst>
      <p:ext uri="{BB962C8B-B14F-4D97-AF65-F5344CB8AC3E}">
        <p14:creationId xmlns:p14="http://schemas.microsoft.com/office/powerpoint/2010/main" val="4680106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366</Words>
  <Application>Microsoft Office PowerPoint</Application>
  <PresentationFormat>Widescreen</PresentationFormat>
  <Paragraphs>37</Paragraphs>
  <Slides>13</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微软雅黑</vt:lpstr>
      <vt:lpstr>Arial</vt:lpstr>
      <vt:lpstr>Arial Black</vt:lpstr>
      <vt:lpstr>Calibri</vt:lpstr>
      <vt:lpstr>Calibri Light</vt:lpstr>
      <vt:lpstr>Nunito Black</vt:lpstr>
      <vt:lpstr>Office 主题​​</vt:lpstr>
      <vt:lpstr>Office 主题</vt:lpstr>
      <vt:lpstr>www.33ppt.com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Admins</cp:lastModifiedBy>
  <cp:revision>16</cp:revision>
  <dcterms:created xsi:type="dcterms:W3CDTF">2023-08-05T02:23:03Z</dcterms:created>
  <dcterms:modified xsi:type="dcterms:W3CDTF">2023-10-16T02:18:46Z</dcterms:modified>
</cp:coreProperties>
</file>