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0" r:id="rId2"/>
    <p:sldId id="286" r:id="rId3"/>
    <p:sldId id="272" r:id="rId4"/>
    <p:sldId id="282" r:id="rId5"/>
    <p:sldId id="267" r:id="rId6"/>
    <p:sldId id="257" r:id="rId7"/>
    <p:sldId id="260" r:id="rId8"/>
    <p:sldId id="261" r:id="rId9"/>
    <p:sldId id="262" r:id="rId10"/>
    <p:sldId id="273" r:id="rId11"/>
    <p:sldId id="274" r:id="rId12"/>
    <p:sldId id="275" r:id="rId13"/>
    <p:sldId id="285" r:id="rId14"/>
    <p:sldId id="28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P001 4 hàng" panose="020B0603050302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5" Type="http://schemas.openxmlformats.org/officeDocument/2006/relationships/image" Target="../media/image14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gif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3.png"/><Relationship Id="rId5" Type="http://schemas.openxmlformats.org/officeDocument/2006/relationships/image" Target="../media/image9.gif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3.png"/><Relationship Id="rId5" Type="http://schemas.openxmlformats.org/officeDocument/2006/relationships/image" Target="../media/image9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0.gif"/><Relationship Id="rId1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11.gif"/><Relationship Id="rId5" Type="http://schemas.openxmlformats.org/officeDocument/2006/relationships/image" Target="../media/image9.gif"/><Relationship Id="rId15" Type="http://schemas.microsoft.com/office/2007/relationships/hdphoto" Target="../media/hdphoto1.wdp"/><Relationship Id="rId10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image" Target="../media/image4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305585"/>
            <a:ext cx="9144000" cy="5203825"/>
            <a:chOff x="0" y="1295400"/>
            <a:chExt cx="9144000" cy="5203825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600200" y="1371600"/>
              <a:ext cx="7543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Mầm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non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Thắng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1 : 300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0" y="1295400"/>
              <a:ext cx="7848600" cy="4419600"/>
              <a:chOff x="0" y="1295400"/>
              <a:chExt cx="7848600" cy="4419600"/>
            </a:xfrm>
          </p:grpSpPr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0" y="1295400"/>
                <a:ext cx="1828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Bài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toán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28800" y="1828800"/>
                <a:ext cx="5276850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1828800" y="4876800"/>
                <a:ext cx="152400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Tỉ lệ 1 : 300</a:t>
                </a: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7086600" y="3429000"/>
                <a:ext cx="76200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2cm</a:t>
                </a:r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09600" y="5791200"/>
              <a:ext cx="8534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Trên bản đồ cổng trường rộng </a:t>
              </a:r>
              <a:r>
                <a:rPr lang="en-US" sz="20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(khoảng cách từ A đến B). Hỏi chiều rộng thật của cổng trường là mấy mét?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8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23825" y="651996"/>
            <a:ext cx="2495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562100" y="647015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55649"/>
              </p:ext>
            </p:extLst>
          </p:nvPr>
        </p:nvGraphicFramePr>
        <p:xfrm>
          <a:off x="152400" y="2514600"/>
          <a:ext cx="8839200" cy="2387600"/>
        </p:xfrm>
        <a:graphic>
          <a:graphicData uri="http://schemas.openxmlformats.org/drawingml/2006/table">
            <a:tbl>
              <a:tblPr/>
              <a:tblGrid>
                <a:gridCol w="247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228600" y="2667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 lệ bản đồ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52400" y="34290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 dài thu nhỏ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09600" y="4343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609600" y="26670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152400" y="42672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 dài thật</a:t>
            </a: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2762250" y="26670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: 500 000</a:t>
            </a: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2686050" y="42672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. . .    cm</a:t>
            </a:r>
          </a:p>
        </p:txBody>
      </p: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5257800" y="2667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: 15 000</a:t>
            </a: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4953000" y="42672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. . .   dm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7086600" y="26670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1 : 2 000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6948488" y="4281488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. . .   mm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2895600" y="3429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cm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5029200" y="34290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6616700" y="3429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 mm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2743200" y="4260850"/>
            <a:ext cx="2057400" cy="4000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1 000 000 cm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029200" y="4267200"/>
            <a:ext cx="1752600" cy="4000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45 000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6934200" y="4267200"/>
            <a:ext cx="2057400" cy="4000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100 000 mm</a:t>
            </a:r>
          </a:p>
        </p:txBody>
      </p:sp>
    </p:spTree>
    <p:extLst>
      <p:ext uri="{BB962C8B-B14F-4D97-AF65-F5344CB8AC3E}">
        <p14:creationId xmlns:p14="http://schemas.microsoft.com/office/powerpoint/2010/main" val="40604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39131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391319"/>
            <a:ext cx="9334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1:200,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4cm.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80358" y="3275504"/>
            <a:ext cx="6781800" cy="3352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30535" y="3742792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77687" y="4381399"/>
            <a:ext cx="54864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4 x 200  =  800 ( cm )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800 cm  =  8 m</a:t>
            </a:r>
          </a:p>
          <a:p>
            <a:r>
              <a:rPr lang="en-US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8 m</a:t>
            </a:r>
          </a:p>
        </p:txBody>
      </p:sp>
    </p:spTree>
    <p:extLst>
      <p:ext uri="{BB962C8B-B14F-4D97-AF65-F5344CB8AC3E}">
        <p14:creationId xmlns:p14="http://schemas.microsoft.com/office/powerpoint/2010/main" val="6928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50000">
                <a:srgbClr val="66CCFF"/>
              </a:gs>
              <a:gs pos="100000">
                <a:srgbClr val="FFCC00"/>
              </a:gs>
            </a:gsLst>
            <a:lin ang="2700000" scaled="1"/>
          </a:gradFill>
          <a:ln w="38100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1:2 500 000,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27cm.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39957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x 2 500 000  =  67 500 000 (cm)</a:t>
            </a:r>
          </a:p>
          <a:p>
            <a:pPr algn="ctr" eaLnBrk="1" hangingPunct="1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67 500 000 cm  =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675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km                     </a:t>
            </a:r>
          </a:p>
          <a:p>
            <a:pPr algn="ctr" eaLnBrk="1" hangingPunct="1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675 km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3324" y="2493818"/>
            <a:ext cx="32253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76200" contourW="12700">
            <a:extrusionClr>
              <a:srgbClr val="7030A0"/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59167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3574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9796" y="578321"/>
            <a:ext cx="34480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851296" y="1595474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4081463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66700" y="4151875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62000" y="4953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158846" y="509262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1 : 300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228600" y="4151875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1 : 300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738850" y="4956316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cổng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là 2 cm.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838200" y="5142475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228600" y="4208242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 cm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AutoShape 25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1524000" y="3574637"/>
            <a:ext cx="6248400" cy="2590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3798887" y="3667126"/>
            <a:ext cx="154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2286000" y="4221578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2 x 300  =  600 (cm)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600 cm   =  6 m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6 m</a:t>
            </a:r>
          </a:p>
        </p:txBody>
      </p:sp>
    </p:spTree>
    <p:extLst>
      <p:ext uri="{BB962C8B-B14F-4D97-AF65-F5344CB8AC3E}">
        <p14:creationId xmlns:p14="http://schemas.microsoft.com/office/powerpoint/2010/main" val="16172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/>
      <p:bldP spid="28" grpId="1"/>
      <p:bldP spid="29" grpId="0" animBg="1"/>
      <p:bldP spid="29" grpId="1" animBg="1"/>
      <p:bldP spid="30" grpId="0"/>
      <p:bldP spid="30" grpId="1"/>
      <p:bldP spid="32" grpId="0"/>
      <p:bldP spid="32" grpId="1"/>
      <p:bldP spid="33" grpId="0" animBg="1"/>
      <p:bldP spid="33" grpId="1" animBg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7" grpId="1" animBg="1"/>
      <p:bldP spid="39" grpId="0" animBg="1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8070" y="345169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8070" y="1044752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: 1 000 000,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mm.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76300" y="2971800"/>
            <a:ext cx="7467600" cy="2590800"/>
            <a:chOff x="876300" y="2971800"/>
            <a:chExt cx="7467600" cy="2590800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876300" y="2971800"/>
              <a:ext cx="7467600" cy="2590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695700" y="2971800"/>
              <a:ext cx="1600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181100" y="3505200"/>
              <a:ext cx="6858000" cy="149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102 x 1000 000  =  102 000 000 (mm )</a:t>
              </a:r>
            </a:p>
            <a:p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102 000 000 mm  =  102 km</a:t>
              </a:r>
            </a:p>
            <a:p>
              <a:r>
                <a:rPr lang="en-US" sz="1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</a:t>
              </a:r>
              <a:endParaRPr lang="en-US" sz="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				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102 km</a:t>
              </a:r>
            </a:p>
          </p:txBody>
        </p:sp>
      </p:grp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1066800" y="5820432"/>
            <a:ext cx="6858000" cy="914400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066800" y="5862133"/>
            <a:ext cx="6896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19075" y="301806"/>
            <a:ext cx="8477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 (157).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41203"/>
              </p:ext>
            </p:extLst>
          </p:nvPr>
        </p:nvGraphicFramePr>
        <p:xfrm>
          <a:off x="219075" y="1128303"/>
          <a:ext cx="8658224" cy="2387600"/>
        </p:xfrm>
        <a:graphic>
          <a:graphicData uri="http://schemas.openxmlformats.org/drawingml/2006/table">
            <a:tbl>
              <a:tblPr/>
              <a:tblGrid>
                <a:gridCol w="242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: 500 000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: 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: 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09600" y="4343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99383" y="2920738"/>
            <a:ext cx="150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. .   cm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5282940" y="2920738"/>
            <a:ext cx="1536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. . .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7303024" y="2920737"/>
            <a:ext cx="1536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. .   mm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19075" y="3601301"/>
            <a:ext cx="8658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(157)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1:200,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4cm.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19075" y="5005150"/>
            <a:ext cx="91440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(157)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1:2 500 000,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27cm.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570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6920" y="2166550"/>
            <a:ext cx="51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NHỔ CÀ RỐT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10" y="2842816"/>
            <a:ext cx="2039956" cy="1852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1008" y="14585"/>
            <a:ext cx="2347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5531" y="1307246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42900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1 000 000 cm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100 000 cm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1 000 cm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250 000 cm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01507"/>
              </p:ext>
            </p:extLst>
          </p:nvPr>
        </p:nvGraphicFramePr>
        <p:xfrm>
          <a:off x="2054421" y="534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 : 500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40 000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45 000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50 000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55 000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80342"/>
              </p:ext>
            </p:extLst>
          </p:nvPr>
        </p:nvGraphicFramePr>
        <p:xfrm>
          <a:off x="2050283" y="11179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 : 15 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100 000 cm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100 000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100 000 mm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100 000 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50681"/>
              </p:ext>
            </p:extLst>
          </p:nvPr>
        </p:nvGraphicFramePr>
        <p:xfrm>
          <a:off x="2020414" y="11179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 : 2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9" y="4449794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13" y="4393688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256313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              B        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620049" y="536215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83780" y="1297195"/>
            <a:ext cx="5246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3780" y="1948458"/>
            <a:ext cx="5246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73948" y="2654100"/>
            <a:ext cx="5246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"/>
                            </p:stCondLst>
                            <p:childTnLst>
                              <p:par>
                                <p:cTn id="1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</TotalTime>
  <Words>886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HP001 4 hàng</vt:lpstr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Admins</cp:lastModifiedBy>
  <cp:revision>105</cp:revision>
  <dcterms:created xsi:type="dcterms:W3CDTF">2018-03-07T03:31:56Z</dcterms:created>
  <dcterms:modified xsi:type="dcterms:W3CDTF">2023-04-16T16:01:40Z</dcterms:modified>
</cp:coreProperties>
</file>