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339" r:id="rId3"/>
    <p:sldId id="256" r:id="rId4"/>
    <p:sldId id="294" r:id="rId5"/>
    <p:sldId id="296" r:id="rId6"/>
    <p:sldId id="321" r:id="rId7"/>
    <p:sldId id="324" r:id="rId8"/>
    <p:sldId id="315" r:id="rId9"/>
    <p:sldId id="286" r:id="rId10"/>
    <p:sldId id="335" r:id="rId11"/>
    <p:sldId id="287" r:id="rId12"/>
    <p:sldId id="336" r:id="rId13"/>
    <p:sldId id="337" r:id="rId14"/>
    <p:sldId id="338" r:id="rId15"/>
    <p:sldId id="320" r:id="rId16"/>
    <p:sldId id="325" r:id="rId17"/>
    <p:sldId id="326" r:id="rId18"/>
    <p:sldId id="327" r:id="rId19"/>
    <p:sldId id="328" r:id="rId20"/>
    <p:sldId id="329" r:id="rId21"/>
    <p:sldId id="334" r:id="rId22"/>
    <p:sldId id="331" r:id="rId23"/>
    <p:sldId id="333" r:id="rId24"/>
    <p:sldId id="33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72"/>
    <a:srgbClr val="D0EBC9"/>
    <a:srgbClr val="FFFFFF"/>
    <a:srgbClr val="F8F8F8"/>
    <a:srgbClr val="E23726"/>
    <a:srgbClr val="FF3399"/>
    <a:srgbClr val="0000FF"/>
    <a:srgbClr val="00FF99"/>
    <a:srgbClr val="99FF3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455" autoAdjust="0"/>
  </p:normalViewPr>
  <p:slideViewPr>
    <p:cSldViewPr>
      <p:cViewPr varScale="1">
        <p:scale>
          <a:sx n="63" d="100"/>
          <a:sy n="63" d="100"/>
        </p:scale>
        <p:origin x="-10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gcwKrf8wH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GV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</a:t>
            </a:r>
          </a:p>
          <a:p>
            <a:pPr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98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hiện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1,2 HS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ở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, GV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vài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</a:t>
            </a:r>
            <a:r>
              <a:rPr lang="en-US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smtClean="0"/>
              <a:t> 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19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Back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Back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Back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Back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Back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Back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Back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r>
              <a:rPr lang="en-US" baseline="0" dirty="0" smtClean="0"/>
              <a:t> song: </a:t>
            </a:r>
            <a:r>
              <a:rPr lang="en-US" dirty="0" smtClean="0">
                <a:hlinkClick r:id="rId3"/>
              </a:rPr>
              <a:t>https://www.youtube.com/watch?v=TgcwKrf8wHM</a:t>
            </a:r>
            <a:endParaRPr lang="en-US" dirty="0" smtClean="0"/>
          </a:p>
          <a:p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dirty="0" smtClean="0"/>
              <a:t> HS </a:t>
            </a:r>
            <a:r>
              <a:rPr lang="en-US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hát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9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Back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5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. </a:t>
            </a:r>
            <a:r>
              <a:rPr lang="en-US" b="0" i="0" baseline="0" dirty="0" smtClean="0"/>
              <a:t>Cho HS </a:t>
            </a:r>
            <a:r>
              <a:rPr lang="en-US" b="0" i="0" baseline="0" dirty="0" err="1" smtClean="0"/>
              <a:t>luyện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tập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đặt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câu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với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từ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vựng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đã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học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5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  (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NEXT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r>
              <a:rPr lang="en-US" baseline="0" dirty="0" smtClean="0"/>
              <a:t>HS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smtClean="0"/>
              <a:t>từ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85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smtClean="0"/>
              <a:t>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track 34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audio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</a:t>
            </a:r>
          </a:p>
          <a:p>
            <a:pPr>
              <a:buFontTx/>
              <a:buChar char="-"/>
            </a:pPr>
            <a:r>
              <a:rPr lang="en-US" baseline="0" dirty="0" smtClean="0"/>
              <a:t>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21" Type="http://schemas.openxmlformats.org/officeDocument/2006/relationships/image" Target="../media/image17.png"/><Relationship Id="rId7" Type="http://schemas.microsoft.com/office/2007/relationships/media" Target="../media/media5.mp3"/><Relationship Id="rId12" Type="http://schemas.openxmlformats.org/officeDocument/2006/relationships/audio" Target="../media/media1.mp3"/><Relationship Id="rId17" Type="http://schemas.openxmlformats.org/officeDocument/2006/relationships/image" Target="../media/image2.jpeg"/><Relationship Id="rId2" Type="http://schemas.openxmlformats.org/officeDocument/2006/relationships/audio" Target="../media/media2.mp3"/><Relationship Id="rId16" Type="http://schemas.openxmlformats.org/officeDocument/2006/relationships/audio" Target="../media/audio3.wav"/><Relationship Id="rId20" Type="http://schemas.openxmlformats.org/officeDocument/2006/relationships/image" Target="../media/image21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1.mp3"/><Relationship Id="rId5" Type="http://schemas.microsoft.com/office/2007/relationships/media" Target="../media/media4.mp3"/><Relationship Id="rId15" Type="http://schemas.openxmlformats.org/officeDocument/2006/relationships/audio" Target="../media/audio1.wav"/><Relationship Id="rId10" Type="http://schemas.openxmlformats.org/officeDocument/2006/relationships/audio" Target="../media/media6.mp3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28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7.xml"/><Relationship Id="rId4" Type="http://schemas.openxmlformats.org/officeDocument/2006/relationships/audio" Target="../media/audio2.wav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Z:\09.TAI%20LIEU%20CHUYEN%20MON\08.%20SACH%20PRACTICE%20PAL%20+AUDIO\BG&#272;T\Th&#250;y\&#272;&#227;%20check\PAL%205_UNIT%2013_PERIOD%201\y2mate.com%20-%20Trolls_%20Can't%20Stop%20The%20Feeling%20_%20GoNoodle_KhfkYzUwYFk_720p.mp4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4.xml"/><Relationship Id="rId3" Type="http://schemas.openxmlformats.org/officeDocument/2006/relationships/audio" Target="../media/audio1.wav"/><Relationship Id="rId7" Type="http://schemas.openxmlformats.org/officeDocument/2006/relationships/slide" Target="slide18.xml"/><Relationship Id="rId12" Type="http://schemas.openxmlformats.org/officeDocument/2006/relationships/slide" Target="slide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22.xml"/><Relationship Id="rId5" Type="http://schemas.openxmlformats.org/officeDocument/2006/relationships/image" Target="../media/image13.png"/><Relationship Id="rId10" Type="http://schemas.openxmlformats.org/officeDocument/2006/relationships/slide" Target="slide21.xml"/><Relationship Id="rId4" Type="http://schemas.openxmlformats.org/officeDocument/2006/relationships/image" Target="../media/image12.png"/><Relationship Id="rId9" Type="http://schemas.openxmlformats.org/officeDocument/2006/relationships/slide" Target="slide20.xml"/><Relationship Id="rId1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143000"/>
            <a:ext cx="91440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do in your free time?</a:t>
            </a:r>
            <a:endParaRPr lang="en-US" sz="5400" b="1" cap="none" spc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752995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7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1464" y="845403"/>
            <a:ext cx="41526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write.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838200"/>
            <a:ext cx="8950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"/>
          <a:stretch/>
        </p:blipFill>
        <p:spPr>
          <a:xfrm>
            <a:off x="45720" y="2286000"/>
            <a:ext cx="9037320" cy="36837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26651" y="5090160"/>
            <a:ext cx="1936848" cy="909393"/>
            <a:chOff x="1926651" y="5090160"/>
            <a:chExt cx="1936848" cy="909393"/>
          </a:xfrm>
        </p:grpSpPr>
        <p:sp>
          <p:nvSpPr>
            <p:cNvPr id="4" name="TextBox 3"/>
            <p:cNvSpPr txBox="1"/>
            <p:nvPr/>
          </p:nvSpPr>
          <p:spPr>
            <a:xfrm>
              <a:off x="2468880" y="5090160"/>
              <a:ext cx="868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go to </a:t>
              </a:r>
              <a:endParaRPr lang="en-US" sz="2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26651" y="5507110"/>
              <a:ext cx="1936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the cinema</a:t>
              </a:r>
              <a:endParaRPr lang="en-US" sz="2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14186" y="5074920"/>
            <a:ext cx="2224725" cy="1275933"/>
            <a:chOff x="1726516" y="5105400"/>
            <a:chExt cx="2050963" cy="1275933"/>
          </a:xfrm>
        </p:grpSpPr>
        <p:sp>
          <p:nvSpPr>
            <p:cNvPr id="12" name="TextBox 11"/>
            <p:cNvSpPr txBox="1"/>
            <p:nvPr/>
          </p:nvSpPr>
          <p:spPr>
            <a:xfrm>
              <a:off x="2071649" y="5105400"/>
              <a:ext cx="170583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watch </a:t>
              </a:r>
            </a:p>
            <a:p>
              <a:r>
                <a:rPr lang="en-US" sz="2600" dirty="0" smtClean="0"/>
                <a:t>animal</a:t>
              </a:r>
              <a:endParaRPr lang="en-US" sz="2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26516" y="5488781"/>
              <a:ext cx="19368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600" dirty="0" smtClean="0"/>
            </a:p>
            <a:p>
              <a:r>
                <a:rPr lang="en-US" sz="2600" dirty="0" err="1" smtClean="0"/>
                <a:t>programmes</a:t>
              </a:r>
              <a:endParaRPr lang="en-US" sz="2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66008" y="5075273"/>
            <a:ext cx="1728349" cy="939873"/>
            <a:chOff x="1747671" y="5105400"/>
            <a:chExt cx="2029807" cy="939873"/>
          </a:xfrm>
        </p:grpSpPr>
        <p:sp>
          <p:nvSpPr>
            <p:cNvPr id="15" name="TextBox 14"/>
            <p:cNvSpPr txBox="1"/>
            <p:nvPr/>
          </p:nvSpPr>
          <p:spPr>
            <a:xfrm>
              <a:off x="2071648" y="5105400"/>
              <a:ext cx="1705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clean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47671" y="5552830"/>
              <a:ext cx="1936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the house</a:t>
              </a:r>
              <a:endParaRPr lang="en-US" sz="2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86201" y="5060033"/>
            <a:ext cx="1649193" cy="970353"/>
            <a:chOff x="1908753" y="5105400"/>
            <a:chExt cx="1936845" cy="970353"/>
          </a:xfrm>
        </p:grpSpPr>
        <p:sp>
          <p:nvSpPr>
            <p:cNvPr id="18" name="TextBox 17"/>
            <p:cNvSpPr txBox="1"/>
            <p:nvPr/>
          </p:nvSpPr>
          <p:spPr>
            <a:xfrm>
              <a:off x="2071648" y="5105400"/>
              <a:ext cx="1705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surf the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08753" y="5583310"/>
              <a:ext cx="19368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Internet</a:t>
              </a:r>
              <a:endParaRPr lang="en-US" sz="2600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6324600" y="2667000"/>
            <a:ext cx="2057400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3048000"/>
            <a:ext cx="3200400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7600" y="2590800"/>
            <a:ext cx="20574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3000" y="2590800"/>
            <a:ext cx="20574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561801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P5_track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29600" y="1295400"/>
            <a:ext cx="457200" cy="4572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65417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48" y="1066800"/>
            <a:ext cx="8777381" cy="914400"/>
            <a:chOff x="-4748" y="1066800"/>
            <a:chExt cx="8777381" cy="914400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1143000"/>
              <a:ext cx="771633" cy="781159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-4748" y="1066800"/>
              <a:ext cx="8127557" cy="914400"/>
              <a:chOff x="-4748" y="1066800"/>
              <a:chExt cx="8127557" cy="9144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90600" y="1219200"/>
                <a:ext cx="7132209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Listen and write T (True) or F (False).</a:t>
                </a:r>
                <a:endParaRPr lang="en-US" sz="36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4748" y="1066800"/>
                <a:ext cx="995348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-1" y="2407919"/>
            <a:ext cx="9067801" cy="2637715"/>
            <a:chOff x="-1" y="2407919"/>
            <a:chExt cx="9067801" cy="2637715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20" r="884"/>
            <a:stretch/>
          </p:blipFill>
          <p:spPr>
            <a:xfrm>
              <a:off x="8563403" y="2407919"/>
              <a:ext cx="504397" cy="2607235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42"/>
            <a:stretch/>
          </p:blipFill>
          <p:spPr>
            <a:xfrm>
              <a:off x="-1" y="2438399"/>
              <a:ext cx="8578645" cy="2607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8717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5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65417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1143000"/>
            <a:ext cx="5933518" cy="990600"/>
            <a:chOff x="152400" y="1143000"/>
            <a:chExt cx="5933518" cy="990600"/>
          </a:xfrm>
        </p:grpSpPr>
        <p:sp>
          <p:nvSpPr>
            <p:cNvPr id="5" name="Rectangle 4"/>
            <p:cNvSpPr/>
            <p:nvPr/>
          </p:nvSpPr>
          <p:spPr>
            <a:xfrm>
              <a:off x="1405854" y="1219200"/>
              <a:ext cx="468006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Listen and match.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18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52400" y="1143000"/>
              <a:ext cx="1078294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-1" y="2403918"/>
            <a:ext cx="8626690" cy="2536230"/>
            <a:chOff x="-1" y="2403918"/>
            <a:chExt cx="8626690" cy="2536230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20" r="884"/>
            <a:stretch/>
          </p:blipFill>
          <p:spPr>
            <a:xfrm>
              <a:off x="8136029" y="2403918"/>
              <a:ext cx="490660" cy="2536230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42"/>
            <a:stretch/>
          </p:blipFill>
          <p:spPr>
            <a:xfrm>
              <a:off x="-1" y="2438399"/>
              <a:ext cx="8181417" cy="2486509"/>
            </a:xfrm>
            <a:prstGeom prst="rect">
              <a:avLst/>
            </a:prstGeom>
          </p:spPr>
        </p:pic>
      </p:grpSp>
      <p:pic>
        <p:nvPicPr>
          <p:cNvPr id="2" name="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8684412" y="2499360"/>
            <a:ext cx="429108" cy="429108"/>
          </a:xfrm>
          <a:prstGeom prst="rect">
            <a:avLst/>
          </a:prstGeom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8684412" y="2958948"/>
            <a:ext cx="429108" cy="429108"/>
          </a:xfrm>
          <a:prstGeom prst="rect">
            <a:avLst/>
          </a:prstGeom>
        </p:spPr>
      </p:pic>
      <p:pic>
        <p:nvPicPr>
          <p:cNvPr id="7" name="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8684412" y="3467099"/>
            <a:ext cx="429108" cy="429108"/>
          </a:xfrm>
          <a:prstGeom prst="rect">
            <a:avLst/>
          </a:prstGeom>
        </p:spPr>
      </p:pic>
      <p:pic>
        <p:nvPicPr>
          <p:cNvPr id="8" name="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8684412" y="3927826"/>
            <a:ext cx="429108" cy="429108"/>
          </a:xfrm>
          <a:prstGeom prst="rect">
            <a:avLst/>
          </a:prstGeom>
        </p:spPr>
      </p:pic>
      <p:pic>
        <p:nvPicPr>
          <p:cNvPr id="15" name="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8684412" y="4388553"/>
            <a:ext cx="429108" cy="4291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39139" y="2977342"/>
            <a:ext cx="44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39139" y="3465022"/>
            <a:ext cx="44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39139" y="3952702"/>
            <a:ext cx="44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39139" y="4414367"/>
            <a:ext cx="44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endParaRPr lang="en-US" sz="2400" b="1" dirty="0"/>
          </a:p>
        </p:txBody>
      </p:sp>
      <p:pic>
        <p:nvPicPr>
          <p:cNvPr id="20" name="PP5_track 3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6085918" y="1358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18894"/>
      </p:ext>
    </p:extLst>
  </p:cSld>
  <p:clrMapOvr>
    <a:masterClrMapping/>
  </p:clrMapOvr>
  <p:transition spd="med">
    <p:pull/>
    <p:sndAc>
      <p:stSnd>
        <p:snd r:embed="rId1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4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30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55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85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65417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" y="939165"/>
            <a:ext cx="9128760" cy="1200329"/>
            <a:chOff x="15240" y="939165"/>
            <a:chExt cx="9128760" cy="1200329"/>
          </a:xfrm>
        </p:grpSpPr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" y="1007923"/>
              <a:ext cx="838284" cy="9181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22960" y="939165"/>
              <a:ext cx="832104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Interview your friends. Write their names if they say </a:t>
              </a:r>
              <a:r>
                <a:rPr lang="en-US" sz="3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YES</a:t>
              </a:r>
              <a:r>
                <a:rPr lang="en-US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  <a:endParaRPr 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528"/>
          <a:stretch/>
        </p:blipFill>
        <p:spPr>
          <a:xfrm>
            <a:off x="15240" y="2590799"/>
            <a:ext cx="9128760" cy="28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0600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09600" y="2514600"/>
            <a:ext cx="8305800" cy="2538768"/>
            <a:chOff x="1226006" y="3310033"/>
            <a:chExt cx="7985760" cy="1853516"/>
          </a:xfrm>
        </p:grpSpPr>
        <p:pic>
          <p:nvPicPr>
            <p:cNvPr id="18" name="Picture 17" descr="Screen Clippi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" t="56744"/>
            <a:stretch/>
          </p:blipFill>
          <p:spPr>
            <a:xfrm>
              <a:off x="1226006" y="3731481"/>
              <a:ext cx="7985760" cy="14320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22583" y="3310033"/>
              <a:ext cx="7208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C000"/>
                  </a:solidFill>
                </a:rPr>
                <a:t>Interview your friends and complete the table.</a:t>
              </a:r>
              <a:endParaRPr lang="en-US" sz="28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65417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" y="939165"/>
            <a:ext cx="9128760" cy="1200329"/>
            <a:chOff x="15240" y="939165"/>
            <a:chExt cx="9128760" cy="1200329"/>
          </a:xfrm>
        </p:grpSpPr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" y="1007923"/>
              <a:ext cx="838284" cy="9181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22960" y="939165"/>
              <a:ext cx="832104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Interview your friends. Write their names if they say </a:t>
              </a:r>
              <a:r>
                <a:rPr lang="en-US" sz="3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YES</a:t>
              </a:r>
              <a:r>
                <a:rPr lang="en-US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  <a:endParaRPr 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1611282" y="2489009"/>
            <a:ext cx="6553200" cy="885091"/>
          </a:xfrm>
          <a:prstGeom prst="wedgeRoundRectCallout">
            <a:avLst>
              <a:gd name="adj1" fmla="val -47810"/>
              <a:gd name="adj2" fmla="val 97372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Minh often rides his bike./ Minh and Mai often ride their bike.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-147537" y="3473111"/>
            <a:ext cx="1758819" cy="345691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371600" y="3962400"/>
            <a:ext cx="7741761" cy="1429307"/>
            <a:chOff x="1402239" y="4081261"/>
            <a:chExt cx="7741761" cy="1429307"/>
          </a:xfrm>
        </p:grpSpPr>
        <p:grpSp>
          <p:nvGrpSpPr>
            <p:cNvPr id="4" name="Group 3"/>
            <p:cNvGrpSpPr/>
            <p:nvPr/>
          </p:nvGrpSpPr>
          <p:grpSpPr>
            <a:xfrm>
              <a:off x="1402239" y="4081261"/>
              <a:ext cx="7741761" cy="1429307"/>
              <a:chOff x="1066800" y="2449473"/>
              <a:chExt cx="7970361" cy="1429307"/>
            </a:xfrm>
          </p:grpSpPr>
          <p:pic>
            <p:nvPicPr>
              <p:cNvPr id="21" name="Picture 20" descr="Screen Clippin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" t="56744"/>
              <a:stretch/>
            </p:blipFill>
            <p:spPr>
              <a:xfrm>
                <a:off x="1066800" y="2449473"/>
                <a:ext cx="7970361" cy="1429307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307080" y="2971800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Minh</a:t>
                </a:r>
                <a:endParaRPr lang="en-US" sz="20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77000" y="3379659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Nam</a:t>
                </a:r>
                <a:endParaRPr lang="en-US" sz="20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970361" y="2964071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/>
                  <a:t>Linh</a:t>
                </a:r>
                <a:endParaRPr lang="en-US" sz="20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06260" y="3379659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/>
                  <a:t>Linh</a:t>
                </a:r>
                <a:endParaRPr lang="en-US" sz="20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996146" y="2918660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Nam</a:t>
                </a:r>
                <a:endParaRPr lang="en-US" sz="2000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616173" y="5011447"/>
              <a:ext cx="1036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Mai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01532641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1076325" y="2776797"/>
            <a:ext cx="7391400" cy="1714500"/>
          </a:xfrm>
          <a:prstGeom prst="hexagon">
            <a:avLst>
              <a:gd name="adj" fmla="val 16865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What do you do in your free time?</a:t>
            </a:r>
            <a:endParaRPr lang="en-US" sz="2800" b="1" i="1" dirty="0" smtClean="0">
              <a:solidFill>
                <a:schemeClr val="tx1"/>
              </a:solidFill>
            </a:endParaRP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  - </a:t>
            </a:r>
            <a:r>
              <a:rPr lang="en-US" sz="2800" b="1" dirty="0" smtClean="0">
                <a:solidFill>
                  <a:schemeClr val="tx1"/>
                </a:solidFill>
              </a:rPr>
              <a:t>I</a:t>
            </a:r>
            <a:r>
              <a:rPr lang="en-US" sz="2800" b="1" i="1" dirty="0" smtClean="0">
                <a:solidFill>
                  <a:schemeClr val="tx1"/>
                </a:solidFill>
              </a:rPr>
              <a:t>_________________________.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5315" y="2133600"/>
            <a:ext cx="3257550" cy="533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do karate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67000" y="76200"/>
            <a:ext cx="31242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WRAP-UP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24400" y="2133600"/>
            <a:ext cx="4343400" cy="533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watch animal </a:t>
            </a:r>
            <a:r>
              <a:rPr lang="en-US" sz="2800" b="1" dirty="0" err="1" smtClean="0">
                <a:solidFill>
                  <a:sysClr val="windowText" lastClr="000000"/>
                </a:solidFill>
              </a:rPr>
              <a:t>programmes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4648200"/>
            <a:ext cx="3257550" cy="533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clean the house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71800" y="4648200"/>
            <a:ext cx="3257550" cy="533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go to the cinema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87375" y="4648200"/>
            <a:ext cx="3257550" cy="533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surf the internet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1631332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61694"/>
            <a:ext cx="2514819" cy="172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141769"/>
            <a:ext cx="2133600" cy="1563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5214656"/>
            <a:ext cx="2133602" cy="1500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181600"/>
            <a:ext cx="2209800" cy="149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1834914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0 L 0.09618 0.2166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0 L -0.27084 0.2166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10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3.33333E-6 L 0.22188 -0.15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-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3.33333E-6 L -0.0948 -0.15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3.33333E-6 L -0.42986 -0.15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-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6" grpId="1"/>
      <p:bldP spid="16" grpId="2"/>
      <p:bldP spid="21" grpId="0"/>
      <p:bldP spid="21" grpId="1"/>
      <p:bldP spid="21" grpId="2"/>
      <p:bldP spid="23" grpId="0"/>
      <p:bldP spid="23" grpId="1"/>
      <p:bldP spid="23" grpId="2"/>
      <p:bldP spid="24" grpId="0"/>
      <p:bldP spid="24" grpId="1"/>
      <p:bldP spid="24" grpId="2"/>
      <p:bldP spid="26" grpId="0"/>
      <p:bldP spid="26" grpId="1"/>
      <p:bldP spid="2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176" y="609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you do in your free time?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 descr="Screen Clippi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20" y="5334000"/>
            <a:ext cx="1657678" cy="1575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2331707" cy="228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343400" y="2667000"/>
            <a:ext cx="3865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do karate.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388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80960" y="-91440"/>
            <a:ext cx="1447800" cy="2105891"/>
            <a:chOff x="7680960" y="-91440"/>
            <a:chExt cx="1447800" cy="2105891"/>
          </a:xfrm>
        </p:grpSpPr>
        <p:pic>
          <p:nvPicPr>
            <p:cNvPr id="21506" name="Picture 2" descr="Káº¿t quáº£ hÃ¬nh áº£nh cho halloween slide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250" b="97333" l="71563" r="98063">
                          <a14:foregroundMark x1="87438" y1="55917" x2="86500" y2="60333"/>
                          <a14:foregroundMark x1="87125" y1="70667" x2="91063" y2="79667"/>
                          <a14:foregroundMark x1="87250" y1="72750" x2="80438" y2="78583"/>
                          <a14:foregroundMark x1="76313" y1="68667" x2="81938" y2="74833"/>
                          <a14:foregroundMark x1="76313" y1="68833" x2="73375" y2="83167"/>
                          <a14:foregroundMark x1="77188" y1="82583" x2="92563" y2="81333"/>
                          <a14:foregroundMark x1="93500" y1="74417" x2="93375" y2="94417"/>
                          <a14:foregroundMark x1="83125" y1="82750" x2="87250" y2="96500"/>
                          <a14:foregroundMark x1="87563" y1="50500" x2="88938" y2="55500"/>
                          <a14:foregroundMark x1="88000" y1="55333" x2="91250" y2="67167"/>
                          <a14:foregroundMark x1="87250" y1="60750" x2="77063" y2="92583"/>
                          <a14:foregroundMark x1="76875" y1="93333" x2="94125" y2="94167"/>
                          <a14:foregroundMark x1="95313" y1="69083" x2="97313" y2="93583"/>
                          <a14:foregroundMark x1="73875" y1="89667" x2="80125" y2="97333"/>
                          <a14:foregroundMark x1="80563" y1="95667" x2="96375" y2="96250"/>
                          <a14:foregroundMark x1="72188" y1="89667" x2="75688" y2="96083"/>
                          <a14:foregroundMark x1="82563" y1="59917" x2="84375" y2="68417"/>
                          <a14:foregroundMark x1="88000" y1="59667" x2="88938" y2="69083"/>
                          <a14:foregroundMark x1="86813" y1="48833" x2="84813" y2="54500"/>
                          <a14:foregroundMark x1="95813" y1="67417" x2="97438" y2="79667"/>
                          <a14:foregroundMark x1="75813" y1="96083" x2="96688" y2="94833"/>
                          <a14:foregroundMark x1="96688" y1="95000" x2="96875" y2="95667"/>
                          <a14:foregroundMark x1="97313" y1="81333" x2="97000" y2="92917"/>
                          <a14:foregroundMark x1="76313" y1="73417" x2="77813" y2="809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6" t="44711" r="3296" b="5378"/>
            <a:stretch/>
          </p:blipFill>
          <p:spPr bwMode="auto">
            <a:xfrm>
              <a:off x="7680960" y="-91440"/>
              <a:ext cx="1447800" cy="210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Káº¿t quáº£ hÃ¬nh áº£nh cho broom witch clip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63648">
              <a:off x="7828193" y="189923"/>
              <a:ext cx="523905" cy="52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Screen Clippi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86" y="5638800"/>
            <a:ext cx="1343212" cy="1276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51875"/>
            <a:ext cx="651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she do in her free time?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2865107" cy="2014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380855" y="3158652"/>
            <a:ext cx="3865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She cleans the house.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3899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52400" y="4572000"/>
            <a:ext cx="3429000" cy="2286000"/>
            <a:chOff x="-152400" y="4572000"/>
            <a:chExt cx="3429000" cy="2286000"/>
          </a:xfrm>
        </p:grpSpPr>
        <p:pic>
          <p:nvPicPr>
            <p:cNvPr id="9218" name="Picture 2" descr="Káº¿t quáº£ hÃ¬nh áº£nh cho halloween pumpk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01" b="100000" l="0" r="99588">
                          <a14:foregroundMark x1="76495" y1="20367" x2="68969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4931397"/>
              <a:ext cx="3429000" cy="1926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Káº¿t quáº£ hÃ¬nh áº£nh cho witch hat clip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572000"/>
              <a:ext cx="1963196" cy="1704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Screen Clippi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86" y="5632854"/>
            <a:ext cx="1343212" cy="1276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81974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you do in your free time?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2948"/>
            <a:ext cx="2865107" cy="19413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733800" y="2507781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surf the Internet.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5475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880686"/>
            <a:ext cx="70596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Unscramble </a:t>
            </a:r>
            <a:r>
              <a:rPr lang="en-US" sz="405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sentence </a:t>
            </a:r>
            <a:endParaRPr lang="en-US" sz="405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3365" y="2331720"/>
            <a:ext cx="635508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g</a:t>
            </a:r>
            <a:r>
              <a:rPr lang="en-US" sz="4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 / I / the/ cinema./ to</a:t>
            </a:r>
            <a:endParaRPr lang="en-US" sz="44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362200"/>
            <a:ext cx="5916610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 go to the cinema.</a:t>
            </a:r>
            <a:endParaRPr lang="en-US" sz="48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♥chama's art♥, transparent tiny reaper for your blog! u v u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8924" r="15065" b="4584"/>
          <a:stretch/>
        </p:blipFill>
        <p:spPr bwMode="auto">
          <a:xfrm>
            <a:off x="0" y="4579619"/>
            <a:ext cx="1981200" cy="22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Ã¬nh áº£nh cÃ³ liÃ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9630">
            <a:off x="70920" y="5024992"/>
            <a:ext cx="349110" cy="3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86" y="5632854"/>
            <a:ext cx="1343212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8746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AutoShape 2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AutoShape 13" descr="Cute Baby Clipart - Clipart Kid | Horse cartoon, Cartoon hor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467497" y="2171303"/>
            <a:ext cx="22098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971800" y="1828800"/>
            <a:ext cx="32004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DIVISION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121999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1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121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2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 rot="21047208">
            <a:off x="1828800" y="2514600"/>
            <a:ext cx="6477000" cy="39624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TRY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YOUR BEST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5302" name="Picture 6" descr="Thumbs Up Star Png , Free Transparent Clipart - ClipartKe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20980330">
            <a:off x="5377574" y="4119016"/>
            <a:ext cx="3622237" cy="19358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9630">
            <a:off x="8149550" y="725435"/>
            <a:ext cx="349110" cy="3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659536">
            <a:off x="7247210" y="349466"/>
            <a:ext cx="16628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Blackadder ITC" panose="04020505051007020D02" pitchFamily="82" charset="0"/>
              </a:rPr>
              <a:t>HAPPY</a:t>
            </a:r>
          </a:p>
        </p:txBody>
      </p:sp>
      <p:pic>
        <p:nvPicPr>
          <p:cNvPr id="7" name="Picture 10" descr="Káº¿t quáº£ hÃ¬nh áº£nh cho BAT CLIPART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212" flipH="1">
            <a:off x="3317" y="556591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Clippi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86" y="5632854"/>
            <a:ext cx="1343212" cy="1276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731" y="1257215"/>
            <a:ext cx="895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Linh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do in her free time?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48272"/>
            <a:ext cx="2865107" cy="1807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733800" y="2709650"/>
            <a:ext cx="5529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She watches </a:t>
            </a:r>
          </a:p>
          <a:p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animal </a:t>
            </a:r>
            <a:r>
              <a:rPr lang="en-US" sz="44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programmes</a:t>
            </a:r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955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9630">
            <a:off x="8527700" y="300591"/>
            <a:ext cx="349110" cy="3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662145">
            <a:off x="19029" y="4715696"/>
            <a:ext cx="15504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Blackadder ITC" panose="04020505051007020D02" pitchFamily="82" charset="0"/>
              </a:rPr>
              <a:t>HAPPY</a:t>
            </a:r>
          </a:p>
        </p:txBody>
      </p:sp>
      <p:pic>
        <p:nvPicPr>
          <p:cNvPr id="9" name="Picture 8" descr="Screen Clippi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86" y="5632854"/>
            <a:ext cx="1343212" cy="1276528"/>
          </a:xfrm>
          <a:prstGeom prst="rect">
            <a:avLst/>
          </a:prstGeom>
        </p:spPr>
      </p:pic>
      <p:pic>
        <p:nvPicPr>
          <p:cNvPr id="7170" name="Picture 2" descr="Basic zombie | Free 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51120"/>
            <a:ext cx="169164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358" y="123548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you do in your free time?</a:t>
            </a:r>
            <a:endParaRPr 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63464"/>
            <a:ext cx="2466630" cy="1807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581400" y="3018672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go to the cinema.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8573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0" y="136422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you do in your free time?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9630">
            <a:off x="8149550" y="725435"/>
            <a:ext cx="349110" cy="3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659536">
            <a:off x="7247210" y="349466"/>
            <a:ext cx="16628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Blackadder ITC" panose="04020505051007020D02" pitchFamily="82" charset="0"/>
              </a:rPr>
              <a:t>HAPPY</a:t>
            </a:r>
          </a:p>
        </p:txBody>
      </p:sp>
      <p:pic>
        <p:nvPicPr>
          <p:cNvPr id="9" name="Picture 8" descr="Screen Clippi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86" y="5632854"/>
            <a:ext cx="1343212" cy="1276528"/>
          </a:xfrm>
          <a:prstGeom prst="rect">
            <a:avLst/>
          </a:prstGeom>
        </p:spPr>
      </p:pic>
      <p:pic>
        <p:nvPicPr>
          <p:cNvPr id="10" name="Picture 2" descr="Káº¿t quáº£ hÃ¬nh áº£nh cho broom witch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168">
            <a:off x="-624106" y="4532095"/>
            <a:ext cx="2201516" cy="220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ok Child Clip Art Transprent Png Free Ⓒ - Reading Book Clipart ...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22821"/>
            <a:ext cx="3806825" cy="22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2586" y="3085528"/>
            <a:ext cx="3880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read book.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7693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86" y="5632854"/>
            <a:ext cx="1343212" cy="1276528"/>
          </a:xfrm>
          <a:prstGeom prst="rect">
            <a:avLst/>
          </a:prstGeom>
        </p:spPr>
      </p:pic>
      <p:pic>
        <p:nvPicPr>
          <p:cNvPr id="5122" name="Picture 2" descr="Pin on ART - IT'S ALL About The Artist!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992562"/>
            <a:ext cx="2290465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558" y="601505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you do in your free time?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442" y="2701681"/>
            <a:ext cx="5000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listen to music.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4" descr="Woman Listening To Music - Listen To Music Clipart, HD Png ...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9391"/>
            <a:ext cx="2904488" cy="27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6893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86" y="5632854"/>
            <a:ext cx="1343212" cy="1276528"/>
          </a:xfrm>
          <a:prstGeom prst="rect">
            <a:avLst/>
          </a:prstGeom>
        </p:spPr>
      </p:pic>
      <p:pic>
        <p:nvPicPr>
          <p:cNvPr id="4098" name="Picture 2" descr="Three black cats, Black cat Halloween , Witch Cat transparent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630"/>
            <a:ext cx="3048000" cy="18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514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you do in your free time?</a:t>
            </a:r>
            <a:endParaRPr 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3609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1800" y="0"/>
            <a:ext cx="31242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WARM-UP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48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y2mate.com - Trolls_ Can't Stop The Feeling _ GoNoodle_KhfkYzUwYFk_72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57200" y="1390741"/>
            <a:ext cx="8305800" cy="46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20003"/>
            <a:ext cx="31242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52400" y="3260370"/>
            <a:ext cx="2590799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</a:rPr>
              <a:t>o to the cinema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18694" y="3260370"/>
            <a:ext cx="2667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lean the house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69588" y="3260370"/>
            <a:ext cx="2162674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</a:rPr>
              <a:t>o karate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15000" y="6136002"/>
            <a:ext cx="2743199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surf the Internet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6119212"/>
            <a:ext cx="3810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watch animal </a:t>
            </a:r>
            <a:r>
              <a:rPr lang="en-US" sz="2400" b="1" dirty="0" err="1" smtClean="0">
                <a:solidFill>
                  <a:schemeClr val="tx1"/>
                </a:solidFill>
              </a:rPr>
              <a:t>programmes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5" y="1398072"/>
            <a:ext cx="2407403" cy="17645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89" y="1180987"/>
            <a:ext cx="1996690" cy="19585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94" y="1387693"/>
            <a:ext cx="2514600" cy="17679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64982"/>
            <a:ext cx="2620957" cy="16538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73253"/>
            <a:ext cx="2440786" cy="16538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uble Wave 7"/>
          <p:cNvSpPr/>
          <p:nvPr/>
        </p:nvSpPr>
        <p:spPr>
          <a:xfrm>
            <a:off x="1927762" y="3277675"/>
            <a:ext cx="5252763" cy="1181100"/>
          </a:xfrm>
          <a:prstGeom prst="doubleWav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rgbClr val="FFFF00"/>
                </a:solidFill>
              </a:rPr>
              <a:t>What do you do in your free time?</a:t>
            </a:r>
          </a:p>
          <a:p>
            <a:r>
              <a:rPr lang="en-US" sz="2800" b="1" i="1" dirty="0" smtClean="0">
                <a:solidFill>
                  <a:srgbClr val="FFFF00"/>
                </a:solidFill>
              </a:rPr>
              <a:t>  - I…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6600" y="20003"/>
            <a:ext cx="31242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58" y="4785904"/>
            <a:ext cx="2631604" cy="1928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81" y="901615"/>
            <a:ext cx="1996690" cy="1958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4785905"/>
            <a:ext cx="2743419" cy="1928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01615"/>
            <a:ext cx="2743419" cy="1882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58" y="901615"/>
            <a:ext cx="2778764" cy="1882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153" y="609600"/>
            <a:ext cx="7277954" cy="280076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GAME:</a:t>
            </a:r>
          </a:p>
          <a:p>
            <a:r>
              <a:rPr lang="en-US" sz="8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COLOUR PUMPKIN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1266" name="Picture 2" descr="11-119864_happy-halloween-pumpkin-clipart-abobora-halloween-cute ...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2"/>
          <a:stretch/>
        </p:blipFill>
        <p:spPr bwMode="auto">
          <a:xfrm>
            <a:off x="5638800" y="3079132"/>
            <a:ext cx="3505200" cy="377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9264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áº¿t quáº£ hÃ¬nh áº£nh cho pumpki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58" y="262635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áº¿t quáº£ hÃ¬nh áº£nh cho pumpki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16" y="239344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" y="-26005"/>
            <a:ext cx="9169686" cy="6884005"/>
          </a:xfrm>
          <a:prstGeom prst="rect">
            <a:avLst/>
          </a:prstGeom>
        </p:spPr>
      </p:pic>
      <p:pic>
        <p:nvPicPr>
          <p:cNvPr id="10" name="Picture 2" descr="Káº¿t quáº£ hÃ¬nh áº£nh cho pumpki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6" y="212222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áº¿t quáº£ hÃ¬nh áº£nh cho pumpkin clipar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4" y="210931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pumpki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88" y="291004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pumpkin clipar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06" y="288217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áº¿t quáº£ hÃ¬nh áº£nh cho pumpki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6" y="2542600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áº¿t quáº£ hÃ¬nh áº£nh cho pumpkin clipar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1" y="2538726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pumpki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3" y="2538726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pumpkin clipart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42" y="2537435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pumpki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27" y="2576179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áº¿t quáº£ hÃ¬nh áº£nh cho pumpkin clipar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áº¿t quáº£ hÃ¬nh áº£nh cho pumpki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6" y="4675321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Káº¿t quáº£ hÃ¬nh áº£nh cho pumpkin clipart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5" y="4674030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áº¿t quáº£ hÃ¬nh áº£nh cho pumpki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42" y="4674029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áº¿t quáº£ hÃ¬nh áº£nh cho pumpkin clipart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19" y="4672738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Káº¿t quáº£ hÃ¬nh áº£nh cho pumpki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50" y="4674029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Káº¿t quáº£ hÃ¬nh áº£nh cho pumpkin clipart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88" y="4672738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ptagon 5"/>
          <p:cNvSpPr/>
          <p:nvPr/>
        </p:nvSpPr>
        <p:spPr>
          <a:xfrm>
            <a:off x="1026427" y="207057"/>
            <a:ext cx="952518" cy="522656"/>
          </a:xfrm>
          <a:prstGeom prst="hep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Jack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Heptagon 29"/>
          <p:cNvSpPr/>
          <p:nvPr/>
        </p:nvSpPr>
        <p:spPr>
          <a:xfrm>
            <a:off x="6200624" y="241723"/>
            <a:ext cx="1118552" cy="522656"/>
          </a:xfrm>
          <a:prstGeom prst="hep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Anna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Heptagon 30"/>
          <p:cNvSpPr/>
          <p:nvPr/>
        </p:nvSpPr>
        <p:spPr>
          <a:xfrm>
            <a:off x="929640" y="2529942"/>
            <a:ext cx="1064545" cy="522656"/>
          </a:xfrm>
          <a:prstGeom prst="hep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Bill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Heptagon 31"/>
          <p:cNvSpPr/>
          <p:nvPr/>
        </p:nvSpPr>
        <p:spPr>
          <a:xfrm>
            <a:off x="3596438" y="2479332"/>
            <a:ext cx="1127962" cy="522656"/>
          </a:xfrm>
          <a:prstGeom prst="hep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Tony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Heptagon 32"/>
          <p:cNvSpPr/>
          <p:nvPr/>
        </p:nvSpPr>
        <p:spPr>
          <a:xfrm>
            <a:off x="6166168" y="2552826"/>
            <a:ext cx="1194752" cy="522656"/>
          </a:xfrm>
          <a:prstGeom prst="hep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Jenny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Heptagon 33"/>
          <p:cNvSpPr/>
          <p:nvPr/>
        </p:nvSpPr>
        <p:spPr>
          <a:xfrm>
            <a:off x="914400" y="4647424"/>
            <a:ext cx="1194752" cy="522656"/>
          </a:xfrm>
          <a:prstGeom prst="hep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Sam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Heptagon 34"/>
          <p:cNvSpPr/>
          <p:nvPr/>
        </p:nvSpPr>
        <p:spPr>
          <a:xfrm>
            <a:off x="3561954" y="4659927"/>
            <a:ext cx="1194752" cy="522656"/>
          </a:xfrm>
          <a:prstGeom prst="hep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Nick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Heptagon 35"/>
          <p:cNvSpPr/>
          <p:nvPr/>
        </p:nvSpPr>
        <p:spPr>
          <a:xfrm>
            <a:off x="6166500" y="4628001"/>
            <a:ext cx="1194752" cy="522656"/>
          </a:xfrm>
          <a:prstGeom prst="hep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David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7814516" y="6096000"/>
            <a:ext cx="1371600" cy="762000"/>
          </a:xfrm>
          <a:prstGeom prst="notchedRightArrow">
            <a:avLst>
              <a:gd name="adj1" fmla="val 62000"/>
              <a:gd name="adj2" fmla="val 76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NEXT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7" name="Picture 2" descr="Káº¿t quáº£ hÃ¬nh áº£nh cho pumpki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áº¿t quáº£ hÃ¬nh áº£nh cho pumpkin clipar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057400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Heptagon 28"/>
          <p:cNvSpPr/>
          <p:nvPr/>
        </p:nvSpPr>
        <p:spPr>
          <a:xfrm>
            <a:off x="3733800" y="304800"/>
            <a:ext cx="1120807" cy="522656"/>
          </a:xfrm>
          <a:prstGeom prst="hep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Tom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7524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79" y="685800"/>
            <a:ext cx="8306759" cy="50292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740915290"/>
      </p:ext>
    </p:extLst>
  </p:cSld>
  <p:clrMapOvr>
    <a:masterClrMapping/>
  </p:clrMapOvr>
  <p:transition spd="med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7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066800"/>
            <a:ext cx="41526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write.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1066800"/>
            <a:ext cx="8950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"/>
          <a:stretch/>
        </p:blipFill>
        <p:spPr>
          <a:xfrm>
            <a:off x="45720" y="2286000"/>
            <a:ext cx="9037320" cy="36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498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771</Words>
  <Application>Microsoft Office PowerPoint</Application>
  <PresentationFormat>On-screen Show (4:3)</PresentationFormat>
  <Paragraphs>152</Paragraphs>
  <Slides>24</Slides>
  <Notes>21</Notes>
  <HiddenSlides>9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369</cp:revision>
  <dcterms:created xsi:type="dcterms:W3CDTF">2006-08-16T00:00:00Z</dcterms:created>
  <dcterms:modified xsi:type="dcterms:W3CDTF">2023-02-12T10:36:46Z</dcterms:modified>
</cp:coreProperties>
</file>