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83" r:id="rId5"/>
    <p:sldId id="258" r:id="rId6"/>
    <p:sldId id="286" r:id="rId7"/>
    <p:sldId id="287" r:id="rId8"/>
    <p:sldId id="288" r:id="rId9"/>
    <p:sldId id="285" r:id="rId10"/>
    <p:sldId id="290" r:id="rId11"/>
    <p:sldId id="289" r:id="rId12"/>
    <p:sldId id="265" r:id="rId13"/>
    <p:sldId id="264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mời</a:t>
            </a:r>
            <a:r>
              <a:rPr lang="en-US" dirty="0"/>
              <a:t> 1 HS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tự 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ại sao hàng ở giữa trong khu vực chính của bàn phím lại có tên là 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 cơ sở 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/>
              <a:t>ai 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en-US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Nhìn thẳng vào màn hình;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Gõ nhẹ, dứt khoát; </a:t>
            </a:r>
            <a:endParaRPr lang="en-US" sz="2400" dirty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vi-VN" sz="2400" dirty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550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146</cp:revision>
  <dcterms:created xsi:type="dcterms:W3CDTF">2022-01-27T15:18:21Z</dcterms:created>
  <dcterms:modified xsi:type="dcterms:W3CDTF">2022-12-11T12:59:45Z</dcterms:modified>
</cp:coreProperties>
</file>