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7" r:id="rId6"/>
    <p:sldId id="268" r:id="rId7"/>
    <p:sldId id="262" r:id="rId8"/>
    <p:sldId id="263" r:id="rId9"/>
    <p:sldId id="264" r:id="rId10"/>
    <p:sldId id="265" r:id="rId11"/>
    <p:sldId id="270" r:id="rId12"/>
    <p:sldId id="269" r:id="rId13"/>
    <p:sldId id="271" r:id="rId14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9158-CF91-4DBA-A280-16611FD2302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EBF5-B520-4D97-BBAA-E236DAB66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2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9158-CF91-4DBA-A280-16611FD2302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EBF5-B520-4D97-BBAA-E236DAB66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70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9158-CF91-4DBA-A280-16611FD2302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EBF5-B520-4D97-BBAA-E236DAB66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2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9158-CF91-4DBA-A280-16611FD2302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EBF5-B520-4D97-BBAA-E236DAB66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2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9158-CF91-4DBA-A280-16611FD2302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EBF5-B520-4D97-BBAA-E236DAB66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8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9158-CF91-4DBA-A280-16611FD2302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EBF5-B520-4D97-BBAA-E236DAB66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59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9158-CF91-4DBA-A280-16611FD2302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EBF5-B520-4D97-BBAA-E236DAB66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62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9158-CF91-4DBA-A280-16611FD2302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EBF5-B520-4D97-BBAA-E236DAB66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2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9158-CF91-4DBA-A280-16611FD2302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EBF5-B520-4D97-BBAA-E236DAB66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35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9158-CF91-4DBA-A280-16611FD2302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EBF5-B520-4D97-BBAA-E236DAB66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0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9158-CF91-4DBA-A280-16611FD2302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EBF5-B520-4D97-BBAA-E236DAB66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4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69158-CF91-4DBA-A280-16611FD2302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BEBF5-B520-4D97-BBAA-E236DAB66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3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17" y="168812"/>
            <a:ext cx="9249169" cy="4895557"/>
          </a:xfrm>
          <a:prstGeom prst="rect">
            <a:avLst/>
          </a:prstGeom>
        </p:spPr>
      </p:pic>
      <p:pic>
        <p:nvPicPr>
          <p:cNvPr id="2050" name="Picture 2" descr="Tập làm văn Luyện tập làm báo cáo thống kê - Tuần 5 - tv | Hoc360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981" y="2944690"/>
            <a:ext cx="7110995" cy="365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90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007" y="4406779"/>
            <a:ext cx="7948139" cy="1927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70339" y="633046"/>
            <a:ext cx="11802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bảng đã tạo ở phần trên, em hay thực hiện gộp 2 ô ở cột đầu tiên và tách ô thứ 2 ở dòng đầu thành 3 ô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17" y="1833375"/>
            <a:ext cx="6696223" cy="19887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1513" y="3822104"/>
            <a:ext cx="441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Bảng đã tạo 3 dòng 4 cột</a:t>
            </a:r>
          </a:p>
        </p:txBody>
      </p:sp>
      <p:sp>
        <p:nvSpPr>
          <p:cNvPr id="23" name="Bent Arrow 22"/>
          <p:cNvSpPr/>
          <p:nvPr/>
        </p:nvSpPr>
        <p:spPr>
          <a:xfrm rot="5400000">
            <a:off x="7125286" y="2915413"/>
            <a:ext cx="1577621" cy="1282202"/>
          </a:xfrm>
          <a:prstGeom prst="bentArrow">
            <a:avLst>
              <a:gd name="adj1" fmla="val 15126"/>
              <a:gd name="adj2" fmla="val 25000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01507" y="6334053"/>
            <a:ext cx="441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Bảng đã gộp và tách ô</a:t>
            </a:r>
          </a:p>
        </p:txBody>
      </p:sp>
    </p:spTree>
    <p:extLst>
      <p:ext uri="{BB962C8B-B14F-4D97-AF65-F5344CB8AC3E}">
        <p14:creationId xmlns:p14="http://schemas.microsoft.com/office/powerpoint/2010/main" val="364921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133600" y="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/>
              <a:t>3. Thực hành</a:t>
            </a:r>
            <a:endParaRPr lang="en-US" sz="5400" dirty="0"/>
          </a:p>
        </p:txBody>
      </p:sp>
      <p:sp>
        <p:nvSpPr>
          <p:cNvPr id="34" name="TextBox 33"/>
          <p:cNvSpPr txBox="1"/>
          <p:nvPr/>
        </p:nvSpPr>
        <p:spPr>
          <a:xfrm>
            <a:off x="1981200" y="106680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Trao đổi với bạn,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06240" y="1066805"/>
            <a:ext cx="746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lập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24400" y="1066805"/>
            <a:ext cx="2418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thời khóa biểu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05600" y="1066803"/>
            <a:ext cx="179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của lớp 4B.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280400" y="106680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Lưu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915400" y="106680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thời khóa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057400" y="152847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biểu vừa tạo vào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66840" y="1528466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trên máy tính,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82000" y="153293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đặt tên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057400" y="204724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Thời khóa biểu.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296400" y="153293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là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54500" y="1527232"/>
            <a:ext cx="2420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thư mục của em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3048000" y="2514604"/>
          <a:ext cx="6477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47" name="Straight Connector 46"/>
          <p:cNvCxnSpPr/>
          <p:nvPr/>
        </p:nvCxnSpPr>
        <p:spPr>
          <a:xfrm>
            <a:off x="3048000" y="2504408"/>
            <a:ext cx="990600" cy="6197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441700" y="2517107"/>
            <a:ext cx="74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Thứ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35300" y="2767040"/>
            <a:ext cx="78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Tiết</a:t>
            </a:r>
          </a:p>
        </p:txBody>
      </p:sp>
      <p:sp>
        <p:nvSpPr>
          <p:cNvPr id="5" name="Oval 4"/>
          <p:cNvSpPr/>
          <p:nvPr/>
        </p:nvSpPr>
        <p:spPr>
          <a:xfrm>
            <a:off x="5638800" y="5700452"/>
            <a:ext cx="685800" cy="685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92D05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5</a:t>
            </a:r>
          </a:p>
        </p:txBody>
      </p:sp>
      <p:sp>
        <p:nvSpPr>
          <p:cNvPr id="6" name="Oval 5"/>
          <p:cNvSpPr/>
          <p:nvPr/>
        </p:nvSpPr>
        <p:spPr>
          <a:xfrm>
            <a:off x="5638800" y="5707379"/>
            <a:ext cx="685800" cy="685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92D05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4</a:t>
            </a:r>
          </a:p>
        </p:txBody>
      </p:sp>
      <p:sp>
        <p:nvSpPr>
          <p:cNvPr id="7" name="Oval 6"/>
          <p:cNvSpPr/>
          <p:nvPr/>
        </p:nvSpPr>
        <p:spPr>
          <a:xfrm>
            <a:off x="5638800" y="5707379"/>
            <a:ext cx="685800" cy="685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92D05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5638800" y="5714307"/>
            <a:ext cx="685800" cy="685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92D05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5638800" y="5714307"/>
            <a:ext cx="685800" cy="685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92D05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5638800" y="5715000"/>
            <a:ext cx="685800" cy="685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92D05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0</a:t>
            </a:r>
          </a:p>
        </p:txBody>
      </p:sp>
      <p:sp>
        <p:nvSpPr>
          <p:cNvPr id="4" name="Explosion 1 3"/>
          <p:cNvSpPr/>
          <p:nvPr/>
        </p:nvSpPr>
        <p:spPr>
          <a:xfrm>
            <a:off x="4419600" y="5334000"/>
            <a:ext cx="3124200" cy="1447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0151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25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-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 txBox="1">
            <a:spLocks/>
          </p:cNvSpPr>
          <p:nvPr/>
        </p:nvSpPr>
        <p:spPr>
          <a:xfrm>
            <a:off x="2133600" y="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/>
              <a:t>3. Thực hành</a:t>
            </a:r>
            <a:endParaRPr lang="en-US" sz="5400" dirty="0"/>
          </a:p>
        </p:txBody>
      </p:sp>
      <p:sp>
        <p:nvSpPr>
          <p:cNvPr id="42" name="TextBox 41"/>
          <p:cNvSpPr txBox="1"/>
          <p:nvPr/>
        </p:nvSpPr>
        <p:spPr>
          <a:xfrm>
            <a:off x="1981200" y="1066804"/>
            <a:ext cx="2438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Trao đổi với bạn,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06240" y="1066804"/>
            <a:ext cx="7467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lập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24400" y="1066804"/>
            <a:ext cx="24180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thời khóa biểu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29400" y="1066802"/>
            <a:ext cx="17907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của lớp 4B.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164975" y="1066801"/>
            <a:ext cx="83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Lưu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799975" y="1066800"/>
            <a:ext cx="1676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thời khóa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057400" y="1528469"/>
            <a:ext cx="457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biểu vừa tạo vào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71640" y="1528465"/>
            <a:ext cx="2133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trên máy tính,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686800" y="1532930"/>
            <a:ext cx="1219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đặt tên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057400" y="2047244"/>
            <a:ext cx="3575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Thời khóa biểu buổi sáng.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601200" y="1532930"/>
            <a:ext cx="609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là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254500" y="1527231"/>
            <a:ext cx="2755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thư mục D:\Lop4B</a:t>
            </a:r>
          </a:p>
        </p:txBody>
      </p:sp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3048000" y="2514604"/>
          <a:ext cx="647700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55" name="Straight Connector 54"/>
          <p:cNvCxnSpPr/>
          <p:nvPr/>
        </p:nvCxnSpPr>
        <p:spPr>
          <a:xfrm>
            <a:off x="3048000" y="2504408"/>
            <a:ext cx="990600" cy="6197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441700" y="2517107"/>
            <a:ext cx="74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Thứ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035300" y="2767040"/>
            <a:ext cx="78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Tiết</a:t>
            </a:r>
          </a:p>
        </p:txBody>
      </p:sp>
    </p:spTree>
    <p:extLst>
      <p:ext uri="{BB962C8B-B14F-4D97-AF65-F5344CB8AC3E}">
        <p14:creationId xmlns:p14="http://schemas.microsoft.com/office/powerpoint/2010/main" val="165560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0000"/>
    </mc:Choice>
    <mc:Fallback xmlns="">
      <p:transition spd="slow" advTm="68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3" grpId="0"/>
      <p:bldP spid="43" grpId="1"/>
      <p:bldP spid="44" grpId="0"/>
      <p:bldP spid="44" grpId="1"/>
      <p:bldP spid="45" grpId="0"/>
      <p:bldP spid="46" grpId="0"/>
      <p:bldP spid="46" grpId="1"/>
      <p:bldP spid="47" grpId="0"/>
      <p:bldP spid="48" grpId="0"/>
      <p:bldP spid="49" grpId="0"/>
      <p:bldP spid="50" grpId="0"/>
      <p:bldP spid="50" grpId="1"/>
      <p:bldP spid="51" grpId="0"/>
      <p:bldP spid="51" grpId="1"/>
      <p:bldP spid="52" grpId="0"/>
      <p:bldP spid="53" grpId="0"/>
      <p:bldP spid="53" grpId="1"/>
      <p:bldP spid="56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79DB0E6C-69C3-D938-2994-B8F6D7EEFB44}"/>
              </a:ext>
            </a:extLst>
          </p:cNvPr>
          <p:cNvSpPr/>
          <p:nvPr/>
        </p:nvSpPr>
        <p:spPr>
          <a:xfrm>
            <a:off x="546410" y="1115122"/>
            <a:ext cx="11006253" cy="5519043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vi-VN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CF3549-58B5-DE5D-A0BA-F2A3423577CA}"/>
              </a:ext>
            </a:extLst>
          </p:cNvPr>
          <p:cNvSpPr txBox="1"/>
          <p:nvPr/>
        </p:nvSpPr>
        <p:spPr>
          <a:xfrm>
            <a:off x="1572322" y="468791"/>
            <a:ext cx="243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vi-VN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71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hời Khóa Biểu năm học 2019-2020, học kỳ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0375" y="1029194"/>
            <a:ext cx="113526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 VÀ TRÌNH BÀY BẢNG TRONG VĂNBẢN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539" y="2352633"/>
            <a:ext cx="4686300" cy="1308196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445765"/>
              </p:ext>
            </p:extLst>
          </p:nvPr>
        </p:nvGraphicFramePr>
        <p:xfrm>
          <a:off x="307975" y="3971883"/>
          <a:ext cx="60959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83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2464" y="108515"/>
            <a:ext cx="8201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CHÈN BẢNG VÀO TRANG SOẠN THẢO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762352"/>
            <a:ext cx="4348990" cy="29796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 1: Trong thẻ Insert, chọn Table</a:t>
            </a:r>
            <a:endParaRPr lang="en-US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40" y="3880131"/>
            <a:ext cx="5015877" cy="265079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63175" y="762353"/>
            <a:ext cx="5964702" cy="29796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Di chuyển con trỏ chuột vào vùng có các ô vuông để chọn số cột và dòng. Nháy chuột để chèn bảng vào trang soạn thảo.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354609" y="2080332"/>
            <a:ext cx="713305" cy="59084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6345360" y="3811070"/>
            <a:ext cx="5274554" cy="304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3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14522" y="0"/>
            <a:ext cx="8001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921" y="834480"/>
            <a:ext cx="9019869" cy="16187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86582" y="2610505"/>
            <a:ext cx="4788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TRÌNH BÀY BẢNG 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07267" y="3580002"/>
            <a:ext cx="3338475" cy="3301532"/>
            <a:chOff x="4633311" y="4972049"/>
            <a:chExt cx="4267856" cy="4509969"/>
          </a:xfrm>
        </p:grpSpPr>
        <p:sp>
          <p:nvSpPr>
            <p:cNvPr id="7" name="Rounded Rectangle 6"/>
            <p:cNvSpPr/>
            <p:nvPr/>
          </p:nvSpPr>
          <p:spPr>
            <a:xfrm>
              <a:off x="4633311" y="5484573"/>
              <a:ext cx="2706341" cy="399744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36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chỉnh</a:t>
              </a:r>
              <a:r>
                <a:rPr lang="en-US" sz="36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36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sz="36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cột</a:t>
              </a:r>
              <a:r>
                <a:rPr lang="en-US" sz="36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dòng</a:t>
              </a:r>
              <a:endPara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Straight Connector 7"/>
            <p:cNvCxnSpPr>
              <a:endCxn id="7" idx="0"/>
            </p:cNvCxnSpPr>
            <p:nvPr/>
          </p:nvCxnSpPr>
          <p:spPr>
            <a:xfrm flipH="1">
              <a:off x="5986480" y="4972049"/>
              <a:ext cx="2914687" cy="5125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372484" y="3580003"/>
            <a:ext cx="2220379" cy="3277997"/>
            <a:chOff x="5489752" y="1013821"/>
            <a:chExt cx="3192965" cy="5675366"/>
          </a:xfrm>
        </p:grpSpPr>
        <p:sp>
          <p:nvSpPr>
            <p:cNvPr id="10" name="Rounded Rectangle 9"/>
            <p:cNvSpPr/>
            <p:nvPr/>
          </p:nvSpPr>
          <p:spPr>
            <a:xfrm>
              <a:off x="5489752" y="1526344"/>
              <a:ext cx="3192965" cy="5162843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Gộp</a:t>
              </a:r>
              <a:r>
                <a:rPr lang="en-US" sz="36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36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endPara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endCxn id="10" idx="0"/>
            </p:cNvCxnSpPr>
            <p:nvPr/>
          </p:nvCxnSpPr>
          <p:spPr>
            <a:xfrm>
              <a:off x="7051267" y="1013821"/>
              <a:ext cx="34969" cy="51252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427026" y="3580003"/>
            <a:ext cx="3419354" cy="3277997"/>
            <a:chOff x="7640859" y="3886986"/>
            <a:chExt cx="4821073" cy="5699984"/>
          </a:xfrm>
        </p:grpSpPr>
        <p:sp>
          <p:nvSpPr>
            <p:cNvPr id="13" name="Rounded Rectangle 12"/>
            <p:cNvSpPr/>
            <p:nvPr/>
          </p:nvSpPr>
          <p:spPr>
            <a:xfrm>
              <a:off x="9441522" y="4424127"/>
              <a:ext cx="3020410" cy="516284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Tách</a:t>
              </a:r>
              <a:r>
                <a:rPr lang="en-US" sz="36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36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endPara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Connector 13"/>
            <p:cNvCxnSpPr>
              <a:endCxn id="13" idx="0"/>
            </p:cNvCxnSpPr>
            <p:nvPr/>
          </p:nvCxnSpPr>
          <p:spPr>
            <a:xfrm>
              <a:off x="7640859" y="3886986"/>
              <a:ext cx="3310868" cy="53714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00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6600"/>
                </a:solidFill>
              </a:rPr>
              <a:t>Các bước điều chỉnh độ rộng của cột/dòng: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76400" y="404446"/>
            <a:ext cx="9372600" cy="76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CC"/>
                </a:solidFill>
              </a:rPr>
              <a:t> Điều chỉnh độ rộng </a:t>
            </a:r>
            <a:r>
              <a:rPr lang="en-US" b="1" dirty="0" err="1">
                <a:solidFill>
                  <a:srgbClr val="0000CC"/>
                </a:solidFill>
              </a:rPr>
              <a:t>của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cột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và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dòng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48400" y="2057400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Bước 1: Di chuyển con trỏ chuột vào đoạn thẳng, ranh giới giữa các cột, con trỏ chuột chuyển thành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48400" y="4343400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Bước 2: Kéo thả chuột để tăng hoặc giảm độ rộng của cột. Tương tự em điều chỉnh độ rộng của dòng.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4" t="28906" r="39401" b="57131"/>
          <a:stretch/>
        </p:blipFill>
        <p:spPr bwMode="auto">
          <a:xfrm>
            <a:off x="1981200" y="2408239"/>
            <a:ext cx="3505200" cy="111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6" t="29343" r="40692" b="59415"/>
          <a:stretch/>
        </p:blipFill>
        <p:spPr bwMode="auto">
          <a:xfrm>
            <a:off x="1905001" y="4114800"/>
            <a:ext cx="3489961" cy="9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flipH="1">
            <a:off x="3657600" y="2514600"/>
            <a:ext cx="2590800" cy="3657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4267200" y="4759271"/>
            <a:ext cx="1905000" cy="11753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28906" r="40743" b="58438"/>
          <a:stretch/>
        </p:blipFill>
        <p:spPr bwMode="auto">
          <a:xfrm>
            <a:off x="1905000" y="5090160"/>
            <a:ext cx="3489961" cy="105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 flipH="1">
            <a:off x="2895600" y="5090161"/>
            <a:ext cx="3276600" cy="7772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23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617" y="695739"/>
            <a:ext cx="10575235" cy="5430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Tăng độ rộng của cột 4 và dòng 3 trong bảng </a:t>
            </a:r>
            <a:r>
              <a:rPr lang="en-US" sz="3600" b="1" dirty="0" err="1">
                <a:solidFill>
                  <a:srgbClr val="FF0000"/>
                </a:solidFill>
              </a:rPr>
              <a:t>đã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tạo</a:t>
            </a:r>
            <a:r>
              <a:rPr lang="en-US" sz="3600" b="1" dirty="0">
                <a:solidFill>
                  <a:srgbClr val="FF0000"/>
                </a:solidFill>
              </a:rPr>
              <a:t>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00400" y="2362200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00400" y="4505960"/>
          <a:ext cx="6096000" cy="1894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1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2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Down Arrow 1"/>
          <p:cNvSpPr/>
          <p:nvPr/>
        </p:nvSpPr>
        <p:spPr>
          <a:xfrm>
            <a:off x="6477000" y="39624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438400" y="55626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5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1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45426" y="261983"/>
            <a:ext cx="47452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 các ô trong bảng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107999" y="1026383"/>
            <a:ext cx="5912974" cy="3337755"/>
          </a:xfrm>
          <a:prstGeom prst="downArrowCallout">
            <a:avLst>
              <a:gd name="adj1" fmla="val 23314"/>
              <a:gd name="adj2" fmla="val 28372"/>
              <a:gd name="adj3" fmla="val 22893"/>
              <a:gd name="adj4" fmla="val 71721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1: Đưa con trỏ chuột vào vị trí ô bắt đầu gộp, nhấn giữn nút trái chuột, kéo chọn số ô cần gộp rồi thả nút chuột.</a:t>
            </a:r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6138349" y="1026383"/>
            <a:ext cx="5912974" cy="3337755"/>
          </a:xfrm>
          <a:prstGeom prst="downArrowCallout">
            <a:avLst>
              <a:gd name="adj1" fmla="val 23314"/>
              <a:gd name="adj2" fmla="val 28372"/>
              <a:gd name="adj3" fmla="val 22893"/>
              <a:gd name="adj4" fmla="val 71721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2: Trên thẻ Layout, chọn </a:t>
            </a:r>
            <a:r>
              <a:rPr lang="en-US" sz="32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Merge Cells </a:t>
            </a:r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 gộp các ô.</a:t>
            </a:r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99" y="4420652"/>
            <a:ext cx="6009524" cy="216302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6555546" y="4343279"/>
            <a:ext cx="5495778" cy="251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8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4162" y="0"/>
            <a:ext cx="41040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 ô trong bảng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1697" y="477500"/>
            <a:ext cx="2921015" cy="20828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 1: Đưa con trỏ chuột vào ô cần tách.</a:t>
            </a:r>
            <a:endParaRPr lang="en-US" sz="3600"/>
          </a:p>
        </p:txBody>
      </p:sp>
      <p:sp>
        <p:nvSpPr>
          <p:cNvPr id="5" name="Rounded Rectangle 4"/>
          <p:cNvSpPr/>
          <p:nvPr/>
        </p:nvSpPr>
        <p:spPr>
          <a:xfrm>
            <a:off x="186637" y="4473526"/>
            <a:ext cx="5523914" cy="22094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 3: Gõ </a:t>
            </a:r>
            <a:endParaRPr lang="en-US" sz="3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 cột</a:t>
            </a:r>
            <a:r>
              <a:rPr lang="en-US" sz="360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36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Number of columns</a:t>
            </a:r>
            <a:endParaRPr lang="en-US" sz="36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 dòng</a:t>
            </a:r>
            <a:r>
              <a:rPr lang="en-US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36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Number of rows</a:t>
            </a:r>
            <a:endParaRPr lang="en-US" sz="36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rồi chọn OK.</a:t>
            </a:r>
            <a:endParaRPr lang="en-US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1697" y="2560320"/>
            <a:ext cx="3573193" cy="19132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 2: Trên thẻ Layout chọn </a:t>
            </a:r>
            <a:r>
              <a:rPr lang="vi-VN" sz="36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Split Cells</a:t>
            </a:r>
            <a:r>
              <a:rPr lang="vi-VN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n-US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551" y="707886"/>
            <a:ext cx="5051234" cy="191320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6546166" y="2621092"/>
            <a:ext cx="5087816" cy="1993111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8109859" y="4614203"/>
            <a:ext cx="3918017" cy="2243797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009292" y="1378634"/>
            <a:ext cx="1209822" cy="4783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680505" y="3376152"/>
            <a:ext cx="1209822" cy="4783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311862" y="5507901"/>
            <a:ext cx="1209822" cy="4783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218" y="362635"/>
            <a:ext cx="1193878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CHÚ</a:t>
            </a:r>
            <a:r>
              <a:rPr lang="vi-V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ô: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Layout → 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Merge Cells </a:t>
            </a: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ô: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Layout → S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plit Cells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130" y="2301627"/>
            <a:ext cx="9777797" cy="278553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3313412" y="4608860"/>
            <a:ext cx="1083798" cy="9566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122277" y="4428162"/>
            <a:ext cx="1276010" cy="113730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67824" y="5565461"/>
            <a:ext cx="149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Gộp ô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52699" y="5565461"/>
            <a:ext cx="149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Tách ô</a:t>
            </a:r>
          </a:p>
        </p:txBody>
      </p:sp>
    </p:spTree>
    <p:extLst>
      <p:ext uri="{BB962C8B-B14F-4D97-AF65-F5344CB8AC3E}">
        <p14:creationId xmlns:p14="http://schemas.microsoft.com/office/powerpoint/2010/main" val="22801638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8&quot; unique_id=&quot;10217&quot;&gt;&lt;/object&gt;&lt;object type=&quot;2&quot; unique_id=&quot;10218&quot;&gt;&lt;object type=&quot;3&quot; unique_id=&quot;10219&quot;&gt;&lt;property id=&quot;20148&quot; value=&quot;5&quot;/&gt;&lt;property id=&quot;20300&quot; value=&quot;Slide 1&quot;/&gt;&lt;property id=&quot;20307&quot; value=&quot;256&quot;/&gt;&lt;/object&gt;&lt;object type=&quot;3&quot; unique_id=&quot;10220&quot;&gt;&lt;property id=&quot;20148&quot; value=&quot;5&quot;/&gt;&lt;property id=&quot;20300&quot; value=&quot;Slide 2&quot;/&gt;&lt;property id=&quot;20307&quot; value=&quot;258&quot;/&gt;&lt;/object&gt;&lt;object type=&quot;3&quot; unique_id=&quot;10221&quot;&gt;&lt;property id=&quot;20148&quot; value=&quot;5&quot;/&gt;&lt;property id=&quot;20300&quot; value=&quot;Slide 3&quot;/&gt;&lt;property id=&quot;20307&quot; value=&quot;257&quot;/&gt;&lt;/object&gt;&lt;object type=&quot;3&quot; unique_id=&quot;10222&quot;&gt;&lt;property id=&quot;20148&quot; value=&quot;5&quot;/&gt;&lt;property id=&quot;20300&quot; value=&quot;Slide 4&quot;/&gt;&lt;property id=&quot;20307&quot; value=&quot;259&quot;/&gt;&lt;/object&gt;&lt;object type=&quot;3&quot; unique_id=&quot;10223&quot;&gt;&lt;property id=&quot;20148&quot; value=&quot;5&quot;/&gt;&lt;property id=&quot;20300&quot; value=&quot;Slide 5&quot;/&gt;&lt;property id=&quot;20307&quot; value=&quot;260&quot;/&gt;&lt;/object&gt;&lt;object type=&quot;3&quot; unique_id=&quot;10224&quot;&gt;&lt;property id=&quot;20148&quot; value=&quot;5&quot;/&gt;&lt;property id=&quot;20300&quot; value=&quot;Slide 6&quot;/&gt;&lt;property id=&quot;20307&quot; value=&quot;261&quot;/&gt;&lt;/object&gt;&lt;object type=&quot;3&quot; unique_id=&quot;10225&quot;&gt;&lt;property id=&quot;20148&quot; value=&quot;5&quot;/&gt;&lt;property id=&quot;20300&quot; value=&quot;Slide 7&quot;/&gt;&lt;property id=&quot;20307&quot; value=&quot;262&quot;/&gt;&lt;/object&gt;&lt;object type=&quot;3&quot; unique_id=&quot;10370&quot;&gt;&lt;property id=&quot;20148&quot; value=&quot;5&quot;/&gt;&lt;property id=&quot;20300&quot; value=&quot;Slide 8&quot;/&gt;&lt;property id=&quot;20307&quot; value=&quot;263&quot;/&gt;&lt;/object&gt;&lt;object type=&quot;3&quot; unique_id=&quot;10371&quot;&gt;&lt;property id=&quot;20148&quot; value=&quot;5&quot;/&gt;&lt;property id=&quot;20300&quot; value=&quot;Slide 9&quot;/&gt;&lt;property id=&quot;20307&quot; value=&quot;264&quot;/&gt;&lt;/object&gt;&lt;object type=&quot;3&quot; unique_id=&quot;10372&quot;&gt;&lt;property id=&quot;20148&quot; value=&quot;5&quot;/&gt;&lt;property id=&quot;20300&quot; value=&quot;Slide 10&quot;/&gt;&lt;property id=&quot;20307&quot; value=&quot;265&quot;/&gt;&lt;/object&gt;&lt;object type=&quot;3&quot; unique_id=&quot;10373&quot;&gt;&lt;property id=&quot;20148&quot; value=&quot;5&quot;/&gt;&lt;property id=&quot;20300&quot; value=&quot;Slide 11&quot;/&gt;&lt;property id=&quot;20307&quot; value=&quot;26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1789</TotalTime>
  <Words>518</Words>
  <Application>Microsoft Office PowerPoint</Application>
  <PresentationFormat>Widescreen</PresentationFormat>
  <Paragraphs>94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 Điều chỉnh độ rộng của cột và dòng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22</cp:revision>
  <dcterms:created xsi:type="dcterms:W3CDTF">2020-05-17T09:25:42Z</dcterms:created>
  <dcterms:modified xsi:type="dcterms:W3CDTF">2023-02-12T13:58:32Z</dcterms:modified>
</cp:coreProperties>
</file>