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  <p:sldMasterId id="2147484135" r:id="rId2"/>
  </p:sldMasterIdLst>
  <p:notesMasterIdLst>
    <p:notesMasterId r:id="rId13"/>
  </p:notesMasterIdLst>
  <p:sldIdLst>
    <p:sldId id="331" r:id="rId3"/>
    <p:sldId id="333" r:id="rId4"/>
    <p:sldId id="317" r:id="rId5"/>
    <p:sldId id="306" r:id="rId6"/>
    <p:sldId id="305" r:id="rId7"/>
    <p:sldId id="334" r:id="rId8"/>
    <p:sldId id="324" r:id="rId9"/>
    <p:sldId id="322" r:id="rId10"/>
    <p:sldId id="329" r:id="rId11"/>
    <p:sldId id="338" r:id="rId12"/>
  </p:sldIdLst>
  <p:sldSz cx="9906000" cy="6858000" type="A4"/>
  <p:notesSz cx="6858000" cy="9144000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6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879" y="20638"/>
            <a:ext cx="9906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1619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1619 w 6027"/>
                <a:gd name="T7" fmla="*/ 0 h 2296"/>
                <a:gd name="T8" fmla="*/ 1619 w 6027"/>
                <a:gd name="T9" fmla="*/ 1 h 2296"/>
                <a:gd name="T10" fmla="*/ 1619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762221" y="6269038"/>
            <a:ext cx="31369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721" y="6034088"/>
            <a:ext cx="8499212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461 h 353"/>
                  <a:gd name="T4" fmla="*/ 24 w 186"/>
                  <a:gd name="T5" fmla="*/ 792 h 353"/>
                  <a:gd name="T6" fmla="*/ 18 w 186"/>
                  <a:gd name="T7" fmla="*/ 1714 h 353"/>
                  <a:gd name="T8" fmla="*/ 42 w 186"/>
                  <a:gd name="T9" fmla="*/ 2976 h 353"/>
                  <a:gd name="T10" fmla="*/ 48 w 186"/>
                  <a:gd name="T11" fmla="*/ 4213 h 353"/>
                  <a:gd name="T12" fmla="*/ 0 w 186"/>
                  <a:gd name="T13" fmla="*/ 9207 h 353"/>
                  <a:gd name="T14" fmla="*/ 54 w 186"/>
                  <a:gd name="T15" fmla="*/ 6089 h 353"/>
                  <a:gd name="T16" fmla="*/ 84 w 186"/>
                  <a:gd name="T17" fmla="*/ 5621 h 353"/>
                  <a:gd name="T18" fmla="*/ 126 w 186"/>
                  <a:gd name="T19" fmla="*/ 3298 h 353"/>
                  <a:gd name="T20" fmla="*/ 144 w 186"/>
                  <a:gd name="T21" fmla="*/ 3120 h 353"/>
                  <a:gd name="T22" fmla="*/ 144 w 186"/>
                  <a:gd name="T23" fmla="*/ 2354 h 353"/>
                  <a:gd name="T24" fmla="*/ 186 w 186"/>
                  <a:gd name="T25" fmla="*/ 1714 h 353"/>
                  <a:gd name="T26" fmla="*/ 162 w 186"/>
                  <a:gd name="T27" fmla="*/ 155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69 h 66"/>
                  <a:gd name="T8" fmla="*/ 6 w 155"/>
                  <a:gd name="T9" fmla="*/ 488 h 66"/>
                  <a:gd name="T10" fmla="*/ 0 w 155"/>
                  <a:gd name="T11" fmla="*/ 666 h 66"/>
                  <a:gd name="T12" fmla="*/ 78 w 155"/>
                  <a:gd name="T13" fmla="*/ 1636 h 66"/>
                  <a:gd name="T14" fmla="*/ 96 w 155"/>
                  <a:gd name="T15" fmla="*/ 1151 h 66"/>
                  <a:gd name="T16" fmla="*/ 155 w 155"/>
                  <a:gd name="T17" fmla="*/ 1819 h 66"/>
                  <a:gd name="T18" fmla="*/ 126 w 155"/>
                  <a:gd name="T19" fmla="*/ 666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1114 h 72"/>
                  <a:gd name="T2" fmla="*/ 0 w 42"/>
                  <a:gd name="T3" fmla="*/ 578 h 72"/>
                  <a:gd name="T4" fmla="*/ 12 w 42"/>
                  <a:gd name="T5" fmla="*/ 200 h 72"/>
                  <a:gd name="T6" fmla="*/ 0 w 42"/>
                  <a:gd name="T7" fmla="*/ 200 h 72"/>
                  <a:gd name="T8" fmla="*/ 12 w 42"/>
                  <a:gd name="T9" fmla="*/ 200 h 72"/>
                  <a:gd name="T10" fmla="*/ 24 w 42"/>
                  <a:gd name="T11" fmla="*/ 200 h 72"/>
                  <a:gd name="T12" fmla="*/ 36 w 42"/>
                  <a:gd name="T13" fmla="*/ 200 h 72"/>
                  <a:gd name="T14" fmla="*/ 42 w 42"/>
                  <a:gd name="T15" fmla="*/ 0 h 72"/>
                  <a:gd name="T16" fmla="*/ 30 w 42"/>
                  <a:gd name="T17" fmla="*/ 578 h 72"/>
                  <a:gd name="T18" fmla="*/ 42 w 42"/>
                  <a:gd name="T19" fmla="*/ 1485 h 72"/>
                  <a:gd name="T20" fmla="*/ 12 w 42"/>
                  <a:gd name="T21" fmla="*/ 2177 h 72"/>
                  <a:gd name="T22" fmla="*/ 6 w 42"/>
                  <a:gd name="T23" fmla="*/ 1114 h 72"/>
                  <a:gd name="T24" fmla="*/ 6 w 42"/>
                  <a:gd name="T25" fmla="*/ 11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79319" y="6021388"/>
            <a:ext cx="615857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89 h 287"/>
                <a:gd name="T4" fmla="*/ 66 w 365"/>
                <a:gd name="T5" fmla="*/ 166 h 287"/>
                <a:gd name="T6" fmla="*/ 143 w 365"/>
                <a:gd name="T7" fmla="*/ 272 h 287"/>
                <a:gd name="T8" fmla="*/ 191 w 365"/>
                <a:gd name="T9" fmla="*/ 249 h 287"/>
                <a:gd name="T10" fmla="*/ 341 w 365"/>
                <a:gd name="T11" fmla="*/ 428 h 287"/>
                <a:gd name="T12" fmla="*/ 305 w 365"/>
                <a:gd name="T13" fmla="*/ 260 h 287"/>
                <a:gd name="T14" fmla="*/ 365 w 365"/>
                <a:gd name="T15" fmla="*/ 195 h 287"/>
                <a:gd name="T16" fmla="*/ 359 w 365"/>
                <a:gd name="T17" fmla="*/ 186 h 287"/>
                <a:gd name="T18" fmla="*/ 335 w 365"/>
                <a:gd name="T19" fmla="*/ 172 h 287"/>
                <a:gd name="T20" fmla="*/ 299 w 365"/>
                <a:gd name="T21" fmla="*/ 130 h 287"/>
                <a:gd name="T22" fmla="*/ 257 w 365"/>
                <a:gd name="T23" fmla="*/ 101 h 287"/>
                <a:gd name="T24" fmla="*/ 215 w 365"/>
                <a:gd name="T25" fmla="*/ 83 h 287"/>
                <a:gd name="T26" fmla="*/ 173 w 365"/>
                <a:gd name="T27" fmla="*/ 65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59 h 60"/>
                <a:gd name="T16" fmla="*/ 65 w 71"/>
                <a:gd name="T17" fmla="*/ 71 h 60"/>
                <a:gd name="T18" fmla="*/ 71 w 71"/>
                <a:gd name="T19" fmla="*/ 83 h 60"/>
                <a:gd name="T20" fmla="*/ 71 w 71"/>
                <a:gd name="T21" fmla="*/ 89 h 60"/>
                <a:gd name="T22" fmla="*/ 59 w 71"/>
                <a:gd name="T23" fmla="*/ 83 h 60"/>
                <a:gd name="T24" fmla="*/ 47 w 71"/>
                <a:gd name="T25" fmla="*/ 71 h 60"/>
                <a:gd name="T26" fmla="*/ 23 w 71"/>
                <a:gd name="T27" fmla="*/ 59 h 60"/>
                <a:gd name="T28" fmla="*/ 23 w 71"/>
                <a:gd name="T29" fmla="*/ 65 h 60"/>
                <a:gd name="T30" fmla="*/ 18 w 71"/>
                <a:gd name="T31" fmla="*/ 71 h 60"/>
                <a:gd name="T32" fmla="*/ 12 w 71"/>
                <a:gd name="T33" fmla="*/ 77 h 60"/>
                <a:gd name="T34" fmla="*/ 6 w 71"/>
                <a:gd name="T35" fmla="*/ 77 h 60"/>
                <a:gd name="T36" fmla="*/ 6 w 71"/>
                <a:gd name="T37" fmla="*/ 77 h 60"/>
                <a:gd name="T38" fmla="*/ 6 w 71"/>
                <a:gd name="T39" fmla="*/ 65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83 h 162"/>
                <a:gd name="T10" fmla="*/ 96 w 161"/>
                <a:gd name="T11" fmla="*/ 89 h 162"/>
                <a:gd name="T12" fmla="*/ 102 w 161"/>
                <a:gd name="T13" fmla="*/ 101 h 162"/>
                <a:gd name="T14" fmla="*/ 108 w 161"/>
                <a:gd name="T15" fmla="*/ 113 h 162"/>
                <a:gd name="T16" fmla="*/ 120 w 161"/>
                <a:gd name="T17" fmla="*/ 128 h 162"/>
                <a:gd name="T18" fmla="*/ 143 w 161"/>
                <a:gd name="T19" fmla="*/ 164 h 162"/>
                <a:gd name="T20" fmla="*/ 155 w 161"/>
                <a:gd name="T21" fmla="*/ 196 h 162"/>
                <a:gd name="T22" fmla="*/ 161 w 161"/>
                <a:gd name="T23" fmla="*/ 219 h 162"/>
                <a:gd name="T24" fmla="*/ 161 w 161"/>
                <a:gd name="T25" fmla="*/ 228 h 162"/>
                <a:gd name="T26" fmla="*/ 96 w 161"/>
                <a:gd name="T27" fmla="*/ 140 h 162"/>
                <a:gd name="T28" fmla="*/ 30 w 161"/>
                <a:gd name="T29" fmla="*/ 83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59 h 60"/>
                <a:gd name="T4" fmla="*/ 41 w 59"/>
                <a:gd name="T5" fmla="*/ 65 h 60"/>
                <a:gd name="T6" fmla="*/ 47 w 59"/>
                <a:gd name="T7" fmla="*/ 71 h 60"/>
                <a:gd name="T8" fmla="*/ 53 w 59"/>
                <a:gd name="T9" fmla="*/ 83 h 60"/>
                <a:gd name="T10" fmla="*/ 53 w 59"/>
                <a:gd name="T11" fmla="*/ 89 h 60"/>
                <a:gd name="T12" fmla="*/ 47 w 59"/>
                <a:gd name="T13" fmla="*/ 83 h 60"/>
                <a:gd name="T14" fmla="*/ 35 w 59"/>
                <a:gd name="T15" fmla="*/ 77 h 60"/>
                <a:gd name="T16" fmla="*/ 23 w 59"/>
                <a:gd name="T17" fmla="*/ 65 h 60"/>
                <a:gd name="T18" fmla="*/ 17 w 59"/>
                <a:gd name="T19" fmla="*/ 59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65 h 204"/>
                <a:gd name="T2" fmla="*/ 245 w 245"/>
                <a:gd name="T3" fmla="*/ 71 h 204"/>
                <a:gd name="T4" fmla="*/ 209 w 245"/>
                <a:gd name="T5" fmla="*/ 124 h 204"/>
                <a:gd name="T6" fmla="*/ 143 w 245"/>
                <a:gd name="T7" fmla="*/ 200 h 204"/>
                <a:gd name="T8" fmla="*/ 167 w 245"/>
                <a:gd name="T9" fmla="*/ 236 h 204"/>
                <a:gd name="T10" fmla="*/ 179 w 245"/>
                <a:gd name="T11" fmla="*/ 308 h 204"/>
                <a:gd name="T12" fmla="*/ 77 w 245"/>
                <a:gd name="T13" fmla="*/ 200 h 204"/>
                <a:gd name="T14" fmla="*/ 47 w 245"/>
                <a:gd name="T15" fmla="*/ 124 h 204"/>
                <a:gd name="T16" fmla="*/ 89 w 245"/>
                <a:gd name="T17" fmla="*/ 95 h 204"/>
                <a:gd name="T18" fmla="*/ 59 w 245"/>
                <a:gd name="T19" fmla="*/ 65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65 h 204"/>
                <a:gd name="T50" fmla="*/ 233 w 245"/>
                <a:gd name="T51" fmla="*/ 65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584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95300" y="1447801"/>
            <a:ext cx="8915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584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4290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D8BA-C4FD-4566-BFD6-2287D727A724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3BD5-B78D-42E1-87CB-30B02176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0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BBF5-87B5-4CDE-BDFB-6991D78C6528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1E9E-5A90-4E8F-8C83-1828578AE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C5E2-A858-437B-9CED-E3047F97F71F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F936-2B85-48FC-A4E9-4F0B2DA1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BF60-831D-4845-8B3D-6E3DDA06D761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5AA8-786F-4800-950D-300D2C25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3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BA77-5744-43B7-9CDF-C43964381F72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914C-215D-4EF6-93AD-54FE73E5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3185-487B-42A4-A5B9-F9392EE0B689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AF3F-F6E3-400E-AA8A-B6F11FBB4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D48F8-851B-43A7-B56E-9DC1F80AC6A3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FAC0-E5BD-4B52-AA86-37711336A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03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9FAD-0C88-49EA-A138-C024D1537048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897D-66CB-4E71-A15A-1485E5524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2AD8-227C-41AF-B05F-620B7193F086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636E0-3C7C-402F-BD72-9E63B3ED3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4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9688-BB75-400B-A7EC-4F6A7C969F27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C4F8-0D85-4983-8D16-A961EB3FB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3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41525-2515-4B05-AA3C-34D8912DC85C}" type="datetime1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CF79-45B6-4071-AD6C-DD5D412C3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128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1619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1619 w 6027"/>
                <a:gd name="T7" fmla="*/ 0 h 2296"/>
                <a:gd name="T8" fmla="*/ 1619 w 6027"/>
                <a:gd name="T9" fmla="*/ 1 h 2296"/>
                <a:gd name="T10" fmla="*/ 1619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1267" name="Freeform 5"/>
          <p:cNvSpPr>
            <a:spLocks/>
          </p:cNvSpPr>
          <p:nvPr/>
        </p:nvSpPr>
        <p:spPr bwMode="hidden">
          <a:xfrm>
            <a:off x="6769100" y="6262688"/>
            <a:ext cx="31369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0" y="6019800"/>
            <a:ext cx="8502650" cy="857250"/>
            <a:chOff x="0" y="3792"/>
            <a:chExt cx="4944" cy="540"/>
          </a:xfrm>
        </p:grpSpPr>
        <p:sp>
          <p:nvSpPr>
            <p:cNvPr id="65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128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128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461 h 353"/>
                  <a:gd name="T4" fmla="*/ 24 w 186"/>
                  <a:gd name="T5" fmla="*/ 792 h 353"/>
                  <a:gd name="T6" fmla="*/ 18 w 186"/>
                  <a:gd name="T7" fmla="*/ 1714 h 353"/>
                  <a:gd name="T8" fmla="*/ 42 w 186"/>
                  <a:gd name="T9" fmla="*/ 2976 h 353"/>
                  <a:gd name="T10" fmla="*/ 48 w 186"/>
                  <a:gd name="T11" fmla="*/ 4213 h 353"/>
                  <a:gd name="T12" fmla="*/ 0 w 186"/>
                  <a:gd name="T13" fmla="*/ 9207 h 353"/>
                  <a:gd name="T14" fmla="*/ 54 w 186"/>
                  <a:gd name="T15" fmla="*/ 6089 h 353"/>
                  <a:gd name="T16" fmla="*/ 84 w 186"/>
                  <a:gd name="T17" fmla="*/ 5621 h 353"/>
                  <a:gd name="T18" fmla="*/ 126 w 186"/>
                  <a:gd name="T19" fmla="*/ 3298 h 353"/>
                  <a:gd name="T20" fmla="*/ 144 w 186"/>
                  <a:gd name="T21" fmla="*/ 3120 h 353"/>
                  <a:gd name="T22" fmla="*/ 144 w 186"/>
                  <a:gd name="T23" fmla="*/ 2354 h 353"/>
                  <a:gd name="T24" fmla="*/ 186 w 186"/>
                  <a:gd name="T25" fmla="*/ 1714 h 353"/>
                  <a:gd name="T26" fmla="*/ 162 w 186"/>
                  <a:gd name="T27" fmla="*/ 155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69 h 66"/>
                  <a:gd name="T8" fmla="*/ 6 w 155"/>
                  <a:gd name="T9" fmla="*/ 488 h 66"/>
                  <a:gd name="T10" fmla="*/ 0 w 155"/>
                  <a:gd name="T11" fmla="*/ 666 h 66"/>
                  <a:gd name="T12" fmla="*/ 78 w 155"/>
                  <a:gd name="T13" fmla="*/ 1636 h 66"/>
                  <a:gd name="T14" fmla="*/ 96 w 155"/>
                  <a:gd name="T15" fmla="*/ 1151 h 66"/>
                  <a:gd name="T16" fmla="*/ 155 w 155"/>
                  <a:gd name="T17" fmla="*/ 1819 h 66"/>
                  <a:gd name="T18" fmla="*/ 126 w 155"/>
                  <a:gd name="T19" fmla="*/ 666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1114 h 72"/>
                  <a:gd name="T2" fmla="*/ 0 w 42"/>
                  <a:gd name="T3" fmla="*/ 578 h 72"/>
                  <a:gd name="T4" fmla="*/ 12 w 42"/>
                  <a:gd name="T5" fmla="*/ 200 h 72"/>
                  <a:gd name="T6" fmla="*/ 0 w 42"/>
                  <a:gd name="T7" fmla="*/ 200 h 72"/>
                  <a:gd name="T8" fmla="*/ 12 w 42"/>
                  <a:gd name="T9" fmla="*/ 200 h 72"/>
                  <a:gd name="T10" fmla="*/ 24 w 42"/>
                  <a:gd name="T11" fmla="*/ 200 h 72"/>
                  <a:gd name="T12" fmla="*/ 36 w 42"/>
                  <a:gd name="T13" fmla="*/ 200 h 72"/>
                  <a:gd name="T14" fmla="*/ 42 w 42"/>
                  <a:gd name="T15" fmla="*/ 0 h 72"/>
                  <a:gd name="T16" fmla="*/ 30 w 42"/>
                  <a:gd name="T17" fmla="*/ 578 h 72"/>
                  <a:gd name="T18" fmla="*/ 42 w 42"/>
                  <a:gd name="T19" fmla="*/ 1485 h 72"/>
                  <a:gd name="T20" fmla="*/ 12 w 42"/>
                  <a:gd name="T21" fmla="*/ 2177 h 72"/>
                  <a:gd name="T22" fmla="*/ 6 w 42"/>
                  <a:gd name="T23" fmla="*/ 1114 h 72"/>
                  <a:gd name="T24" fmla="*/ 6 w 42"/>
                  <a:gd name="T25" fmla="*/ 11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65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1269" name="Group 15"/>
          <p:cNvGrpSpPr>
            <a:grpSpLocks/>
          </p:cNvGrpSpPr>
          <p:nvPr/>
        </p:nvGrpSpPr>
        <p:grpSpPr bwMode="auto">
          <a:xfrm>
            <a:off x="679319" y="6021388"/>
            <a:ext cx="6158573" cy="849312"/>
            <a:chOff x="395" y="3793"/>
            <a:chExt cx="3581" cy="535"/>
          </a:xfrm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89 h 287"/>
                <a:gd name="T4" fmla="*/ 66 w 365"/>
                <a:gd name="T5" fmla="*/ 166 h 287"/>
                <a:gd name="T6" fmla="*/ 143 w 365"/>
                <a:gd name="T7" fmla="*/ 272 h 287"/>
                <a:gd name="T8" fmla="*/ 191 w 365"/>
                <a:gd name="T9" fmla="*/ 249 h 287"/>
                <a:gd name="T10" fmla="*/ 341 w 365"/>
                <a:gd name="T11" fmla="*/ 428 h 287"/>
                <a:gd name="T12" fmla="*/ 305 w 365"/>
                <a:gd name="T13" fmla="*/ 260 h 287"/>
                <a:gd name="T14" fmla="*/ 365 w 365"/>
                <a:gd name="T15" fmla="*/ 195 h 287"/>
                <a:gd name="T16" fmla="*/ 359 w 365"/>
                <a:gd name="T17" fmla="*/ 186 h 287"/>
                <a:gd name="T18" fmla="*/ 335 w 365"/>
                <a:gd name="T19" fmla="*/ 172 h 287"/>
                <a:gd name="T20" fmla="*/ 299 w 365"/>
                <a:gd name="T21" fmla="*/ 130 h 287"/>
                <a:gd name="T22" fmla="*/ 257 w 365"/>
                <a:gd name="T23" fmla="*/ 101 h 287"/>
                <a:gd name="T24" fmla="*/ 215 w 365"/>
                <a:gd name="T25" fmla="*/ 83 h 287"/>
                <a:gd name="T26" fmla="*/ 173 w 365"/>
                <a:gd name="T27" fmla="*/ 65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59 h 60"/>
                <a:gd name="T16" fmla="*/ 65 w 71"/>
                <a:gd name="T17" fmla="*/ 71 h 60"/>
                <a:gd name="T18" fmla="*/ 71 w 71"/>
                <a:gd name="T19" fmla="*/ 83 h 60"/>
                <a:gd name="T20" fmla="*/ 71 w 71"/>
                <a:gd name="T21" fmla="*/ 89 h 60"/>
                <a:gd name="T22" fmla="*/ 59 w 71"/>
                <a:gd name="T23" fmla="*/ 83 h 60"/>
                <a:gd name="T24" fmla="*/ 47 w 71"/>
                <a:gd name="T25" fmla="*/ 71 h 60"/>
                <a:gd name="T26" fmla="*/ 23 w 71"/>
                <a:gd name="T27" fmla="*/ 59 h 60"/>
                <a:gd name="T28" fmla="*/ 23 w 71"/>
                <a:gd name="T29" fmla="*/ 65 h 60"/>
                <a:gd name="T30" fmla="*/ 18 w 71"/>
                <a:gd name="T31" fmla="*/ 71 h 60"/>
                <a:gd name="T32" fmla="*/ 12 w 71"/>
                <a:gd name="T33" fmla="*/ 77 h 60"/>
                <a:gd name="T34" fmla="*/ 6 w 71"/>
                <a:gd name="T35" fmla="*/ 77 h 60"/>
                <a:gd name="T36" fmla="*/ 6 w 71"/>
                <a:gd name="T37" fmla="*/ 77 h 60"/>
                <a:gd name="T38" fmla="*/ 6 w 71"/>
                <a:gd name="T39" fmla="*/ 65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83 h 162"/>
                <a:gd name="T10" fmla="*/ 96 w 161"/>
                <a:gd name="T11" fmla="*/ 89 h 162"/>
                <a:gd name="T12" fmla="*/ 102 w 161"/>
                <a:gd name="T13" fmla="*/ 101 h 162"/>
                <a:gd name="T14" fmla="*/ 108 w 161"/>
                <a:gd name="T15" fmla="*/ 113 h 162"/>
                <a:gd name="T16" fmla="*/ 120 w 161"/>
                <a:gd name="T17" fmla="*/ 128 h 162"/>
                <a:gd name="T18" fmla="*/ 143 w 161"/>
                <a:gd name="T19" fmla="*/ 164 h 162"/>
                <a:gd name="T20" fmla="*/ 155 w 161"/>
                <a:gd name="T21" fmla="*/ 196 h 162"/>
                <a:gd name="T22" fmla="*/ 161 w 161"/>
                <a:gd name="T23" fmla="*/ 219 h 162"/>
                <a:gd name="T24" fmla="*/ 161 w 161"/>
                <a:gd name="T25" fmla="*/ 228 h 162"/>
                <a:gd name="T26" fmla="*/ 96 w 161"/>
                <a:gd name="T27" fmla="*/ 140 h 162"/>
                <a:gd name="T28" fmla="*/ 30 w 161"/>
                <a:gd name="T29" fmla="*/ 83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59 h 60"/>
                <a:gd name="T4" fmla="*/ 41 w 59"/>
                <a:gd name="T5" fmla="*/ 65 h 60"/>
                <a:gd name="T6" fmla="*/ 47 w 59"/>
                <a:gd name="T7" fmla="*/ 71 h 60"/>
                <a:gd name="T8" fmla="*/ 53 w 59"/>
                <a:gd name="T9" fmla="*/ 83 h 60"/>
                <a:gd name="T10" fmla="*/ 53 w 59"/>
                <a:gd name="T11" fmla="*/ 89 h 60"/>
                <a:gd name="T12" fmla="*/ 47 w 59"/>
                <a:gd name="T13" fmla="*/ 83 h 60"/>
                <a:gd name="T14" fmla="*/ 35 w 59"/>
                <a:gd name="T15" fmla="*/ 77 h 60"/>
                <a:gd name="T16" fmla="*/ 23 w 59"/>
                <a:gd name="T17" fmla="*/ 65 h 60"/>
                <a:gd name="T18" fmla="*/ 17 w 59"/>
                <a:gd name="T19" fmla="*/ 59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8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65 h 204"/>
                <a:gd name="T2" fmla="*/ 245 w 245"/>
                <a:gd name="T3" fmla="*/ 71 h 204"/>
                <a:gd name="T4" fmla="*/ 209 w 245"/>
                <a:gd name="T5" fmla="*/ 124 h 204"/>
                <a:gd name="T6" fmla="*/ 143 w 245"/>
                <a:gd name="T7" fmla="*/ 200 h 204"/>
                <a:gd name="T8" fmla="*/ 167 w 245"/>
                <a:gd name="T9" fmla="*/ 236 h 204"/>
                <a:gd name="T10" fmla="*/ 179 w 245"/>
                <a:gd name="T11" fmla="*/ 308 h 204"/>
                <a:gd name="T12" fmla="*/ 77 w 245"/>
                <a:gd name="T13" fmla="*/ 200 h 204"/>
                <a:gd name="T14" fmla="*/ 47 w 245"/>
                <a:gd name="T15" fmla="*/ 124 h 204"/>
                <a:gd name="T16" fmla="*/ 89 w 245"/>
                <a:gd name="T17" fmla="*/ 95 h 204"/>
                <a:gd name="T18" fmla="*/ 59 w 245"/>
                <a:gd name="T19" fmla="*/ 65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65 h 204"/>
                <a:gd name="T50" fmla="*/ 233 w 245"/>
                <a:gd name="T51" fmla="*/ 65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574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286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74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fld id="{CFF693EB-EA3A-4AA1-B452-2614D877ACCD}" type="datetime1">
              <a:rPr lang="en-US"/>
              <a:pPr defTabSz="914400" eaLnBrk="1" hangingPunct="1">
                <a:defRPr/>
              </a:pPr>
              <a:t>4/10/2023</a:t>
            </a:fld>
            <a:endParaRPr lang="en-US"/>
          </a:p>
        </p:txBody>
      </p:sp>
      <p:sp>
        <p:nvSpPr>
          <p:cNvPr id="6574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endParaRPr lang="en-US"/>
          </a:p>
        </p:txBody>
      </p:sp>
      <p:sp>
        <p:nvSpPr>
          <p:cNvPr id="65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fld id="{AC203391-48E9-47B2-A1BC-1D952B44AE7F}" type="slidenum">
              <a:rPr lang="en-US"/>
              <a:pPr defTabSz="9144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008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wmf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6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6.png"/><Relationship Id="rId5" Type="http://schemas.openxmlformats.org/officeDocument/2006/relationships/tags" Target="../tags/tag2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2673082" y="179077"/>
            <a:ext cx="4103422" cy="1377494"/>
            <a:chOff x="3357994" y="66064"/>
            <a:chExt cx="4032250" cy="1642496"/>
          </a:xfrm>
        </p:grpSpPr>
        <p:sp>
          <p:nvSpPr>
            <p:cNvPr id="14348" name="AutoShape 28"/>
            <p:cNvSpPr>
              <a:spLocks noChangeArrowheads="1"/>
            </p:cNvSpPr>
            <p:nvPr/>
          </p:nvSpPr>
          <p:spPr bwMode="auto">
            <a:xfrm>
              <a:off x="3357994" y="131142"/>
              <a:ext cx="4032250" cy="1577418"/>
            </a:xfrm>
            <a:prstGeom prst="flowChartPunchedTape">
              <a:avLst/>
            </a:prstGeom>
            <a:noFill/>
            <a:ln w="31750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4349" name="Text Box 29"/>
            <p:cNvSpPr>
              <a:spLocks noChangeArrowheads="1"/>
            </p:cNvSpPr>
            <p:nvPr/>
          </p:nvSpPr>
          <p:spPr bwMode="auto">
            <a:xfrm>
              <a:off x="3711849" y="66064"/>
              <a:ext cx="3455987" cy="1642496"/>
            </a:xfrm>
            <a:prstGeom prst="flowChartPunchedTap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800" b="1">
                  <a:solidFill>
                    <a:srgbClr val="FF0000"/>
                  </a:solidFill>
                  <a:latin typeface="Times New Roman" pitchFamily="18" charset="0"/>
                </a:rPr>
                <a:t>Khởi </a:t>
              </a:r>
              <a:r>
                <a:rPr lang="vi-VN" altLang="en-US" sz="4800" b="1">
                  <a:solidFill>
                    <a:srgbClr val="FF0000"/>
                  </a:solidFill>
                  <a:latin typeface="Times New Roman" pitchFamily="18" charset="0"/>
                </a:rPr>
                <a:t>động</a:t>
              </a:r>
              <a:endParaRPr lang="en-US" altLang="en-US" sz="4800" b="1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340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14344" name="Picture 3" descr="Pictur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4" descr="Pictur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5" descr="Pictur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6" descr="Pictur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28"/>
          <p:cNvSpPr txBox="1">
            <a:spLocks noChangeArrowheads="1"/>
          </p:cNvSpPr>
          <p:nvPr/>
        </p:nvSpPr>
        <p:spPr bwMode="auto">
          <a:xfrm>
            <a:off x="439038" y="2446986"/>
            <a:ext cx="9052183" cy="252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4400" b="1">
                <a:solidFill>
                  <a:schemeClr val="tx2"/>
                </a:solidFill>
                <a:latin typeface="Times New Roman" pitchFamily="18" charset="0"/>
              </a:rPr>
              <a:t>Em hãy nêu cách sao chép nội dung văn bản trong Word vào trang trình chiếu PowerPoint?</a:t>
            </a:r>
            <a:endParaRPr lang="en-US" altLang="en-US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8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54" y="212726"/>
            <a:ext cx="164928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4094825" y="511175"/>
            <a:ext cx="35157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5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altLang="en-US" sz="5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8443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75676" y="-53843"/>
            <a:ext cx="1277938" cy="137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1" name="TextBox 8"/>
          <p:cNvSpPr txBox="1">
            <a:spLocks noChangeArrowheads="1"/>
          </p:cNvSpPr>
          <p:nvPr/>
        </p:nvSpPr>
        <p:spPr bwMode="auto">
          <a:xfrm>
            <a:off x="1209014" y="2276475"/>
            <a:ext cx="8502650" cy="293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Animation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altLang="en-US" sz="3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1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056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1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5635625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475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432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09" y="5635625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786" y="561975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44" y="56626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919" y="56499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0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596" y="56626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0552" y="3788606"/>
            <a:ext cx="6286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86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0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990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4"/>
          <p:cNvGrpSpPr>
            <a:grpSpLocks/>
          </p:cNvGrpSpPr>
          <p:nvPr/>
        </p:nvGrpSpPr>
        <p:grpSpPr bwMode="auto">
          <a:xfrm rot="10800000" flipH="1">
            <a:off x="139304" y="41276"/>
            <a:ext cx="1981200" cy="1831975"/>
            <a:chOff x="2332" y="1554"/>
            <a:chExt cx="1105" cy="1218"/>
          </a:xfrm>
        </p:grpSpPr>
        <p:sp>
          <p:nvSpPr>
            <p:cNvPr id="16533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4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5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6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7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8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9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0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1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2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3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4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5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6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7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8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9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0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1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2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3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4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5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6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7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8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9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0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1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2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3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4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5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6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7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8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9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0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1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2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3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4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5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6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7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8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9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0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1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2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3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4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5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6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7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8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9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0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1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2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3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4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5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6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7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8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9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0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1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2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3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4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5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6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7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8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9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0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1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2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3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4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5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6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7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8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9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0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1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2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3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4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5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6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7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8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9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0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1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2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3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4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5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6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7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8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9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0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1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2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3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4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5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6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7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8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9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0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1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2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3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4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5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6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7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8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9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0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1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2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3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4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5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6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7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8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9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70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71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pic>
        <p:nvPicPr>
          <p:cNvPr id="16388" name="Picture 284" descr="j04374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6" y="4894263"/>
            <a:ext cx="155985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85" descr="icon-cchu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521" y="5837238"/>
            <a:ext cx="82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74046" y="3121395"/>
            <a:ext cx="10054092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eaLnBrk="1" hangingPunct="1">
              <a:spcAft>
                <a:spcPts val="1200"/>
              </a:spcAft>
              <a:defRPr/>
            </a:pP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Bài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3:</a:t>
            </a:r>
          </a:p>
          <a:p>
            <a:pPr algn="ctr" defTabSz="914400" eaLnBrk="1" hangingPunct="1">
              <a:spcAft>
                <a:spcPts val="1200"/>
              </a:spcAft>
              <a:defRPr/>
            </a:pP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Tạo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hiệu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ứng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cho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v</a:t>
            </a:r>
            <a:r>
              <a:rPr lang="vi-VN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ă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bản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trong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trang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trình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chiếu</a:t>
            </a:r>
            <a:endParaRPr 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3353593" y="2058997"/>
            <a:ext cx="31988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600" u="sng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Tin </a:t>
            </a:r>
            <a:r>
              <a:rPr lang="en-US" altLang="en-US" sz="4600" u="sng" dirty="0" err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học</a:t>
            </a:r>
            <a:r>
              <a:rPr lang="en-US" altLang="en-US" sz="4600" u="sng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grpSp>
        <p:nvGrpSpPr>
          <p:cNvPr id="16393" name="Group 4"/>
          <p:cNvGrpSpPr>
            <a:grpSpLocks/>
          </p:cNvGrpSpPr>
          <p:nvPr/>
        </p:nvGrpSpPr>
        <p:grpSpPr bwMode="auto">
          <a:xfrm rot="10800000">
            <a:off x="7838810" y="44453"/>
            <a:ext cx="1981200" cy="1831975"/>
            <a:chOff x="2332" y="1554"/>
            <a:chExt cx="1105" cy="1218"/>
          </a:xfrm>
        </p:grpSpPr>
        <p:sp>
          <p:nvSpPr>
            <p:cNvPr id="16394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5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6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7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8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9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0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1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2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3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4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5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6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7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8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9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0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1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2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3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4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5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6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7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8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9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0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1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2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3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4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5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6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7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8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9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0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1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2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3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4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5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6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7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8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9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0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1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2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3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4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5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6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7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8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9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0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1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2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3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4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5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6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7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8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9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0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1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2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3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4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5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6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7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8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9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0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1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2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3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4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5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6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7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8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9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0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1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2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3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4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5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6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7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8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9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0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1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2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3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4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5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6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7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8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9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0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1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2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3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4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5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6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7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8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9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0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1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2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3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4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5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6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7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8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9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0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1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2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3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4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5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6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7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8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9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0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1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2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545B407-7F54-1B34-E84C-A9A2014A0567}"/>
              </a:ext>
            </a:extLst>
          </p:cNvPr>
          <p:cNvSpPr/>
          <p:nvPr/>
        </p:nvSpPr>
        <p:spPr>
          <a:xfrm>
            <a:off x="1127742" y="1396628"/>
            <a:ext cx="7254240" cy="2452263"/>
          </a:xfrm>
          <a:prstGeom prst="rect">
            <a:avLst/>
          </a:prstGeom>
          <a:noFill/>
          <a:ln>
            <a:noFill/>
          </a:ln>
          <a:effectLst>
            <a:glow rad="838200">
              <a:srgbClr val="FFFF00">
                <a:alpha val="43000"/>
              </a:srgbClr>
            </a:glow>
            <a:outerShdw blurRad="292100" dist="139700" dir="1626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flood" dir="t"/>
          </a:scene3d>
          <a:sp3d>
            <a:bevelT w="190500" h="304800"/>
            <a:bevelB w="19050"/>
          </a:sp3d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pPr algn="ctr" eaLnBrk="1" hangingPunct="1">
              <a:defRPr/>
            </a:pPr>
            <a:r>
              <a:rPr lang="en-US" sz="8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23</a:t>
            </a:r>
          </a:p>
        </p:txBody>
      </p:sp>
    </p:spTree>
    <p:extLst>
      <p:ext uri="{BB962C8B-B14F-4D97-AF65-F5344CB8AC3E}">
        <p14:creationId xmlns:p14="http://schemas.microsoft.com/office/powerpoint/2010/main" val="5180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8644" y="495300"/>
            <a:ext cx="8430322" cy="56046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4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4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endParaRPr lang="en-US" altLang="en-US" sz="40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endParaRPr lang="en-US" altLang="en-US" sz="12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dirty="0"/>
              <a:t>Làm quen với cách tạo hiệu ứng cho văn bản trong trang trình chiếu. Biết cách tạo hiệu ứng và có ý thức sắp xếp khoa học, hợp lí các trang trình chiếu.</a:t>
            </a:r>
            <a:endParaRPr lang="en-US" dirty="0"/>
          </a:p>
          <a:p>
            <a:pPr algn="just"/>
            <a:r>
              <a:rPr lang="nl-NL" dirty="0"/>
              <a:t> Thực hiện được các thao tác: tạo hiệu ứng, tạo hiệu ứng chuyển động cho văn bản trong trang trình chiếu. </a:t>
            </a:r>
            <a:endParaRPr lang="en-US" dirty="0"/>
          </a:p>
          <a:p>
            <a:pPr>
              <a:buNone/>
            </a:pPr>
            <a:endParaRPr lang="en-US" alt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" y="-100361"/>
            <a:ext cx="9906002" cy="6858000"/>
            <a:chOff x="0" y="0"/>
            <a:chExt cx="5760" cy="4320"/>
          </a:xfrm>
        </p:grpSpPr>
        <p:pic>
          <p:nvPicPr>
            <p:cNvPr id="8" name="Picture 3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585" y="1571075"/>
            <a:ext cx="9740900" cy="384720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algn="just" eaLnBrk="1" hangingPunct="1">
              <a:spcBef>
                <a:spcPts val="600"/>
              </a:spcBef>
              <a:buAutoNum type="alphaLcParenR"/>
              <a:defRPr/>
            </a:pP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Times New Roman,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40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L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9123" y="184665"/>
            <a:ext cx="8909824" cy="9243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vi-VN" altLang="en-US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 động 1:</a:t>
            </a:r>
            <a:r>
              <a:rPr lang="vi-VN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0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748" y="-3065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00007" y="1243791"/>
            <a:ext cx="3719096" cy="9541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40688" y="2745626"/>
            <a:ext cx="2828307" cy="9541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2963" y="4133523"/>
            <a:ext cx="3583037" cy="26776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/>
          <a:srcRect b="1569"/>
          <a:stretch/>
        </p:blipFill>
        <p:spPr bwMode="auto">
          <a:xfrm>
            <a:off x="82773" y="1282556"/>
            <a:ext cx="6044209" cy="524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Curved Connector 27"/>
          <p:cNvCxnSpPr/>
          <p:nvPr/>
        </p:nvCxnSpPr>
        <p:spPr>
          <a:xfrm rot="10800000">
            <a:off x="2540310" y="1629977"/>
            <a:ext cx="4198510" cy="1313643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891704" y="1538614"/>
            <a:ext cx="648606" cy="24674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58518" y="1872664"/>
            <a:ext cx="1132115" cy="11756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/>
          <p:nvPr/>
        </p:nvCxnSpPr>
        <p:spPr>
          <a:xfrm rot="10800000">
            <a:off x="1552885" y="1998331"/>
            <a:ext cx="4770078" cy="2395271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08518" y="4133523"/>
            <a:ext cx="285978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82773" y="-82783"/>
            <a:ext cx="8798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vi-VN" alt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en-US" alt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11" name="Picture 3" descr="Picture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 descr="Picture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 descr="Picture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 descr="Picture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258" y="77084"/>
            <a:ext cx="939712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3155" y="2000827"/>
            <a:ext cx="9740900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vi-VN" altLang="en-US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en-US" altLang="en-US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0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38420" y="214503"/>
            <a:ext cx="3667580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oạn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90952" y="1641704"/>
            <a:ext cx="3155326" cy="13849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en-US" alt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38420" y="3606800"/>
            <a:ext cx="3667580" cy="224676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/>
          <a:srcRect b="3999"/>
          <a:stretch/>
        </p:blipFill>
        <p:spPr bwMode="auto">
          <a:xfrm>
            <a:off x="1" y="483168"/>
            <a:ext cx="5872843" cy="537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Curved Connector 14"/>
          <p:cNvCxnSpPr>
            <a:endCxn id="21" idx="3"/>
          </p:cNvCxnSpPr>
          <p:nvPr/>
        </p:nvCxnSpPr>
        <p:spPr>
          <a:xfrm rot="10800000">
            <a:off x="2276022" y="942299"/>
            <a:ext cx="4214930" cy="1131200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>
            <a:off x="5837466" y="3280229"/>
            <a:ext cx="507094" cy="551542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627416" y="818927"/>
            <a:ext cx="648606" cy="2467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7094" y="1373741"/>
            <a:ext cx="860879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27021" y="2109469"/>
            <a:ext cx="1922235" cy="197313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7340" y="369331"/>
            <a:ext cx="963476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THỰC HÀNH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55189" y="2194503"/>
            <a:ext cx="2628210" cy="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32464" y="2750951"/>
            <a:ext cx="19842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875" y="3330503"/>
            <a:ext cx="296755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14" name="Picture 3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8266301" y="3330503"/>
            <a:ext cx="986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173" y="-232224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171" y="159663"/>
            <a:ext cx="9906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477" y="1197431"/>
            <a:ext cx="9752693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5103" y="1734465"/>
            <a:ext cx="10177236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7928" y="2242465"/>
            <a:ext cx="9634764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rồi chọn một trong các hiệu ứng có trong danh sách.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515" y="2154087"/>
            <a:ext cx="285978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552" y="2968176"/>
            <a:ext cx="9906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686" y="4027717"/>
            <a:ext cx="92456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3308" y="4564750"/>
            <a:ext cx="866871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9721" y="5116287"/>
            <a:ext cx="9542313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545</Words>
  <Application>Microsoft Office PowerPoint</Application>
  <PresentationFormat>A4 Paper (210x297 mm)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</vt:lpstr>
      <vt:lpstr>Office Theme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Administrator</cp:lastModifiedBy>
  <cp:revision>207</cp:revision>
  <dcterms:created xsi:type="dcterms:W3CDTF">2015-01-27T02:31:58Z</dcterms:created>
  <dcterms:modified xsi:type="dcterms:W3CDTF">2023-04-10T07:01:20Z</dcterms:modified>
</cp:coreProperties>
</file>