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33"/>
  </p:notesMasterIdLst>
  <p:sldIdLst>
    <p:sldId id="257" r:id="rId5"/>
    <p:sldId id="293" r:id="rId6"/>
    <p:sldId id="283" r:id="rId7"/>
    <p:sldId id="321" r:id="rId8"/>
    <p:sldId id="335" r:id="rId9"/>
    <p:sldId id="356" r:id="rId10"/>
    <p:sldId id="260" r:id="rId11"/>
    <p:sldId id="339" r:id="rId12"/>
    <p:sldId id="337" r:id="rId13"/>
    <p:sldId id="340" r:id="rId14"/>
    <p:sldId id="341" r:id="rId15"/>
    <p:sldId id="342" r:id="rId16"/>
    <p:sldId id="344" r:id="rId17"/>
    <p:sldId id="345" r:id="rId18"/>
    <p:sldId id="346" r:id="rId19"/>
    <p:sldId id="348" r:id="rId20"/>
    <p:sldId id="349" r:id="rId21"/>
    <p:sldId id="350" r:id="rId22"/>
    <p:sldId id="306" r:id="rId23"/>
    <p:sldId id="352" r:id="rId24"/>
    <p:sldId id="256" r:id="rId25"/>
    <p:sldId id="354" r:id="rId26"/>
    <p:sldId id="262" r:id="rId27"/>
    <p:sldId id="355" r:id="rId28"/>
    <p:sldId id="317" r:id="rId29"/>
    <p:sldId id="325" r:id="rId30"/>
    <p:sldId id="310" r:id="rId31"/>
    <p:sldId id="280" r:id="rId32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2" userDrawn="1">
          <p15:clr>
            <a:srgbClr val="A4A3A4"/>
          </p15:clr>
        </p15:guide>
        <p15:guide id="6" orient="horz" pos="2988" userDrawn="1">
          <p15:clr>
            <a:srgbClr val="A4A3A4"/>
          </p15:clr>
        </p15:guide>
        <p15:guide id="7" orient="horz" pos="324" userDrawn="1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CFF"/>
    <a:srgbClr val="69D8FF"/>
    <a:srgbClr val="FF3399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3307" autoAdjust="0"/>
  </p:normalViewPr>
  <p:slideViewPr>
    <p:cSldViewPr snapToGrid="0" showGuides="1">
      <p:cViewPr>
        <p:scale>
          <a:sx n="98" d="100"/>
          <a:sy n="98" d="100"/>
        </p:scale>
        <p:origin x="366" y="222"/>
      </p:cViewPr>
      <p:guideLst>
        <p:guide orient="horz" pos="1644"/>
        <p:guide pos="2880"/>
        <p:guide pos="385"/>
        <p:guide pos="5375"/>
        <p:guide orient="horz" pos="252"/>
        <p:guide orient="horz" pos="2988"/>
        <p:guide orient="horz" pos="324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5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audio" Target="../media/media2.mp3"/><Relationship Id="rId10" Type="http://schemas.openxmlformats.org/officeDocument/2006/relationships/image" Target="../media/image13.png"/><Relationship Id="rId4" Type="http://schemas.microsoft.com/office/2007/relationships/media" Target="../media/media2.mp3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media" Target="../media/media4.mp3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media" Target="../media/media4.mp3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04.jpeg">
            <a:extLst>
              <a:ext uri="{FF2B5EF4-FFF2-40B4-BE49-F238E27FC236}">
                <a16:creationId xmlns:a16="http://schemas.microsoft.com/office/drawing/2014/main" id="{A16B6F6D-24D5-B186-C104-52CCE5515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7929"/>
          <a:stretch/>
        </p:blipFill>
        <p:spPr>
          <a:xfrm>
            <a:off x="1228090" y="594360"/>
            <a:ext cx="5561330" cy="3954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DAEB2E-624A-C603-694B-DB04EF88D796}"/>
              </a:ext>
            </a:extLst>
          </p:cNvPr>
          <p:cNvSpPr txBox="1"/>
          <p:nvPr/>
        </p:nvSpPr>
        <p:spPr>
          <a:xfrm>
            <a:off x="6789420" y="4201314"/>
            <a:ext cx="2133600" cy="646331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chuột chọn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0586F-670D-48DA-E14C-2DDF3F7AA4F6}"/>
              </a:ext>
            </a:extLst>
          </p:cNvPr>
          <p:cNvSpPr txBox="1"/>
          <p:nvPr/>
        </p:nvSpPr>
        <p:spPr>
          <a:xfrm>
            <a:off x="6789420" y="910396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thư mục Microsoft ofice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18A2B-6BE3-92BC-D0A1-77CCE1F0D70B}"/>
              </a:ext>
            </a:extLst>
          </p:cNvPr>
          <p:cNvSpPr txBox="1"/>
          <p:nvPr/>
        </p:nvSpPr>
        <p:spPr>
          <a:xfrm>
            <a:off x="6789420" y="2149762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biểu tượng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09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AE1E3-7725-C545-440B-DDB0942DA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52"/>
          <a:stretch/>
        </p:blipFill>
        <p:spPr>
          <a:xfrm>
            <a:off x="214948" y="460375"/>
            <a:ext cx="5545772" cy="433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B94E7-6B43-EBF5-61FA-4345A92FE70C}"/>
              </a:ext>
            </a:extLst>
          </p:cNvPr>
          <p:cNvSpPr txBox="1"/>
          <p:nvPr/>
        </p:nvSpPr>
        <p:spPr>
          <a:xfrm>
            <a:off x="6118860" y="460375"/>
            <a:ext cx="2240280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Thoát khỏi phần mềm trình chiếu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E9CD0A-33AF-530E-7CC6-BE76785E24D0}"/>
              </a:ext>
            </a:extLst>
          </p:cNvPr>
          <p:cNvCxnSpPr>
            <a:cxnSpLocks/>
          </p:cNvCxnSpPr>
          <p:nvPr/>
        </p:nvCxnSpPr>
        <p:spPr>
          <a:xfrm flipH="1">
            <a:off x="5760720" y="601980"/>
            <a:ext cx="3581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7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356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502822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1" y="132526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các bước như hướng dẫn ở Hình 2 để tạo được trang chiếu có bố cục phù hợp.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516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43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33" y="298578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14324" y="2112453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8359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3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044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24208" y="1246030"/>
            <a:ext cx="3902680" cy="22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chèn ảnh vào trang chiếu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Nháy chuột chọn biểu tượng Pictures.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Chọn thư mục chứa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Chọn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4: Nháy chuột chọn Insert.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140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260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5FE66-20F7-8F7C-D375-EF0109BAE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9012" y="1714500"/>
            <a:ext cx="541348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5" name="Picture 5" descr="C:\Users\ADMIN\Desktop\Tai nguyen thiet ke tro choi\Bảng gỗ\choi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819"/>
            <a:ext cx="131097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300" y="-32163"/>
            <a:ext cx="457200" cy="457200"/>
          </a:xfrm>
          <a:prstGeom prst="rect">
            <a:avLst/>
          </a:prstGeom>
        </p:spPr>
      </p:pic>
      <p:pic>
        <p:nvPicPr>
          <p:cNvPr id="2" name="Giọng nói">
            <a:hlinkClick r:id="" action="ppaction://media"/>
            <a:extLst>
              <a:ext uri="{FF2B5EF4-FFF2-40B4-BE49-F238E27FC236}">
                <a16:creationId xmlns:a16="http://schemas.microsoft.com/office/drawing/2014/main" id="{82522B10-BD91-EE6F-44D7-4552DBBC234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17145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429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8AAEF-1CD7-5C3C-0A54-408B8DDCD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21" y="0"/>
            <a:ext cx="9271221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3048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Kích hoạt phần mềm trình chiếu bằng?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206" y="2565074"/>
            <a:ext cx="2099253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A: bảng chọn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5" y="3431163"/>
            <a:ext cx="1937905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C: nút Insert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6764" y="3377216"/>
            <a:ext cx="216650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D: nút Home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896" y="2540965"/>
            <a:ext cx="2171700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B: nút pictures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53567" y="1567206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16A59-EB3D-D7C0-1300-65BEE7755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5" y="-275745"/>
            <a:ext cx="9338732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299" y="114300"/>
            <a:ext cx="4643439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005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 chèn ảnh trên trang trình chiếu em nháy chuột chọn nút lện?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6536" y="3384246"/>
            <a:ext cx="207627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Nút Pictures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4" y="3431163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Nút Close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327" y="2609850"/>
            <a:ext cx="1787237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Nút Insert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6603" y="2602730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Nút Start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74824" y="3650453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810046" y="1552104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400300" y="1580730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6723AF-A3B4-E56E-1239-762ECCB76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8C0C0-EF9F-A72D-61E7-9F1774ED8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0"/>
            <a:ext cx="6429375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8F3834-FAC2-FA50-E267-66FC3092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1458090" y="-294528"/>
            <a:ext cx="5349110" cy="4681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2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34943" y="-367741"/>
            <a:ext cx="7167543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10838" y="2134480"/>
            <a:ext cx="4334219" cy="18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một bài trình chiếu giới thiệu về tên và hình ảnh của một số địa điểm nổi tiếng ở quê hương em (gồm một trang tiêu đề và ba trang nội dung). Em lưu tệp trình chiếu với tên Que huong cua em.</a:t>
            </a:r>
            <a:endParaRPr lang="en-US" altLang="zh-CN" sz="18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1937" y="991159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5D0239-833F-3220-9783-C13E8479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"/>
            <a:ext cx="9144000" cy="51045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15838" y="1146705"/>
            <a:ext cx="6512324" cy="3044714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trình chiếubằng biểu tượng hoặc bảng chọn Start. Ra khỏi phần mềm trình chiếu bằng nút lệnh 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lựa chọn bố cục trang trình chiếu sao cho phù hợp với nội dung.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chọn lệnh Pictures trên trang trình chiếu để chèn ảnh</a:t>
            </a:r>
            <a:endParaRPr lang="en-US" sz="19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HƠN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119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những cách nào để kích hoạt và ra khỏi một phần mềm trình chiếu?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945D32-48AC-8C36-BDAF-50DD3F241F95}"/>
              </a:ext>
            </a:extLst>
          </p:cNvPr>
          <p:cNvSpPr txBox="1"/>
          <p:nvPr/>
        </p:nvSpPr>
        <p:spPr>
          <a:xfrm>
            <a:off x="928468" y="563800"/>
            <a:ext cx="78075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E: ỨNG DỤNG TIN HỌC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E1: TẠO BÀI TRÌNH CHIẾU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74993"/>
      </p:ext>
    </p:extLst>
  </p:cSld>
  <p:clrMapOvr>
    <a:masterClrMapping/>
  </p:clrMapOvr>
  <p:transition spd="med" advClick="0" advTm="0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04596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14324" y="3050707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5932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92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0" y="1325261"/>
            <a:ext cx="4065223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biểu tượng của phần mềm trình chiếu trên màn hình máy tính của mình và kích hoạt phần mềm đó?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85F667-C722-48AD-8EB6-3853CE0BA3A8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BA859-2814-483F-9033-8FB18DB4F92D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EBC0F7-ED78-4604-B191-CD2C4555CF6E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6314B-B1A0-4C25-859D-5C6A0C195D42}:325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6037</TotalTime>
  <Words>676</Words>
  <Application>Microsoft Office PowerPoint</Application>
  <PresentationFormat>On-screen Show (16:9)</PresentationFormat>
  <Paragraphs>76</Paragraphs>
  <Slides>28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260</cp:revision>
  <dcterms:created xsi:type="dcterms:W3CDTF">2017-06-11T12:45:34Z</dcterms:created>
  <dcterms:modified xsi:type="dcterms:W3CDTF">2024-01-03T07:30:54Z</dcterms:modified>
</cp:coreProperties>
</file>