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90" r:id="rId4"/>
    <p:sldId id="289" r:id="rId5"/>
    <p:sldId id="275" r:id="rId6"/>
    <p:sldId id="297" r:id="rId7"/>
    <p:sldId id="264" r:id="rId8"/>
    <p:sldId id="299" r:id="rId9"/>
    <p:sldId id="265" r:id="rId10"/>
    <p:sldId id="287" r:id="rId11"/>
    <p:sldId id="266" r:id="rId12"/>
    <p:sldId id="283" r:id="rId13"/>
    <p:sldId id="286" r:id="rId14"/>
    <p:sldId id="271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5" autoAdjust="0"/>
    <p:restoredTop sz="94660"/>
  </p:normalViewPr>
  <p:slideViewPr>
    <p:cSldViewPr>
      <p:cViewPr varScale="1">
        <p:scale>
          <a:sx n="82" d="100"/>
          <a:sy n="82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6991-3F19-4A4A-AE0A-66CEEC820525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9352-1BB6-4BEF-95EE-4BDA2AB81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9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F4B8-5332-4461-9189-75F3D7E7CBF3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F5C2D-706C-40D6-9550-644A20918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4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5C2D-706C-40D6-9550-644A20918C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4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79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8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FE75-1FA3-407D-AD26-6998D94F060A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52C4FE-AE22-45CA-859D-2CE62FAF7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55"/>
            <a:ext cx="9144000" cy="6888480"/>
          </a:xfrm>
          <a:prstGeom prst="rect">
            <a:avLst/>
          </a:prstGeom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167062" y="993054"/>
            <a:ext cx="2809875" cy="5410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100" kern="10" dirty="0">
                <a:ln w="38100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TUẦN 11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 rot="5400000">
            <a:off x="327170" y="-509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.VnArial Narrow" pitchFamily="34" charset="0"/>
                <a:sym typeface="Wingdings" pitchFamily="2" charset="2"/>
              </a:rPr>
              <a:t></a:t>
            </a:r>
            <a:endParaRPr lang="en-US" sz="4800" dirty="0">
              <a:solidFill>
                <a:srgbClr val="000000"/>
              </a:solidFill>
              <a:latin typeface=".VnArial Narrow" pitchFamily="34" charset="0"/>
              <a:sym typeface="Webdings" pitchFamily="18" charset="2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-206229" y="-142965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  <a:latin typeface=".VnArial Narrow" pitchFamily="34" charset="0"/>
                <a:sym typeface="Wingdings" pitchFamily="2" charset="2"/>
              </a:rPr>
              <a:t></a:t>
            </a:r>
            <a:endParaRPr lang="en-US" sz="7200" dirty="0">
              <a:solidFill>
                <a:srgbClr val="FF0000"/>
              </a:solidFill>
              <a:latin typeface=".VnArial Narrow" pitchFamily="34" charset="0"/>
              <a:sym typeface="Webdings" pitchFamily="18" charset="2"/>
            </a:endParaRPr>
          </a:p>
        </p:txBody>
      </p:sp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670070" y="568327"/>
            <a:ext cx="80772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1503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TẤT CẢ CÁC BẠN HỌC SINH LỚP 5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1905000" y="1989981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100" kern="10" dirty="0" err="1">
                <a:ln w="38100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Môn</a:t>
            </a:r>
            <a:r>
              <a:rPr lang="en-US" sz="1100" kern="10" dirty="0">
                <a:ln w="38100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: Tin </a:t>
            </a:r>
            <a:r>
              <a:rPr lang="en-US" sz="1100" kern="10" dirty="0" err="1">
                <a:ln w="38100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học</a:t>
            </a:r>
            <a:endParaRPr lang="en-US" sz="1100" kern="10" dirty="0">
              <a:ln w="38100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3263180"/>
            <a:ext cx="5835557" cy="16639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2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MỞ RỘNG HIỆU ỨNG CHUYỂN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3048000" y="0"/>
            <a:ext cx="6096000" cy="6858000"/>
            <a:chOff x="3048000" y="1524000"/>
            <a:chExt cx="6553200" cy="5334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1524000"/>
              <a:ext cx="655320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Oval 7"/>
            <p:cNvSpPr/>
            <p:nvPr/>
          </p:nvSpPr>
          <p:spPr>
            <a:xfrm>
              <a:off x="6843829" y="1878044"/>
              <a:ext cx="322168" cy="345612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3298571"/>
              <a:ext cx="2067659" cy="228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8071" y="3087686"/>
              <a:ext cx="1451777" cy="265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Oval 10"/>
            <p:cNvSpPr/>
            <p:nvPr/>
          </p:nvSpPr>
          <p:spPr>
            <a:xfrm>
              <a:off x="6529686" y="3011272"/>
              <a:ext cx="322168" cy="3456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Flowchart: Alternate Process 17"/>
          <p:cNvSpPr/>
          <p:nvPr/>
        </p:nvSpPr>
        <p:spPr>
          <a:xfrm>
            <a:off x="152399" y="622441"/>
            <a:ext cx="4525927" cy="596759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1.Chuyển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chéo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xuống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phải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152399" y="1600200"/>
            <a:ext cx="4015287" cy="525556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Chuyển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chéo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phải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38327" y="2476193"/>
            <a:ext cx="3824073" cy="381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</a:t>
            </a:r>
            <a:r>
              <a:rPr lang="en-US" b="1" dirty="0" err="1">
                <a:solidFill>
                  <a:schemeClr val="tx1"/>
                </a:solidFill>
              </a:rPr>
              <a:t>Chuyển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xuống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dưới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152398" y="3179295"/>
            <a:ext cx="3799743" cy="381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 </a:t>
            </a:r>
            <a:r>
              <a:rPr lang="en-US" b="1" dirty="0" err="1">
                <a:solidFill>
                  <a:schemeClr val="tx1"/>
                </a:solidFill>
              </a:rPr>
              <a:t>Chuyển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từ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phải</a:t>
            </a:r>
            <a:r>
              <a:rPr lang="en-US" b="1" dirty="0">
                <a:solidFill>
                  <a:schemeClr val="tx1"/>
                </a:solidFill>
              </a:rPr>
              <a:t> sang </a:t>
            </a:r>
            <a:r>
              <a:rPr lang="en-US" b="1" dirty="0" err="1">
                <a:solidFill>
                  <a:schemeClr val="tx1"/>
                </a:solidFill>
              </a:rPr>
              <a:t>trái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119352" y="3848193"/>
            <a:ext cx="3843048" cy="381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 </a:t>
            </a:r>
            <a:r>
              <a:rPr lang="en-US" b="1" dirty="0" err="1">
                <a:solidFill>
                  <a:schemeClr val="tx1"/>
                </a:solidFill>
              </a:rPr>
              <a:t>Chuyển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từ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trái</a:t>
            </a:r>
            <a:r>
              <a:rPr lang="en-US" b="1" dirty="0">
                <a:solidFill>
                  <a:schemeClr val="tx1"/>
                </a:solidFill>
              </a:rPr>
              <a:t> sang </a:t>
            </a:r>
            <a:r>
              <a:rPr lang="en-US" b="1" dirty="0" err="1">
                <a:solidFill>
                  <a:schemeClr val="tx1"/>
                </a:solidFill>
              </a:rPr>
              <a:t>phải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103463" y="4527316"/>
            <a:ext cx="3887901" cy="3810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6. </a:t>
            </a:r>
            <a:r>
              <a:rPr lang="en-US" b="1" dirty="0" err="1">
                <a:solidFill>
                  <a:schemeClr val="tx1"/>
                </a:solidFill>
              </a:rPr>
              <a:t>Chuyển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từ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dưới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trên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569323" y="1219200"/>
            <a:ext cx="262990" cy="12225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3"/>
          </p:cNvCxnSpPr>
          <p:nvPr/>
        </p:nvCxnSpPr>
        <p:spPr>
          <a:xfrm>
            <a:off x="4167686" y="1862978"/>
            <a:ext cx="664627" cy="10326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3"/>
          </p:cNvCxnSpPr>
          <p:nvPr/>
        </p:nvCxnSpPr>
        <p:spPr>
          <a:xfrm>
            <a:off x="3962400" y="2666693"/>
            <a:ext cx="869913" cy="5697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3"/>
          </p:cNvCxnSpPr>
          <p:nvPr/>
        </p:nvCxnSpPr>
        <p:spPr>
          <a:xfrm>
            <a:off x="3952141" y="3369795"/>
            <a:ext cx="834388" cy="2017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3"/>
          </p:cNvCxnSpPr>
          <p:nvPr/>
        </p:nvCxnSpPr>
        <p:spPr>
          <a:xfrm flipV="1">
            <a:off x="3962400" y="3929903"/>
            <a:ext cx="805154" cy="1087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</p:cNvCxnSpPr>
          <p:nvPr/>
        </p:nvCxnSpPr>
        <p:spPr>
          <a:xfrm flipV="1">
            <a:off x="3991364" y="4304106"/>
            <a:ext cx="795165" cy="4137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793" y="5568156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848600" y="5567363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8" y="1588"/>
            <a:ext cx="12954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846219" y="2381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540919" y="4699747"/>
            <a:ext cx="2671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9702" y="4648386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9642" y="4611237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69959" y="-183679"/>
            <a:ext cx="2723681" cy="195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84084" y="16129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9539" y="85725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0" grpId="1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88" y="-80682"/>
            <a:ext cx="88757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Các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bước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thực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hiện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tạo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hiệu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chuyển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0" y="3087392"/>
            <a:ext cx="6553200" cy="3770608"/>
            <a:chOff x="854000" y="1683460"/>
            <a:chExt cx="6819900" cy="517454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000" y="1683460"/>
              <a:ext cx="6819900" cy="517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Oval 9"/>
            <p:cNvSpPr/>
            <p:nvPr/>
          </p:nvSpPr>
          <p:spPr>
            <a:xfrm>
              <a:off x="4804310" y="2026920"/>
              <a:ext cx="335280" cy="33528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560" y="3352800"/>
              <a:ext cx="1781175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9539" y="3200400"/>
              <a:ext cx="1510861" cy="25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Oval 13"/>
            <p:cNvSpPr/>
            <p:nvPr/>
          </p:nvSpPr>
          <p:spPr>
            <a:xfrm>
              <a:off x="4435400" y="3048000"/>
              <a:ext cx="335280" cy="33528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41670" y="4719150"/>
              <a:ext cx="1028700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61170" y="4713890"/>
              <a:ext cx="17335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Oval 17"/>
            <p:cNvSpPr/>
            <p:nvPr/>
          </p:nvSpPr>
          <p:spPr>
            <a:xfrm>
              <a:off x="2737980" y="4616660"/>
              <a:ext cx="335280" cy="3352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3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692200" y="4953000"/>
              <a:ext cx="335280" cy="33528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65320" y="4976650"/>
              <a:ext cx="9810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TextBox 20"/>
          <p:cNvSpPr txBox="1"/>
          <p:nvPr/>
        </p:nvSpPr>
        <p:spPr>
          <a:xfrm>
            <a:off x="685801" y="661027"/>
            <a:ext cx="8483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  <a:p>
            <a:pPr lvl="1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1275" y="2610115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B4: 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b="1" dirty="0"/>
              <a:t>Slide Show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.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048125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589712" y="4602507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930242" y="20887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40" y="324115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57200"/>
            <a:ext cx="5049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HOẠT ĐỘNG THỰC HÀNH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Diagonal Down Right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Diagonal Up Right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Down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Left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Right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Up</a:t>
            </a:r>
          </a:p>
        </p:txBody>
      </p:sp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93" y="5568156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48600" y="5567363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12954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46219" y="2381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21846" y="4314825"/>
            <a:ext cx="2671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8582" y="4454523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33884" y="4385657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9469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92" y="11906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21" y="0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700213"/>
            <a:ext cx="38163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768">
            <a:off x="5285881" y="342739"/>
            <a:ext cx="1079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443761" y="1281472"/>
            <a:ext cx="1078260" cy="1078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0994" y="5517232"/>
            <a:ext cx="1078260" cy="1078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5400000" flipH="1">
            <a:off x="3987730" y="5895342"/>
            <a:ext cx="1078260" cy="1078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5536" y="3212976"/>
            <a:ext cx="1078260" cy="1078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7646086" y="2964789"/>
            <a:ext cx="10779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1" y="4034102"/>
            <a:ext cx="3809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1. Diagonal Down Right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23734" y="4426760"/>
            <a:ext cx="355929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2. Diagonal Up Right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27208" y="4830439"/>
            <a:ext cx="234163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3. Down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91751" y="5262229"/>
            <a:ext cx="265224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4. Left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17491" y="5724191"/>
            <a:ext cx="262651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5. Right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545948" y="6200122"/>
            <a:ext cx="2095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6. Up </a:t>
            </a:r>
          </a:p>
        </p:txBody>
      </p:sp>
      <p:sp>
        <p:nvSpPr>
          <p:cNvPr id="17423" name="Rectangle 1"/>
          <p:cNvSpPr>
            <a:spLocks noChangeArrowheads="1"/>
          </p:cNvSpPr>
          <p:nvPr/>
        </p:nvSpPr>
        <p:spPr bwMode="auto">
          <a:xfrm>
            <a:off x="152400" y="1073"/>
            <a:ext cx="8991600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Arial" charset="0"/>
              </a:rPr>
              <a:t>Chọn</a:t>
            </a:r>
            <a:r>
              <a:rPr lang="en-US" alt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Arial" charset="0"/>
              </a:rPr>
              <a:t>chuyển</a:t>
            </a:r>
            <a:r>
              <a:rPr lang="en-US" alt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Arial" charset="0"/>
              </a:rPr>
              <a:t>động</a:t>
            </a:r>
            <a:r>
              <a:rPr lang="en-US" altLang="en-US" sz="2400" b="1" dirty="0">
                <a:solidFill>
                  <a:srgbClr val="002060"/>
                </a:solidFill>
                <a:cs typeface="Arial" charset="0"/>
              </a:rPr>
              <a:t> bay </a:t>
            </a:r>
            <a:r>
              <a:rPr lang="en-US" altLang="en-US" sz="2400" b="1" dirty="0" err="1">
                <a:solidFill>
                  <a:srgbClr val="002060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Arial" charset="0"/>
              </a:rPr>
              <a:t>đàn</a:t>
            </a:r>
            <a:r>
              <a:rPr lang="en-US" alt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Arial" charset="0"/>
              </a:rPr>
              <a:t>ong</a:t>
            </a:r>
            <a:r>
              <a:rPr lang="en-US" alt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Arial" charset="0"/>
              </a:rPr>
              <a:t>khi</a:t>
            </a:r>
            <a:r>
              <a:rPr lang="en-US" alt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Arial" charset="0"/>
              </a:rPr>
              <a:t>về</a:t>
            </a:r>
            <a:r>
              <a:rPr lang="en-US" altLang="en-US" sz="24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Arial" charset="0"/>
              </a:rPr>
              <a:t>tổ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32" y="4661597"/>
            <a:ext cx="2671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5028">
            <a:off x="138708" y="4836382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9397">
            <a:off x="7123251" y="4846735"/>
            <a:ext cx="2302669" cy="197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09102" y="615826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23" y="321637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996">
            <a:off x="6323669" y="-19313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3" y="2541786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376">
            <a:off x="6169059" y="1993347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26736 0.2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-0.38403 0.023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35035 -0.2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7431 -0.005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00607 -0.371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12222 0.360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7550" y="725269"/>
            <a:ext cx="19367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Ghi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nhớ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93" y="5568156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48600" y="5567363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12954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46219" y="2381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624548"/>
            <a:ext cx="8301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7372" y="4391647"/>
            <a:ext cx="2671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0" y="4640789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1429" y="4572001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55" y="-53065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85" y="81131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" y="299353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9088" y="160203"/>
            <a:ext cx="17427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Dặn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dò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93" y="5568156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48600" y="5567363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12954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46219" y="2381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1" y="819709"/>
            <a:ext cx="8464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nhớ lại toàn bộ các thao tác các nút lệnh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7372" y="4391647"/>
            <a:ext cx="2671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500" y="4640789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1429" y="4572001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98" y="-197534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28" y="-93655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8" y="-80403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28601" y="3589818"/>
            <a:ext cx="88457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SzTx/>
              <a:buFont typeface="Wingdings" panose="05000000000000000000" pitchFamily="2" charset="2"/>
              <a:buChar char="v"/>
            </a:pPr>
            <a:r>
              <a:rPr lang="en-US" altLang="zh-CN" sz="32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(1,2,3,4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42,43,44)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228600"/>
            <a:ext cx="511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KiỂM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TRA BÀI CŨ</a:t>
            </a: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93" y="5568156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48600" y="5567363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12954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46219" y="2381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77077" y="1261902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9" name="Group 3"/>
          <p:cNvGrpSpPr/>
          <p:nvPr/>
        </p:nvGrpSpPr>
        <p:grpSpPr bwMode="auto">
          <a:xfrm>
            <a:off x="2106627" y="3340827"/>
            <a:ext cx="5132722" cy="510777"/>
            <a:chOff x="144" y="1900"/>
            <a:chExt cx="4468" cy="429"/>
          </a:xfrm>
        </p:grpSpPr>
        <p:sp>
          <p:nvSpPr>
            <p:cNvPr id="10" name="Rectangle 4" descr="Water droplets"/>
            <p:cNvSpPr>
              <a:spLocks noChangeArrowheads="1"/>
            </p:cNvSpPr>
            <p:nvPr/>
          </p:nvSpPr>
          <p:spPr bwMode="auto">
            <a:xfrm>
              <a:off x="4016" y="1958"/>
              <a:ext cx="270" cy="25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1" name="AutoShape 5" descr="Water droplets"/>
            <p:cNvSpPr>
              <a:spLocks noChangeArrowheads="1"/>
            </p:cNvSpPr>
            <p:nvPr/>
          </p:nvSpPr>
          <p:spPr bwMode="auto">
            <a:xfrm>
              <a:off x="144" y="1900"/>
              <a:ext cx="4468" cy="42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/>
              <a:r>
                <a:rPr lang="en-US" altLang="vi-VN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C</a:t>
              </a:r>
              <a:r>
                <a:rPr lang="vi-VN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.</a:t>
              </a:r>
              <a:r>
                <a:rPr lang="en-US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 Microsoft Office Exel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AutoShape 22" descr="Water droplets"/>
          <p:cNvSpPr>
            <a:spLocks noChangeArrowheads="1"/>
          </p:cNvSpPr>
          <p:nvPr/>
        </p:nvSpPr>
        <p:spPr bwMode="auto">
          <a:xfrm>
            <a:off x="2124435" y="1895095"/>
            <a:ext cx="5034502" cy="51077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vi-V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Microsoft Office Power Point</a:t>
            </a:r>
          </a:p>
        </p:txBody>
      </p:sp>
      <p:grpSp>
        <p:nvGrpSpPr>
          <p:cNvPr id="13" name="Group 23"/>
          <p:cNvGrpSpPr/>
          <p:nvPr/>
        </p:nvGrpSpPr>
        <p:grpSpPr bwMode="auto">
          <a:xfrm>
            <a:off x="2106627" y="2617201"/>
            <a:ext cx="5052851" cy="511102"/>
            <a:chOff x="123" y="1860"/>
            <a:chExt cx="4406" cy="339"/>
          </a:xfrm>
        </p:grpSpPr>
        <p:sp>
          <p:nvSpPr>
            <p:cNvPr id="14" name="Rectangle 24" descr="Water droplets"/>
            <p:cNvSpPr>
              <a:spLocks noChangeArrowheads="1"/>
            </p:cNvSpPr>
            <p:nvPr/>
          </p:nvSpPr>
          <p:spPr bwMode="auto">
            <a:xfrm>
              <a:off x="3867" y="1921"/>
              <a:ext cx="270" cy="198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5" name="AutoShape 25" descr="Water droplets"/>
            <p:cNvSpPr>
              <a:spLocks noChangeArrowheads="1"/>
            </p:cNvSpPr>
            <p:nvPr/>
          </p:nvSpPr>
          <p:spPr bwMode="auto">
            <a:xfrm>
              <a:off x="123" y="1860"/>
              <a:ext cx="4406" cy="33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342900" indent="-342900"/>
              <a:r>
                <a:rPr lang="en-US" altLang="vi-VN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B</a:t>
              </a:r>
              <a:r>
                <a:rPr lang="vi-VN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.</a:t>
              </a:r>
              <a:r>
                <a:rPr lang="en-US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 Microsoft Office Word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53576" y="4072326"/>
            <a:ext cx="8222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7" name="Group 20"/>
          <p:cNvGrpSpPr/>
          <p:nvPr/>
        </p:nvGrpSpPr>
        <p:grpSpPr bwMode="auto">
          <a:xfrm>
            <a:off x="2762251" y="4807745"/>
            <a:ext cx="2952749" cy="510779"/>
            <a:chOff x="144" y="1901"/>
            <a:chExt cx="4753" cy="429"/>
          </a:xfrm>
        </p:grpSpPr>
        <p:sp>
          <p:nvSpPr>
            <p:cNvPr id="18" name="Rectangle 21" descr="Water droplets"/>
            <p:cNvSpPr>
              <a:spLocks noChangeArrowheads="1"/>
            </p:cNvSpPr>
            <p:nvPr/>
          </p:nvSpPr>
          <p:spPr bwMode="auto">
            <a:xfrm>
              <a:off x="4513" y="1984"/>
              <a:ext cx="265" cy="25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9" name="AutoShape 22" descr="Water droplets"/>
            <p:cNvSpPr>
              <a:spLocks noChangeArrowheads="1"/>
            </p:cNvSpPr>
            <p:nvPr/>
          </p:nvSpPr>
          <p:spPr bwMode="auto">
            <a:xfrm>
              <a:off x="144" y="1901"/>
              <a:ext cx="4753" cy="42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2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A.</a:t>
              </a: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Nhấn</a:t>
              </a:r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 </a:t>
              </a:r>
              <a:r>
                <a:rPr lang="en-US" sz="24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Insert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grpSp>
        <p:nvGrpSpPr>
          <p:cNvPr id="20" name="Group 23"/>
          <p:cNvGrpSpPr/>
          <p:nvPr/>
        </p:nvGrpSpPr>
        <p:grpSpPr bwMode="auto">
          <a:xfrm>
            <a:off x="2762251" y="5436233"/>
            <a:ext cx="2952749" cy="511102"/>
            <a:chOff x="148" y="1945"/>
            <a:chExt cx="4742" cy="339"/>
          </a:xfrm>
        </p:grpSpPr>
        <p:sp>
          <p:nvSpPr>
            <p:cNvPr id="21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0"/>
              <a:ext cx="270" cy="198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2" name="AutoShape 25" descr="Water droplets"/>
            <p:cNvSpPr>
              <a:spLocks noChangeArrowheads="1"/>
            </p:cNvSpPr>
            <p:nvPr/>
          </p:nvSpPr>
          <p:spPr bwMode="auto">
            <a:xfrm>
              <a:off x="148" y="1945"/>
              <a:ext cx="4742" cy="33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24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B. Nhấn Shift</a:t>
              </a:r>
              <a:endParaRPr lang="en-US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endParaRPr>
            </a:p>
          </p:txBody>
        </p:sp>
      </p:grpSp>
      <p:sp>
        <p:nvSpPr>
          <p:cNvPr id="23" name="AutoShape 25" descr="Water droplets"/>
          <p:cNvSpPr>
            <a:spLocks noChangeArrowheads="1"/>
          </p:cNvSpPr>
          <p:nvPr/>
        </p:nvSpPr>
        <p:spPr bwMode="auto">
          <a:xfrm>
            <a:off x="2762251" y="6118622"/>
            <a:ext cx="2952749" cy="510778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Nhấn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New Slide</a:t>
            </a:r>
            <a:endParaRPr lang="en-US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03" y="4595380"/>
            <a:ext cx="2671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60" y="4038600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95380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5470" y="43992"/>
            <a:ext cx="884684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Insert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AutoShape 5" descr="Water droplets"/>
          <p:cNvSpPr>
            <a:spLocks noChangeArrowheads="1"/>
          </p:cNvSpPr>
          <p:nvPr/>
        </p:nvSpPr>
        <p:spPr bwMode="auto">
          <a:xfrm>
            <a:off x="6534936" y="1133289"/>
            <a:ext cx="2493169" cy="561671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Cả A và B </a:t>
            </a:r>
          </a:p>
        </p:txBody>
      </p:sp>
      <p:sp>
        <p:nvSpPr>
          <p:cNvPr id="10" name="AutoShape 22" descr="Water droplets"/>
          <p:cNvSpPr>
            <a:spLocks noChangeArrowheads="1"/>
          </p:cNvSpPr>
          <p:nvPr/>
        </p:nvSpPr>
        <p:spPr bwMode="auto">
          <a:xfrm>
            <a:off x="787162" y="1181061"/>
            <a:ext cx="2543651" cy="561974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eaLnBrk="0" hangingPunct="0"/>
            <a:r>
              <a:rPr lang="vi-V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</a:t>
            </a:r>
            <a:r>
              <a:rPr lang="en-US" altLang="vi-VN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Picture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1" name="Group 23"/>
          <p:cNvGrpSpPr/>
          <p:nvPr/>
        </p:nvGrpSpPr>
        <p:grpSpPr bwMode="auto">
          <a:xfrm>
            <a:off x="3729514" y="1157037"/>
            <a:ext cx="2518886" cy="560856"/>
            <a:chOff x="148" y="1993"/>
            <a:chExt cx="4742" cy="372"/>
          </a:xfrm>
        </p:grpSpPr>
        <p:sp>
          <p:nvSpPr>
            <p:cNvPr id="12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0"/>
              <a:ext cx="270" cy="198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13" name="AutoShape 25" descr="Water droplets"/>
            <p:cNvSpPr>
              <a:spLocks noChangeArrowheads="1"/>
            </p:cNvSpPr>
            <p:nvPr/>
          </p:nvSpPr>
          <p:spPr bwMode="auto">
            <a:xfrm>
              <a:off x="148" y="1993"/>
              <a:ext cx="4742" cy="37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7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B. Clip Art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5471" y="2115918"/>
            <a:ext cx="884684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triếu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 Show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triếu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30740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8" y="435070"/>
            <a:ext cx="2670175" cy="215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0" y="319048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3"/>
          <p:cNvGrpSpPr/>
          <p:nvPr/>
        </p:nvGrpSpPr>
        <p:grpSpPr bwMode="auto">
          <a:xfrm>
            <a:off x="2908197" y="5893897"/>
            <a:ext cx="2571750" cy="561976"/>
            <a:chOff x="144" y="1879"/>
            <a:chExt cx="4751" cy="472"/>
          </a:xfrm>
        </p:grpSpPr>
        <p:sp>
          <p:nvSpPr>
            <p:cNvPr id="19" name="Rectangle 4" descr="Water droplets"/>
            <p:cNvSpPr>
              <a:spLocks noChangeArrowheads="1"/>
            </p:cNvSpPr>
            <p:nvPr/>
          </p:nvSpPr>
          <p:spPr bwMode="auto">
            <a:xfrm>
              <a:off x="4513" y="1984"/>
              <a:ext cx="270" cy="25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0" name="AutoShape 5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1" cy="47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C.  Phím F3</a:t>
              </a:r>
              <a:endParaRPr 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 bwMode="auto">
          <a:xfrm>
            <a:off x="2839084" y="4314392"/>
            <a:ext cx="2571115" cy="561976"/>
            <a:chOff x="144" y="1879"/>
            <a:chExt cx="4753" cy="472"/>
          </a:xfrm>
        </p:grpSpPr>
        <p:sp>
          <p:nvSpPr>
            <p:cNvPr id="22" name="Rectangle 21" descr="Water droplets"/>
            <p:cNvSpPr>
              <a:spLocks noChangeArrowheads="1"/>
            </p:cNvSpPr>
            <p:nvPr/>
          </p:nvSpPr>
          <p:spPr bwMode="auto">
            <a:xfrm>
              <a:off x="4513" y="1984"/>
              <a:ext cx="265" cy="251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3" name="AutoShape 22" descr="Water droplets"/>
            <p:cNvSpPr>
              <a:spLocks noChangeArrowheads="1"/>
            </p:cNvSpPr>
            <p:nvPr/>
          </p:nvSpPr>
          <p:spPr bwMode="auto">
            <a:xfrm>
              <a:off x="144" y="1879"/>
              <a:ext cx="4753" cy="47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7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A. </a:t>
              </a:r>
              <a:r>
                <a:rPr lang="en-US" sz="2700" b="1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Phím</a:t>
              </a:r>
              <a:r>
                <a:rPr lang="en-US" sz="27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F5</a:t>
              </a:r>
            </a:p>
          </p:txBody>
        </p:sp>
      </p:grpSp>
      <p:grpSp>
        <p:nvGrpSpPr>
          <p:cNvPr id="24" name="Group 23"/>
          <p:cNvGrpSpPr/>
          <p:nvPr/>
        </p:nvGrpSpPr>
        <p:grpSpPr bwMode="auto">
          <a:xfrm>
            <a:off x="2838449" y="5102716"/>
            <a:ext cx="2571750" cy="560856"/>
            <a:chOff x="148" y="1928"/>
            <a:chExt cx="4742" cy="372"/>
          </a:xfrm>
        </p:grpSpPr>
        <p:sp>
          <p:nvSpPr>
            <p:cNvPr id="25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0"/>
              <a:ext cx="270" cy="198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50"/>
            </a:p>
          </p:txBody>
        </p:sp>
        <p:sp>
          <p:nvSpPr>
            <p:cNvPr id="26" name="AutoShape 25" descr="Water droplets"/>
            <p:cNvSpPr>
              <a:spLocks noChangeArrowheads="1"/>
            </p:cNvSpPr>
            <p:nvPr/>
          </p:nvSpPr>
          <p:spPr bwMode="auto">
            <a:xfrm>
              <a:off x="148" y="1928"/>
              <a:ext cx="4742" cy="37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hangingPunct="0"/>
              <a:r>
                <a:rPr lang="en-US" sz="27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  <a:r>
                <a:rPr lang="en-US" sz="27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 Phím F4</a:t>
              </a:r>
              <a:endParaRPr 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9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00025" y="1482029"/>
            <a:ext cx="7301368" cy="2251432"/>
            <a:chOff x="1917259" y="637925"/>
            <a:chExt cx="7301618" cy="3032832"/>
          </a:xfrm>
        </p:grpSpPr>
        <p:pic>
          <p:nvPicPr>
            <p:cNvPr id="8203" name="Picture 5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784">
              <a:off x="1917259" y="1093444"/>
              <a:ext cx="2733889" cy="257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le 27"/>
            <p:cNvSpPr/>
            <p:nvPr/>
          </p:nvSpPr>
          <p:spPr bwMode="auto">
            <a:xfrm>
              <a:off x="4460976" y="637925"/>
              <a:ext cx="4757901" cy="191179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88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300038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Tạo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hiệu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ứng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chuyển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động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theo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đường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cong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trên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trang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trình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chiếu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65742" y="3322420"/>
            <a:ext cx="6747544" cy="2035225"/>
            <a:chOff x="1818827" y="2235617"/>
            <a:chExt cx="6746641" cy="1784860"/>
          </a:xfrm>
        </p:grpSpPr>
        <p:pic>
          <p:nvPicPr>
            <p:cNvPr id="8201" name="Picture 8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2022">
              <a:off x="1818827" y="2235617"/>
              <a:ext cx="2250147" cy="141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3984556" y="2670031"/>
              <a:ext cx="4580912" cy="135044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50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301229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Rèn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luyện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cách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sử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dụng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hiệu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ứng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trên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trang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trình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CC0099"/>
                  </a:solidFill>
                  <a:latin typeface="time new roman"/>
                </a:rPr>
                <a:t>chiếu</a:t>
              </a:r>
              <a:r>
                <a:rPr lang="en-US" sz="2400" b="1" dirty="0">
                  <a:solidFill>
                    <a:srgbClr val="CC0099"/>
                  </a:solidFill>
                  <a:latin typeface="time new roman"/>
                </a:rPr>
                <a:t>.</a:t>
              </a:r>
              <a:endParaRPr lang="en-US" b="1" dirty="0">
                <a:solidFill>
                  <a:srgbClr val="CC0099"/>
                </a:solidFill>
                <a:latin typeface="time new roman"/>
              </a:endParaRPr>
            </a:p>
          </p:txBody>
        </p:sp>
      </p:grpSp>
      <p:pic>
        <p:nvPicPr>
          <p:cNvPr id="19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3" y="2784593"/>
            <a:ext cx="24003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0458" y="9525"/>
            <a:ext cx="11795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45161">
            <a:off x="9525" y="9525"/>
            <a:ext cx="11795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45161" flipH="1" flipV="1">
            <a:off x="7954963" y="5588000"/>
            <a:ext cx="117951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V="1">
            <a:off x="9525" y="5588000"/>
            <a:ext cx="117951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05162" y="3205162"/>
            <a:ext cx="685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770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0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0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1219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0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78500"/>
            <a:ext cx="1219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lower[1][1][1]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95963" y="3281362"/>
            <a:ext cx="6248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0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07" y="-65226"/>
            <a:ext cx="12192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63548" y="4435673"/>
            <a:ext cx="2671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193" y="4255993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4305300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0" y="591285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08" y="787790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77" y="428975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1325" y="61243"/>
            <a:ext cx="4419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u="sng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HOẠT ĐỘNG CƠ BẢN</a:t>
            </a:r>
            <a:endParaRPr lang="en-US" sz="28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93" y="5568156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48600" y="5567363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12954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46219" y="2381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69" y="4572000"/>
            <a:ext cx="2671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" y="4184895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00" y="4404604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688" y="264443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99555" y="331611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94417" y="274832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2025" y="1178929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ôtô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730" y="363519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ôtô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678492_1679621738834174_48548021869509345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0211">
            <a:off x="6761504" y="5699495"/>
            <a:ext cx="1325175" cy="8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95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6 -0.01803 C -0.25434 -0.08576 -0.42778 -0.15326 -0.46267 -0.18932 C -0.4974 -0.22561 -0.29392 -0.21775 -0.2908 -0.23509 C -0.2875 -0.25289 -0.36563 -0.27323 -0.44358 -0.29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125" y="1219200"/>
            <a:ext cx="4017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THẢO LUẬN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63)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93" y="5568156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848600" y="5567363"/>
            <a:ext cx="12954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1588"/>
            <a:ext cx="1295401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46219" y="2381"/>
            <a:ext cx="12954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61010" y="4587121"/>
            <a:ext cx="26717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8900" y="4383626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249183" y="4422774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3688" y="371475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78575" y="565150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28988" y="477838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1000" y="4876800"/>
            <a:ext cx="2955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39831" flipH="1">
            <a:off x="6765231" y="-12571"/>
            <a:ext cx="29559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0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0.6467 -0.877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-4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88489 0.7581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53" y="3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901703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Các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bước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thực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hiện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tạo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hiệu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chuyển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9" y="609600"/>
            <a:ext cx="861060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Animations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Custom Animation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83460"/>
            <a:ext cx="6819900" cy="517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4804310" y="2026920"/>
            <a:ext cx="335280" cy="33528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560" y="3352800"/>
            <a:ext cx="17811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539" y="3200400"/>
            <a:ext cx="1510861" cy="25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4435400" y="3048000"/>
            <a:ext cx="335280" cy="3352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188976" y="4453808"/>
            <a:ext cx="2671762" cy="274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2807" y="4725286"/>
            <a:ext cx="267017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629805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67481" y="148875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8808" y="373017"/>
            <a:ext cx="2670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28988" y="477838"/>
            <a:ext cx="2670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1954</TotalTime>
  <Words>650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.VnArial Narrow</vt:lpstr>
      <vt:lpstr>Arial</vt:lpstr>
      <vt:lpstr>Calibri</vt:lpstr>
      <vt:lpstr>Century Gothic</vt:lpstr>
      <vt:lpstr>Tahoma</vt:lpstr>
      <vt:lpstr>time new roman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Administrator</cp:lastModifiedBy>
  <cp:revision>167</cp:revision>
  <dcterms:created xsi:type="dcterms:W3CDTF">2018-09-14T03:58:40Z</dcterms:created>
  <dcterms:modified xsi:type="dcterms:W3CDTF">2023-01-01T08:57:50Z</dcterms:modified>
</cp:coreProperties>
</file>