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2" r:id="rId3"/>
    <p:sldId id="310" r:id="rId4"/>
    <p:sldId id="311" r:id="rId5"/>
    <p:sldId id="307" r:id="rId6"/>
    <p:sldId id="301" r:id="rId7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>
      <p:cViewPr varScale="1">
        <p:scale>
          <a:sx n="45" d="100"/>
          <a:sy n="45" d="100"/>
        </p:scale>
        <p:origin x="-294" y="-96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85800"/>
            <a:ext cx="5756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7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4" y="377186"/>
            <a:ext cx="3559374" cy="80363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7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4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7" y="2507280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80"/>
            <a:ext cx="6723261" cy="59760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60"/>
            <a:ext cx="13644266" cy="18205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8" y="2308880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8" y="3440423"/>
            <a:ext cx="6692363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80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3" y="501458"/>
            <a:ext cx="10035457" cy="79818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9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9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7" y="2108303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7" y="2986933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3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3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9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8" y="375013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6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4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4" y="841575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4" y="7371401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6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2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60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80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12/23/2022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8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8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2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70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9" y="3938090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3548" y="3904062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32</a:t>
            </a:r>
            <a:endParaRPr lang="en-US" sz="62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978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17</a:t>
            </a:r>
            <a:endParaRPr lang="en-US" sz="11500" b="1" dirty="0">
              <a:solidFill>
                <a:srgbClr val="FFC00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00232" y="886103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9" y="4310942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</a:t>
            </a:r>
            <a:r>
              <a:rPr lang="en-US" sz="6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endParaRPr lang="en-US" sz="6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6238" y="5997583"/>
            <a:ext cx="6344470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50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9396" y="384389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 smtClean="0"/>
              <a:t>bài</a:t>
            </a:r>
            <a:r>
              <a:rPr lang="en-US" sz="4000" dirty="0"/>
              <a:t> </a:t>
            </a:r>
            <a:r>
              <a:rPr lang="en-US" sz="4000" dirty="0" err="1" smtClean="0"/>
              <a:t>thơ</a:t>
            </a:r>
            <a:r>
              <a:rPr lang="en-US" sz="4000" dirty="0" smtClean="0"/>
              <a:t>,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</a:t>
            </a:r>
            <a:r>
              <a:rPr lang="en-US" sz="4000" dirty="0" err="1" smtClean="0"/>
              <a:t>kể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sinh</a:t>
            </a:r>
            <a:r>
              <a:rPr lang="en-US" sz="4000" dirty="0" smtClean="0"/>
              <a:t> </a:t>
            </a: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chung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gia</a:t>
            </a:r>
            <a:r>
              <a:rPr lang="en-US" sz="4000" dirty="0" smtClean="0"/>
              <a:t> </a:t>
            </a:r>
            <a:r>
              <a:rPr lang="en-US" sz="4000" dirty="0" err="1" smtClean="0"/>
              <a:t>đình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en-US" sz="4000" dirty="0" err="1" smtClean="0"/>
              <a:t>nấu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, </a:t>
            </a:r>
            <a:r>
              <a:rPr lang="en-US" sz="4000" dirty="0" err="1" smtClean="0"/>
              <a:t>thăm</a:t>
            </a:r>
            <a:r>
              <a:rPr lang="en-US" sz="4000" dirty="0" smtClean="0"/>
              <a:t> </a:t>
            </a:r>
            <a:r>
              <a:rPr lang="en-US" sz="4000" dirty="0" err="1" smtClean="0"/>
              <a:t>họ</a:t>
            </a:r>
            <a:r>
              <a:rPr lang="en-US" sz="4000" dirty="0" smtClean="0"/>
              <a:t> </a:t>
            </a:r>
            <a:r>
              <a:rPr lang="en-US" sz="4000" dirty="0" err="1" smtClean="0"/>
              <a:t>hàng</a:t>
            </a:r>
            <a:r>
              <a:rPr lang="en-US" sz="4000" dirty="0" smtClean="0"/>
              <a:t>, </a:t>
            </a:r>
            <a:r>
              <a:rPr lang="en-US" sz="4000" dirty="0" err="1" smtClean="0"/>
              <a:t>đi</a:t>
            </a:r>
            <a:r>
              <a:rPr lang="en-US" sz="4000" dirty="0" smtClean="0"/>
              <a:t> du </a:t>
            </a:r>
            <a:r>
              <a:rPr lang="en-US" sz="4000" dirty="0" err="1" smtClean="0"/>
              <a:t>lịch</a:t>
            </a:r>
            <a:r>
              <a:rPr lang="en-US" sz="4000" dirty="0" smtClean="0"/>
              <a:t>,…)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, </a:t>
            </a:r>
            <a:r>
              <a:rPr lang="en-US" sz="4000" dirty="0" err="1" smtClean="0"/>
              <a:t>chú</a:t>
            </a:r>
            <a:r>
              <a:rPr lang="en-US" sz="4000" dirty="0" smtClean="0"/>
              <a:t> ý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điều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551697" y="391825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34471" r="18443" b="27448"/>
          <a:stretch/>
        </p:blipFill>
        <p:spPr bwMode="auto">
          <a:xfrm>
            <a:off x="972138" y="3594670"/>
            <a:ext cx="13947981" cy="44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4" y="2770981"/>
            <a:ext cx="5962650" cy="387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0903" y="670719"/>
            <a:ext cx="4676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Mẹ</a:t>
            </a:r>
            <a:r>
              <a:rPr lang="en-US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sinh</a:t>
            </a:r>
            <a:r>
              <a:rPr lang="en-US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endParaRPr lang="en-US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919" y="2118519"/>
            <a:ext cx="17297400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nhoẻn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chật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Dầu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"/>
          <a:stretch/>
        </p:blipFill>
        <p:spPr>
          <a:xfrm>
            <a:off x="5327821" y="2871924"/>
            <a:ext cx="6350000" cy="60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3774" y="652307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 smtClean="0"/>
              <a:t>Kể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đoạn</a:t>
            </a:r>
            <a:r>
              <a:rPr lang="en-US" sz="4000" dirty="0" smtClean="0"/>
              <a:t> </a:t>
            </a:r>
            <a:r>
              <a:rPr lang="en-US" sz="4000" dirty="0" err="1" smtClean="0"/>
              <a:t>thơ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nghe</a:t>
            </a:r>
            <a:r>
              <a:rPr lang="en-US" sz="4000" dirty="0" smtClean="0"/>
              <a:t>. Chia </a:t>
            </a:r>
            <a:r>
              <a:rPr lang="en-US" sz="4000" dirty="0" err="1" smtClean="0"/>
              <a:t>sẻ</a:t>
            </a:r>
            <a:r>
              <a:rPr lang="en-US" sz="4000" dirty="0" smtClean="0"/>
              <a:t> </a:t>
            </a:r>
            <a:r>
              <a:rPr lang="en-US" sz="4000" dirty="0" err="1" smtClean="0"/>
              <a:t>điều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thấy</a:t>
            </a:r>
            <a:r>
              <a:rPr lang="en-US" sz="4000" dirty="0" smtClean="0"/>
              <a:t> </a:t>
            </a:r>
            <a:r>
              <a:rPr lang="en-US" sz="4000" dirty="0" err="1" smtClean="0"/>
              <a:t>thú</a:t>
            </a:r>
            <a:r>
              <a:rPr lang="en-US" sz="4000" dirty="0" smtClean="0"/>
              <a:t> </a:t>
            </a:r>
            <a:r>
              <a:rPr lang="en-US" sz="4000" dirty="0" err="1" smtClean="0"/>
              <a:t>vị</a:t>
            </a:r>
            <a:r>
              <a:rPr lang="en-US" sz="4000" dirty="0" smtClean="0"/>
              <a:t> </a:t>
            </a:r>
            <a:r>
              <a:rPr lang="en-US" sz="4000" dirty="0" err="1" smtClean="0"/>
              <a:t>nhất</a:t>
            </a:r>
            <a:r>
              <a:rPr lang="en-US" sz="4000" dirty="0" smtClean="0"/>
              <a:t>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chuyện</a:t>
            </a:r>
            <a:r>
              <a:rPr lang="en-US" sz="4000" dirty="0" smtClean="0"/>
              <a:t>  </a:t>
            </a:r>
            <a:r>
              <a:rPr lang="en-US" sz="4000" dirty="0" err="1" smtClean="0"/>
              <a:t>hoặc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thơ</a:t>
            </a:r>
            <a:r>
              <a:rPr lang="en-US" sz="4000" dirty="0" smtClean="0"/>
              <a:t> </a:t>
            </a:r>
            <a:r>
              <a:rPr lang="en-US" sz="4000" dirty="0" err="1" smtClean="0"/>
              <a:t>đã</a:t>
            </a:r>
            <a:r>
              <a:rPr lang="en-US" sz="4000" dirty="0" smtClean="0"/>
              <a:t> </a:t>
            </a:r>
            <a:r>
              <a:rPr lang="en-US" sz="4000" dirty="0" err="1" smtClean="0"/>
              <a:t>đọc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3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BB8685-4316-45F5-9929-8BC6BC049418}"/>
              </a:ext>
            </a:extLst>
          </p:cNvPr>
          <p:cNvSpPr txBox="1"/>
          <p:nvPr/>
        </p:nvSpPr>
        <p:spPr>
          <a:xfrm>
            <a:off x="1554421" y="3111509"/>
            <a:ext cx="12065841" cy="2415929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7" y="2684975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168</Words>
  <Application>Microsoft Office PowerPoint</Application>
  <PresentationFormat>Custom</PresentationFormat>
  <Paragraphs>39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707</cp:revision>
  <dcterms:created xsi:type="dcterms:W3CDTF">2020-12-08T15:48:47Z</dcterms:created>
  <dcterms:modified xsi:type="dcterms:W3CDTF">2022-12-23T02:18:15Z</dcterms:modified>
</cp:coreProperties>
</file>