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26" r:id="rId3"/>
    <p:sldId id="256" r:id="rId4"/>
    <p:sldId id="346" r:id="rId5"/>
    <p:sldId id="314" r:id="rId6"/>
    <p:sldId id="316" r:id="rId7"/>
    <p:sldId id="320" r:id="rId8"/>
    <p:sldId id="321" r:id="rId9"/>
    <p:sldId id="322" r:id="rId10"/>
    <p:sldId id="323" r:id="rId11"/>
    <p:sldId id="324" r:id="rId12"/>
    <p:sldId id="345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8CA"/>
    <a:srgbClr val="C7F4FD"/>
    <a:srgbClr val="01BCFF"/>
    <a:srgbClr val="25C6FF"/>
    <a:srgbClr val="EFF87C"/>
    <a:srgbClr val="FFFFAF"/>
    <a:srgbClr val="FF6600"/>
    <a:srgbClr val="EABBEF"/>
    <a:srgbClr val="9A57CD"/>
    <a:srgbClr val="F8F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214" autoAdjust="0"/>
  </p:normalViewPr>
  <p:slideViewPr>
    <p:cSldViewPr>
      <p:cViewPr>
        <p:scale>
          <a:sx n="66" d="100"/>
          <a:sy n="66" d="100"/>
        </p:scale>
        <p:origin x="300" y="-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Chú</a:t>
            </a:r>
            <a:r>
              <a:rPr lang="en-US" baseline="0"/>
              <a:t> ý HD HS:</a:t>
            </a:r>
          </a:p>
          <a:p>
            <a:pPr marL="0" indent="0">
              <a:buFontTx/>
              <a:buNone/>
            </a:pPr>
            <a:r>
              <a:rPr lang="en-US" baseline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0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0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2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2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121920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5319" y="4998448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A4A9D-6FF5-42E8-824D-FA3A9CA01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348" y="1846553"/>
            <a:ext cx="6119342" cy="25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762000"/>
            <a:ext cx="9296400" cy="251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347119" y="1125496"/>
            <a:ext cx="2114550" cy="202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1219200"/>
            <a:ext cx="5105400" cy="1938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	: 0916.604.268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 chia sẻ tài liệu: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https://www.facebook.com/groups/443096903751589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1" y="3628032"/>
            <a:ext cx="9953778" cy="3077568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thầy cô share sản phẩm, vui lòng hãy để nguồn tác giả ạ.</a:t>
            </a:r>
          </a:p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văn minh và tự trọng khi lan toả tài liệu.</a:t>
            </a:r>
            <a:endParaRPr lang="en-US" sz="6400" b="1" i="1">
              <a:solidFill>
                <a:srgbClr val="FF0000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613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13109" y="3440243"/>
            <a:ext cx="960121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l-GR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 </a:t>
            </a:r>
            <a:r>
              <a:rPr lang="en-US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La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504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-397331" y="2743200"/>
            <a:ext cx="6517412" cy="73844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THÓC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T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039141" y="3915574"/>
            <a:ext cx="2011680" cy="1950340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37453" y="4616423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1561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T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T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4" name="Hướng dẫn viết chữ T hoa (Tập viết lớp 2 - Tuần 23)">
            <a:hlinkClick r:id="" action="ppaction://media"/>
            <a:extLst>
              <a:ext uri="{FF2B5EF4-FFF2-40B4-BE49-F238E27FC236}">
                <a16:creationId xmlns:a16="http://schemas.microsoft.com/office/drawing/2014/main" id="{C2C0C358-AAD2-4BDC-94D8-B85C9F41FD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51919" y="1371600"/>
            <a:ext cx="7427665" cy="54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7719" y="47244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EF0CF-7FDB-46B4-865E-24EF2DB7E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19" y="712565"/>
            <a:ext cx="5920155" cy="32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108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8979" y="3200907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3523" y="3185917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26961" y="295169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v-LV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Tay làm hàm </a:t>
            </a:r>
            <a:r>
              <a:rPr lang="el-GR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lv-LV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ai, Ǉay Ǖ</a:t>
            </a:r>
            <a:r>
              <a:rPr lang="el-GR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lv-LV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ai j</a:t>
            </a:r>
            <a:r>
              <a:rPr lang="el-GR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lv-LV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İng </a:t>
            </a:r>
            <a:r>
              <a:rPr lang="el-GR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˙</a:t>
            </a:r>
            <a:r>
              <a:rPr lang="en-US" sz="49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9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4283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2909" y="3182027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70299" y="388620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508780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70944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7360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34916-F8A6-4E5B-81F1-3C2E148A6989}"/>
              </a:ext>
            </a:extLst>
          </p:cNvPr>
          <p:cNvSpPr txBox="1"/>
          <p:nvPr/>
        </p:nvSpPr>
        <p:spPr>
          <a:xfrm>
            <a:off x="10473303" y="318828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A238DD-D1B3-48A5-A6BE-082C5E1B1219}"/>
              </a:ext>
            </a:extLst>
          </p:cNvPr>
          <p:cNvCxnSpPr>
            <a:cxnSpLocks/>
          </p:cNvCxnSpPr>
          <p:nvPr/>
        </p:nvCxnSpPr>
        <p:spPr>
          <a:xfrm flipH="1" flipV="1">
            <a:off x="6375943" y="3824262"/>
            <a:ext cx="245416" cy="5478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5971" y="212378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562</Words>
  <Application>Microsoft Office PowerPoint</Application>
  <PresentationFormat>Custom</PresentationFormat>
  <Paragraphs>99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Akronism</vt:lpstr>
      <vt:lpstr>Arial</vt:lpstr>
      <vt:lpstr>Arial Rounded MT Bold</vt:lpstr>
      <vt:lpstr>Arial-Rounded</vt:lpstr>
      <vt:lpstr>Calibri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Quan sát chữ hoa T (cỡ chữ vừa)</vt:lpstr>
      <vt:lpstr>Quan sát chữ hoa T (cỡ chữ nhỏ)</vt:lpstr>
      <vt:lpstr>Quan sát  và viết chữ hoa T (cỡ chữ vừa)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Phan Thi Linh (FE FSC DN)</cp:lastModifiedBy>
  <cp:revision>316</cp:revision>
  <dcterms:created xsi:type="dcterms:W3CDTF">2021-05-23T10:25:42Z</dcterms:created>
  <dcterms:modified xsi:type="dcterms:W3CDTF">2021-12-26T09:53:34Z</dcterms:modified>
</cp:coreProperties>
</file>