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5"/>
  </p:notesMasterIdLst>
  <p:sldIdLst>
    <p:sldId id="363" r:id="rId3"/>
    <p:sldId id="398" r:id="rId4"/>
  </p:sldIdLst>
  <p:sldSz cx="6858000" cy="51435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Kalam" panose="020B0604020202020204" charset="0"/>
      <p:regular r:id="rId12"/>
      <p:bold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0090"/>
    <a:srgbClr val="AEE2FA"/>
    <a:srgbClr val="07A7AF"/>
    <a:srgbClr val="F6D5A8"/>
    <a:srgbClr val="F45A21"/>
    <a:srgbClr val="DBE9AE"/>
    <a:srgbClr val="72B451"/>
    <a:srgbClr val="F9B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0050" autoAdjust="0"/>
    <p:restoredTop sz="92818" autoAdjust="0"/>
  </p:normalViewPr>
  <p:slideViewPr>
    <p:cSldViewPr snapToGrid="0">
      <p:cViewPr varScale="1">
        <p:scale>
          <a:sx n="91" d="100"/>
          <a:sy n="91" d="100"/>
        </p:scale>
        <p:origin x="1092" y="7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970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pPr/>
              <a:t>14/5/2023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pPr/>
              <a:t>14/5/2023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pPr/>
              <a:t>14/5/2023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pPr/>
              <a:t>14/5/2023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pPr/>
              <a:t>14/5/2023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pPr/>
              <a:t>14/5/2023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pPr/>
              <a:t>14/5/2023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pPr/>
              <a:t>14/5/2023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pPr/>
              <a:t>14/5/2023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pPr/>
              <a:t>14/5/2023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pPr/>
              <a:t>14/5/2023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pPr/>
              <a:t>14/5/2023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1630309" y="1302075"/>
            <a:ext cx="488784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1500" dirty="0">
                <a:latin typeface="Times New Roman" pitchFamily="18" charset="0"/>
                <a:cs typeface="Times New Roman" pitchFamily="18" charset="0"/>
              </a:rPr>
              <a:t>Xếp các từ ngữ dưới đây vào nhóm thích hợp.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4B66A-1474-4AC1-B8EA-4B5BE03610B5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B774EB6-E2F1-40C0-992A-F8D8733324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890" t="10249" r="4715" b="19836"/>
          <a:stretch/>
        </p:blipFill>
        <p:spPr>
          <a:xfrm>
            <a:off x="339848" y="314069"/>
            <a:ext cx="1347742" cy="1368783"/>
          </a:xfrm>
          <a:prstGeom prst="ellipse">
            <a:avLst/>
          </a:prstGeom>
          <a:effectLst>
            <a:softEdge rad="63500"/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467ABF7-0F5B-4101-A932-244BA0424A9E}"/>
              </a:ext>
            </a:extLst>
          </p:cNvPr>
          <p:cNvGrpSpPr/>
          <p:nvPr/>
        </p:nvGrpSpPr>
        <p:grpSpPr>
          <a:xfrm>
            <a:off x="494881" y="3175132"/>
            <a:ext cx="5951852" cy="1826837"/>
            <a:chOff x="512466" y="3110367"/>
            <a:chExt cx="6194809" cy="187703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5FF7AF8-59A6-459A-8D2E-1EC6261A1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2466" y="3110367"/>
              <a:ext cx="6194809" cy="1877039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23EF5B7-B6C8-48A8-97FB-63FFC8647C94}"/>
                </a:ext>
              </a:extLst>
            </p:cNvPr>
            <p:cNvSpPr txBox="1"/>
            <p:nvPr/>
          </p:nvSpPr>
          <p:spPr>
            <a:xfrm>
              <a:off x="1467059" y="3775952"/>
              <a:ext cx="1702141" cy="3478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600" dirty="0">
                  <a:latin typeface="Times New Roman" pitchFamily="18" charset="0"/>
                  <a:cs typeface="Times New Roman" pitchFamily="18" charset="0"/>
                </a:rPr>
                <a:t>Từ ngữ chỉ sự vật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3C6B111-17B5-45AA-840E-0F7D27CEA878}"/>
                </a:ext>
              </a:extLst>
            </p:cNvPr>
            <p:cNvSpPr txBox="1"/>
            <p:nvPr/>
          </p:nvSpPr>
          <p:spPr>
            <a:xfrm>
              <a:off x="4021938" y="3775952"/>
              <a:ext cx="1967422" cy="3478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600" dirty="0">
                  <a:latin typeface="Times New Roman" pitchFamily="18" charset="0"/>
                  <a:cs typeface="Times New Roman" pitchFamily="18" charset="0"/>
                </a:rPr>
                <a:t>Từ ngữ chỉ đặc điểm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CE60BB1C-9C55-4992-B347-5C140DE9E8C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7337" b="50803"/>
          <a:stretch/>
        </p:blipFill>
        <p:spPr>
          <a:xfrm>
            <a:off x="494881" y="1868106"/>
            <a:ext cx="1916723" cy="56359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37506FC-1F18-4636-BFAD-9398C29A1A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0" t="53121" r="67037" b="-2318"/>
          <a:stretch/>
        </p:blipFill>
        <p:spPr>
          <a:xfrm>
            <a:off x="512466" y="2438434"/>
            <a:ext cx="1916723" cy="56359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F083C8D-C7D9-4F6F-A03F-4A3B6D27D5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3369" t="495" r="33968" b="50308"/>
          <a:stretch/>
        </p:blipFill>
        <p:spPr>
          <a:xfrm>
            <a:off x="2470638" y="1868106"/>
            <a:ext cx="1916723" cy="56359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4A61E6D-D75B-4BA8-BA1F-E18A881B681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3088" t="51571" r="34249" b="-768"/>
          <a:stretch/>
        </p:blipFill>
        <p:spPr>
          <a:xfrm>
            <a:off x="2488223" y="2438434"/>
            <a:ext cx="1916723" cy="56359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085BF41-FE3B-4B09-9575-D98F538A2DE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7200" r="137" b="50803"/>
          <a:stretch/>
        </p:blipFill>
        <p:spPr>
          <a:xfrm>
            <a:off x="4446398" y="1868106"/>
            <a:ext cx="1916723" cy="56359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4F8D672-2434-44EC-BBC9-2DD32B44ED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7338" t="53121" r="-1" b="-2318"/>
          <a:stretch/>
        </p:blipFill>
        <p:spPr>
          <a:xfrm>
            <a:off x="4463983" y="2438434"/>
            <a:ext cx="1916723" cy="5635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651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23457E-6 L 0.52592 -0.0416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96" y="-209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85E-6 -3.7037E-6 L 0.1 -0.0546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74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23457E-6 L -0.18889 -0.0401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-200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-3.7037E-6 L -0.19468 0.0549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5" y="274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96E-6 -1.23457E-6 L -0.05578 0.0561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1" y="280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3.7037E-6 L -0.05602 0.0561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1" y="2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4D9DCF1-CC14-4713-BDC6-4FDAF336321B}"/>
              </a:ext>
            </a:extLst>
          </p:cNvPr>
          <p:cNvGrpSpPr/>
          <p:nvPr/>
        </p:nvGrpSpPr>
        <p:grpSpPr>
          <a:xfrm>
            <a:off x="336620" y="1612049"/>
            <a:ext cx="6184760" cy="2063653"/>
            <a:chOff x="336620" y="1612049"/>
            <a:chExt cx="6184760" cy="206365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0025A15-E167-4384-B831-2411BE040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6620" y="1612049"/>
              <a:ext cx="6184760" cy="206365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39CC407-68A2-4771-B63A-C733D549E9E1}"/>
                </a:ext>
              </a:extLst>
            </p:cNvPr>
            <p:cNvSpPr txBox="1"/>
            <p:nvPr/>
          </p:nvSpPr>
          <p:spPr>
            <a:xfrm>
              <a:off x="1507253" y="1662289"/>
              <a:ext cx="331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latin typeface="+mn-lt"/>
                </a:rPr>
                <a:t>A</a:t>
              </a:r>
              <a:endParaRPr lang="vi-VN" sz="2000" dirty="0">
                <a:latin typeface="+mn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0BD5395-1D3D-4237-91E3-4DFE2DED8988}"/>
                </a:ext>
              </a:extLst>
            </p:cNvPr>
            <p:cNvSpPr txBox="1"/>
            <p:nvPr/>
          </p:nvSpPr>
          <p:spPr>
            <a:xfrm>
              <a:off x="4687557" y="1662289"/>
              <a:ext cx="331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>
                  <a:latin typeface="+mn-lt"/>
                </a:rPr>
                <a:t>B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185FB34-D233-4001-AB73-D7A2B3FF7AC7}"/>
              </a:ext>
            </a:extLst>
          </p:cNvPr>
          <p:cNvSpPr txBox="1"/>
          <p:nvPr/>
        </p:nvSpPr>
        <p:spPr>
          <a:xfrm>
            <a:off x="571482" y="997537"/>
            <a:ext cx="571503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Kết hợp từ ngữ ở cột A với từ ngữ ở cột B để tạo câu.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EF851C-71D2-4EC2-A270-9A5DCB4E8CC9}"/>
              </a:ext>
            </a:extLst>
          </p:cNvPr>
          <p:cNvCxnSpPr/>
          <p:nvPr/>
        </p:nvCxnSpPr>
        <p:spPr>
          <a:xfrm>
            <a:off x="3064747" y="2421653"/>
            <a:ext cx="364253" cy="10349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2A08BA-1D7F-467C-B196-42AB7076DDA8}"/>
              </a:ext>
            </a:extLst>
          </p:cNvPr>
          <p:cNvCxnSpPr>
            <a:cxnSpLocks/>
          </p:cNvCxnSpPr>
          <p:nvPr/>
        </p:nvCxnSpPr>
        <p:spPr>
          <a:xfrm flipV="1">
            <a:off x="3087356" y="2351314"/>
            <a:ext cx="268793" cy="5878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9EC644-D335-4D52-9693-765462BD3F66}"/>
              </a:ext>
            </a:extLst>
          </p:cNvPr>
          <p:cNvCxnSpPr>
            <a:cxnSpLocks/>
          </p:cNvCxnSpPr>
          <p:nvPr/>
        </p:nvCxnSpPr>
        <p:spPr>
          <a:xfrm flipV="1">
            <a:off x="3087356" y="2868804"/>
            <a:ext cx="268793" cy="5878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02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3535</TotalTime>
  <Words>46</Words>
  <Application>Microsoft Office PowerPoint</Application>
  <PresentationFormat>Custom</PresentationFormat>
  <Paragraphs>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Calibri Light</vt:lpstr>
      <vt:lpstr>Times New Roman</vt:lpstr>
      <vt:lpstr>Kalam</vt:lpstr>
      <vt:lpstr>Arial</vt:lpstr>
      <vt:lpstr>Montserrat</vt:lpstr>
      <vt:lpstr>UTM Avo</vt:lpstr>
      <vt:lpstr>Calibri</vt:lpstr>
      <vt:lpstr>Doodle Sketchbook by Slidesgo</vt:lpstr>
      <vt:lpstr>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241</cp:revision>
  <dcterms:modified xsi:type="dcterms:W3CDTF">2023-05-14T08:26:07Z</dcterms:modified>
</cp:coreProperties>
</file>