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8" r:id="rId3"/>
    <p:sldId id="288" r:id="rId4"/>
    <p:sldId id="276" r:id="rId5"/>
    <p:sldId id="277" r:id="rId6"/>
    <p:sldId id="278" r:id="rId7"/>
    <p:sldId id="279" r:id="rId8"/>
    <p:sldId id="280" r:id="rId9"/>
    <p:sldId id="301" r:id="rId10"/>
    <p:sldId id="302" r:id="rId11"/>
    <p:sldId id="303" r:id="rId12"/>
    <p:sldId id="304" r:id="rId13"/>
    <p:sldId id="305" r:id="rId14"/>
    <p:sldId id="281" r:id="rId15"/>
    <p:sldId id="307" r:id="rId16"/>
    <p:sldId id="29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513"/>
    <a:srgbClr val="FDD7CF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280" autoAdjust="0"/>
  </p:normalViewPr>
  <p:slideViewPr>
    <p:cSldViewPr snapToGrid="0">
      <p:cViewPr varScale="1">
        <p:scale>
          <a:sx n="64" d="100"/>
          <a:sy n="64" d="100"/>
        </p:scale>
        <p:origin x="8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0116E-3CB4-4EC9-85BB-E94409EAD348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D9CF1-D7E8-4362-85C5-D774D25E8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0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56F35-FC21-44DB-A633-0DDC83EA3918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620" y="4052729"/>
            <a:ext cx="72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r>
              <a:rPr lang="vi-VN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(Tiết 1)</a:t>
            </a: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pPr algn="ctr"/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714032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B050"/>
                </a:solidFill>
                <a:latin typeface="HP001 5 hàng" panose="020B0603050302020204" pitchFamily="34" charset="0"/>
              </a:rPr>
              <a:t>Mùa xuân</a:t>
            </a:r>
            <a:endParaRPr lang="en-US" sz="6000" b="1" dirty="0">
              <a:solidFill>
                <a:srgbClr val="00B05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1085" y="972457"/>
            <a:ext cx="4963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n w="22225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Tết Nguyên Đán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343"/>
            <a:ext cx="4310743" cy="2543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884" y="1680343"/>
            <a:ext cx="4245430" cy="2524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286" y="4223659"/>
            <a:ext cx="4673602" cy="2634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703942" y="4426857"/>
            <a:ext cx="290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Gói bánh chưng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34859" y="3621226"/>
            <a:ext cx="2960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Ngắm pháo hoa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652003" y="4484914"/>
            <a:ext cx="223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Đi chúc tết</a:t>
            </a:r>
            <a:endParaRPr lang="en-US" sz="2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57" y="-87720"/>
            <a:ext cx="1758629" cy="17586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422" y="-329344"/>
            <a:ext cx="2022694" cy="20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Mùa hè</a:t>
            </a:r>
            <a:endParaRPr lang="en-US" sz="60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2" y="2030346"/>
            <a:ext cx="4996979" cy="323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01" y="1989972"/>
            <a:ext cx="5834568" cy="3275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959429" y="5601345"/>
            <a:ext cx="284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Đi biển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411030" y="5601345"/>
            <a:ext cx="2844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Đi bơi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8" y="-208351"/>
            <a:ext cx="2238697" cy="22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latin typeface="HP001 5 hàng" panose="020B0603050302020204" pitchFamily="34" charset="0"/>
              </a:rPr>
              <a:t>Mùa thu</a:t>
            </a:r>
            <a:endParaRPr lang="en-US" sz="6000" b="1" dirty="0">
              <a:ln>
                <a:solidFill>
                  <a:srgbClr val="FFC000"/>
                </a:solidFill>
              </a:ln>
              <a:solidFill>
                <a:srgbClr val="FFC0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83" y="1427674"/>
            <a:ext cx="5545909" cy="3466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7" y="1229463"/>
            <a:ext cx="5179370" cy="3664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2551" y="5329318"/>
            <a:ext cx="3628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Ngày khai trường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629153" y="5329318"/>
            <a:ext cx="2772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Tết Trung thu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77" y="-258705"/>
            <a:ext cx="1881416" cy="1881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78" y="-237838"/>
            <a:ext cx="1860549" cy="18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1085" y="17417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pitchFamily="34" charset="0"/>
              </a:rPr>
              <a:t>Mùa đông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001 5 hàng" panose="020B06030503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0" y="1714500"/>
            <a:ext cx="612321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5715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07572" y="5487779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/>
              <a:t>Ngày nhà giáo Việt Nam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728857" y="5487779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Ngày lễ Giáng sinh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630057" cy="171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07" y="1"/>
            <a:ext cx="463005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060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/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/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</a:rPr>
              <a:t>MÙA MƯA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dirty="0" err="1"/>
              <a:t>úa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365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403" y="1243872"/>
            <a:ext cx="1132985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1626" y="250722"/>
            <a:ext cx="542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THỰC HÀNH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778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81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880" y="129699"/>
            <a:ext cx="9941887" cy="9445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9481" y="1490216"/>
            <a:ext cx="9288286" cy="10409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79481" y="3022218"/>
            <a:ext cx="9288286" cy="11510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tên và một số đặc điểm của mùa mưa và mùa khô, nêu được nơi có thời tiết hai mùa ở nước ta.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4" y="2196802"/>
            <a:ext cx="1420876" cy="1114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4" y="3458287"/>
            <a:ext cx="1420876" cy="1114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765" y="132735"/>
            <a:ext cx="1098030" cy="941475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" y="0"/>
            <a:ext cx="1376680" cy="132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24" y="4759321"/>
            <a:ext cx="1420876" cy="1114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9481" y="4732879"/>
            <a:ext cx="9288286" cy="11411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43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11408"/>
            <a:ext cx="3154116" cy="3767757"/>
            <a:chOff x="763088" y="2001359"/>
            <a:chExt cx="5504362" cy="4281828"/>
          </a:xfrm>
        </p:grpSpPr>
        <p:pic>
          <p:nvPicPr>
            <p:cNvPr id="3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11846" y="1811408"/>
            <a:ext cx="3093293" cy="3767757"/>
            <a:chOff x="763088" y="2001359"/>
            <a:chExt cx="5504362" cy="4296342"/>
          </a:xfrm>
        </p:grpSpPr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19241" y="1811408"/>
            <a:ext cx="3037161" cy="3767757"/>
            <a:chOff x="763088" y="2001359"/>
            <a:chExt cx="5504362" cy="4270216"/>
          </a:xfrm>
        </p:grpSpPr>
        <p:pic>
          <p:nvPicPr>
            <p:cNvPr id="9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504" y="1824511"/>
            <a:ext cx="2946544" cy="3685436"/>
            <a:chOff x="763088" y="2001359"/>
            <a:chExt cx="5504362" cy="4270216"/>
          </a:xfrm>
        </p:grpSpPr>
        <p:pic>
          <p:nvPicPr>
            <p:cNvPr id="1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0570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sau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263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Giá 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43542" y="1667072"/>
            <a:ext cx="2391186" cy="2391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542" y="4373707"/>
            <a:ext cx="2391186" cy="40011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MÙA XUÂN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628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542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74564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92D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sz="4000" b="1" dirty="0">
              <a:ln w="12700" cmpd="sng">
                <a:solidFill>
                  <a:srgbClr val="92D050"/>
                </a:solidFill>
                <a:prstDash val="solid"/>
              </a:ln>
              <a:solidFill>
                <a:srgbClr val="92D05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8052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47192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31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endParaRPr lang="en-US" sz="4000" b="1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1058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972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8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4886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9</a:t>
            </a:r>
            <a:endParaRPr lang="en-US" sz="4000" b="1" dirty="0">
              <a:ln w="12700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4700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6146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085285" y="4809423"/>
            <a:ext cx="108857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ln w="1270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endParaRPr lang="en-US" sz="4000" b="1" dirty="0">
              <a:ln w="1270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02624" y="4373707"/>
            <a:ext cx="2391186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MÙA HÈ</a:t>
            </a:r>
            <a:endParaRPr lang="en-US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6085656" y="4373707"/>
            <a:ext cx="2391186" cy="400110"/>
          </a:xfrm>
          <a:prstGeom prst="rect">
            <a:avLst/>
          </a:prstGeom>
          <a:solidFill>
            <a:srgbClr val="FFC000">
              <a:alpha val="87000"/>
            </a:srgbClr>
          </a:solidFill>
          <a:ln>
            <a:solidFill>
              <a:srgbClr val="FFC000">
                <a:alpha val="45000"/>
              </a:srgb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MÙA THU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447006" y="4373707"/>
            <a:ext cx="2391186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000" dirty="0"/>
              <a:t>MÙA ĐÔNG</a:t>
            </a:r>
            <a:endParaRPr lang="en-US" sz="2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978696" y="1667072"/>
            <a:ext cx="2415114" cy="241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964454" y="1667072"/>
            <a:ext cx="2584460" cy="250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9262253" y="1667072"/>
            <a:ext cx="2575939" cy="2415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22707" y="379174"/>
            <a:ext cx="9175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 MÙA TRONG NĂM</a:t>
            </a:r>
            <a:endParaRPr lang="vi-VN" sz="3600" dirty="0">
              <a:ln>
                <a:solidFill>
                  <a:srgbClr val="FA2C42"/>
                </a:solidFill>
              </a:ln>
              <a:solidFill>
                <a:srgbClr val="FF69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62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443</Words>
  <Application>Microsoft Office PowerPoint</Application>
  <PresentationFormat>Widescreen</PresentationFormat>
  <Paragraphs>109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HP001 5 hàng</vt:lpstr>
      <vt:lpstr>Times New Roman</vt:lpstr>
      <vt:lpstr>UTM Avo</vt:lpstr>
      <vt:lpstr>UTM Cookies</vt:lpstr>
      <vt:lpstr>Office Theme</vt:lpstr>
      <vt:lpstr>PowerPoint Presentation</vt:lpstr>
      <vt:lpstr>Mục tiêu: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98</cp:revision>
  <dcterms:created xsi:type="dcterms:W3CDTF">2021-06-02T02:35:09Z</dcterms:created>
  <dcterms:modified xsi:type="dcterms:W3CDTF">2023-05-14T08:59:16Z</dcterms:modified>
</cp:coreProperties>
</file>