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321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3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0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jp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Khởi động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thêm một số đơn vị.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quả trứng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2035" y="2857050"/>
            <a:ext cx="78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8 + 2 = 10 ( quả)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Đáp 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2043" y="231931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bông hoa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+ 6 = 15 (bông)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Đáp số: 15 bông hoa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50394" y="1966389"/>
            <a:ext cx="2215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1966389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5327" y="2511820"/>
            <a:ext cx="2019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18104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bạn?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bạn chơi kéo co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+ 4 = 12 ( 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Đáp số: 12 bạn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Hiện</a:t>
            </a:r>
            <a:r>
              <a:rPr lang="en-US" sz="2800" b="1" dirty="0"/>
              <a:t> nay, </a:t>
            </a:r>
            <a:r>
              <a:rPr lang="en-US" sz="2800" b="1" dirty="0" err="1"/>
              <a:t>Gà</a:t>
            </a:r>
            <a:r>
              <a:rPr lang="en-US" sz="2800" b="1" dirty="0"/>
              <a:t> ở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đẻ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.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.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giỏ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đấy</a:t>
            </a:r>
            <a:r>
              <a:rPr lang="en-US" sz="2800" b="1" dirty="0"/>
              <a:t>.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thôi</a:t>
            </a:r>
            <a:r>
              <a:rPr lang="en-US" sz="2800" b="1" dirty="0"/>
              <a:t>!</a:t>
            </a:r>
            <a:endParaRPr lang="vi-VN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8804" y="3742564"/>
            <a:ext cx="7488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Tiết 1: Giải bài toán về thêm</a:t>
            </a:r>
          </a:p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 một số đơn vị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682</Words>
  <Application>Microsoft Office PowerPoint</Application>
  <PresentationFormat>Widescreen</PresentationFormat>
  <Paragraphs>115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iCiel Cadena</vt:lpstr>
      <vt:lpstr>iCiel Crocante</vt:lpstr>
      <vt:lpstr>iCiel Mijas</vt:lpstr>
      <vt:lpstr>iCiel Pony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huyền phạm</cp:lastModifiedBy>
  <cp:revision>67</cp:revision>
  <dcterms:created xsi:type="dcterms:W3CDTF">2021-05-23T15:28:19Z</dcterms:created>
  <dcterms:modified xsi:type="dcterms:W3CDTF">2023-10-10T13:34:12Z</dcterms:modified>
</cp:coreProperties>
</file>