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97268" y="2158597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494</Words>
  <Application>Microsoft Office PowerPoint</Application>
  <PresentationFormat>Widescreen</PresentationFormat>
  <Paragraphs>192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等线 Light</vt:lpstr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2022-07-01T06:48:54Z</dcterms:created>
  <dcterms:modified xsi:type="dcterms:W3CDTF">2022-10-09T08:03:05Z</dcterms:modified>
</cp:coreProperties>
</file>