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630" r:id="rId2"/>
    <p:sldId id="339" r:id="rId3"/>
    <p:sldId id="256" r:id="rId4"/>
    <p:sldId id="319" r:id="rId5"/>
    <p:sldId id="637" r:id="rId6"/>
    <p:sldId id="634" r:id="rId7"/>
    <p:sldId id="635" r:id="rId8"/>
    <p:sldId id="371" r:id="rId9"/>
    <p:sldId id="279" r:id="rId10"/>
    <p:sldId id="636" r:id="rId11"/>
    <p:sldId id="627" r:id="rId12"/>
    <p:sldId id="633" r:id="rId13"/>
    <p:sldId id="361" r:id="rId14"/>
    <p:sldId id="353" r:id="rId15"/>
    <p:sldId id="336" r:id="rId16"/>
  </p:sldIdLst>
  <p:sldSz cx="12161838" cy="6858000"/>
  <p:notesSz cx="6858000" cy="9144000"/>
  <p:embeddedFontLst>
    <p:embeddedFont>
      <p:font typeface="HP001 4 hàng" panose="020B0604020202020204" charset="0"/>
      <p:regular r:id="rId18"/>
      <p:bold r:id="rId19"/>
    </p:embeddedFont>
    <p:embeddedFont>
      <p:font typeface="Itim" panose="020B0604020202020204" charset="-34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Varela Round" panose="020B0604020202020204" charset="-79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6" d="100"/>
          <a:sy n="86" d="100"/>
        </p:scale>
        <p:origin x="756" y="-3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353022D-E80C-4C41-945C-D9C113695D58}"/>
    <pc:docChg chg="custSel addSld modSld">
      <pc:chgData name="Thao Phuong" userId="dd1b873d0ed009f0" providerId="LiveId" clId="{4353022D-E80C-4C41-945C-D9C113695D58}" dt="2022-08-11T02:43:58.095" v="28" actId="20577"/>
      <pc:docMkLst>
        <pc:docMk/>
      </pc:docMkLst>
      <pc:sldChg chg="modSp">
        <pc:chgData name="Thao Phuong" userId="dd1b873d0ed009f0" providerId="LiveId" clId="{4353022D-E80C-4C41-945C-D9C113695D58}" dt="2022-08-11T02:43:58.095" v="28" actId="20577"/>
        <pc:sldMkLst>
          <pc:docMk/>
          <pc:sldMk cId="3023616049" sldId="319"/>
        </pc:sldMkLst>
        <pc:spChg chg="mod">
          <ac:chgData name="Thao Phuong" userId="dd1b873d0ed009f0" providerId="LiveId" clId="{4353022D-E80C-4C41-945C-D9C113695D58}" dt="2022-08-11T02:43:58.095" v="28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delSp mod">
        <pc:chgData name="Thao Phuong" userId="dd1b873d0ed009f0" providerId="LiveId" clId="{4353022D-E80C-4C41-945C-D9C113695D58}" dt="2022-08-11T02:19:36.134" v="26" actId="478"/>
        <pc:sldMkLst>
          <pc:docMk/>
          <pc:sldMk cId="2629435706" sldId="630"/>
        </pc:sldMkLst>
        <pc:spChg chg="del">
          <ac:chgData name="Thao Phuong" userId="dd1b873d0ed009f0" providerId="LiveId" clId="{4353022D-E80C-4C41-945C-D9C113695D58}" dt="2022-08-11T02:19:36.134" v="26" actId="478"/>
          <ac:spMkLst>
            <pc:docMk/>
            <pc:sldMk cId="2629435706" sldId="630"/>
            <ac:spMk id="12" creationId="{BEA5BB4B-A7E6-A313-9089-2EAAE454B900}"/>
          </ac:spMkLst>
        </pc:spChg>
      </pc:sldChg>
      <pc:sldChg chg="addSp modSp new mod">
        <pc:chgData name="Thao Phuong" userId="dd1b873d0ed009f0" providerId="LiveId" clId="{4353022D-E80C-4C41-945C-D9C113695D58}" dt="2022-08-11T02:17:08.771" v="25" actId="14100"/>
        <pc:sldMkLst>
          <pc:docMk/>
          <pc:sldMk cId="3270139341" sldId="637"/>
        </pc:sldMkLst>
        <pc:spChg chg="add mod">
          <ac:chgData name="Thao Phuong" userId="dd1b873d0ed009f0" providerId="LiveId" clId="{4353022D-E80C-4C41-945C-D9C113695D58}" dt="2022-08-11T02:17:08.771" v="25" actId="14100"/>
          <ac:spMkLst>
            <pc:docMk/>
            <pc:sldMk cId="3270139341" sldId="637"/>
            <ac:spMk id="2" creationId="{3802C8F8-5128-1569-1E9D-327FB73A99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3850682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486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162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648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750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540</a:t>
            </a:r>
          </a:p>
        </p:txBody>
      </p:sp>
    </p:spTree>
    <p:extLst>
      <p:ext uri="{BB962C8B-B14F-4D97-AF65-F5344CB8AC3E}">
        <p14:creationId xmlns:p14="http://schemas.microsoft.com/office/powerpoint/2010/main" val="5852757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Hôm</a:t>
            </a:r>
            <a:r>
              <a:rPr lang="en-US" sz="2800" dirty="0"/>
              <a:t> nay,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118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3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3415004" y="75258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7559757" y="1282187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1646191" y="117867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791474" y="1415531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4743475" y="2324801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Hôm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nay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mèo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được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3652150" y="4217893"/>
            <a:ext cx="74444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118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 = 354 (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5699096" y="5117755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354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Biết thực hành nhân số có 3 chữ số với số có một chữ số.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Áp dụng phép nhân số có 3 chữ số với số có một chữ số để giải bài toán có liên quan.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1FFA5-6D65-0E4C-9496-6783F60FC30B}"/>
              </a:ext>
            </a:extLst>
          </p:cNvPr>
          <p:cNvSpPr txBox="1"/>
          <p:nvPr/>
        </p:nvSpPr>
        <p:spPr>
          <a:xfrm>
            <a:off x="1175657" y="1894114"/>
            <a:ext cx="10077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5, 185, 160, 46, 64, 4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x   2 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x ….=………...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x ….=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… =………..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6F38C-8B30-DEFF-0002-0630450D10C5}"/>
              </a:ext>
            </a:extLst>
          </p:cNvPr>
          <p:cNvSpPr txBox="1"/>
          <p:nvPr/>
        </p:nvSpPr>
        <p:spPr>
          <a:xfrm>
            <a:off x="6550090" y="2878999"/>
            <a:ext cx="422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x 2 = 46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x 4 = 64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x 5 = 185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4 = 160</a:t>
            </a:r>
          </a:p>
        </p:txBody>
      </p:sp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BCA33-4C9A-D716-B117-92F577143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12" y="2225809"/>
            <a:ext cx="7847413" cy="31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92905-86F6-6AF7-F55A-DCAD5CB4F3E3}"/>
              </a:ext>
            </a:extLst>
          </p:cNvPr>
          <p:cNvSpPr txBox="1"/>
          <p:nvPr/>
        </p:nvSpPr>
        <p:spPr>
          <a:xfrm>
            <a:off x="1660848" y="914400"/>
            <a:ext cx="627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1462494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312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936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203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812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854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131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655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814</Words>
  <Application>Microsoft Office PowerPoint</Application>
  <PresentationFormat>Custom</PresentationFormat>
  <Paragraphs>114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HP001 4 hàng</vt:lpstr>
      <vt:lpstr>Tahoma</vt:lpstr>
      <vt:lpstr>Symbol</vt:lpstr>
      <vt:lpstr>HP001 5H Normal</vt:lpstr>
      <vt:lpstr>Arial</vt:lpstr>
      <vt:lpstr>Itim</vt:lpstr>
      <vt:lpstr>Varela Round</vt:lpstr>
      <vt:lpstr>SVN-Billo</vt:lpstr>
      <vt:lpstr>Times New Roman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Trang 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338</cp:revision>
  <dcterms:modified xsi:type="dcterms:W3CDTF">2023-11-21T05:02:14Z</dcterms:modified>
</cp:coreProperties>
</file>