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0"/>
  </p:notesMasterIdLst>
  <p:sldIdLst>
    <p:sldId id="421" r:id="rId2"/>
    <p:sldId id="428" r:id="rId3"/>
    <p:sldId id="434" r:id="rId4"/>
    <p:sldId id="435" r:id="rId5"/>
    <p:sldId id="436" r:id="rId6"/>
    <p:sldId id="437" r:id="rId7"/>
    <p:sldId id="441" r:id="rId8"/>
    <p:sldId id="423" r:id="rId9"/>
    <p:sldId id="442" r:id="rId10"/>
    <p:sldId id="315" r:id="rId11"/>
    <p:sldId id="316" r:id="rId12"/>
    <p:sldId id="443" r:id="rId13"/>
    <p:sldId id="396" r:id="rId14"/>
    <p:sldId id="319" r:id="rId15"/>
    <p:sldId id="320" r:id="rId16"/>
    <p:sldId id="399" r:id="rId17"/>
    <p:sldId id="432" r:id="rId18"/>
    <p:sldId id="431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#9Slide07 Cadena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Cookie" panose="020B0604020202020204" charset="0"/>
      <p:regular r:id="rId32"/>
    </p:embeddedFont>
    <p:embeddedFont>
      <p:font typeface="SVN-Poky'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6AC"/>
    <a:srgbClr val="F08074"/>
    <a:srgbClr val="F7BCB6"/>
    <a:srgbClr val="E94E1B"/>
    <a:srgbClr val="3E8DB8"/>
    <a:srgbClr val="F0C77F"/>
    <a:srgbClr val="EC7837"/>
    <a:srgbClr val="116C60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8193" autoAdjust="0"/>
  </p:normalViewPr>
  <p:slideViewPr>
    <p:cSldViewPr snapToGrid="0">
      <p:cViewPr varScale="1">
        <p:scale>
          <a:sx n="73" d="100"/>
          <a:sy n="73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0567" y="365760"/>
            <a:ext cx="10716838" cy="5406390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42400" y="4360814"/>
            <a:ext cx="10186565" cy="39156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5173340" y="1826371"/>
            <a:ext cx="1832852" cy="619176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630658" y="4647364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DDD01-132E-AC9B-0034-1868F005B51C}"/>
              </a:ext>
            </a:extLst>
          </p:cNvPr>
          <p:cNvSpPr txBox="1"/>
          <p:nvPr/>
        </p:nvSpPr>
        <p:spPr>
          <a:xfrm>
            <a:off x="1666002" y="2589434"/>
            <a:ext cx="904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Chia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3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cho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1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1245" y="423728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12981" y="189129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69749" y="195989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379673" y="249455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52765" y="2494553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1756940" y="3146427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234609" y="189630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83C9E-57C8-1DE4-F1D4-31A43F8E6E4A}"/>
              </a:ext>
            </a:extLst>
          </p:cNvPr>
          <p:cNvSpPr txBox="1"/>
          <p:nvPr/>
        </p:nvSpPr>
        <p:spPr>
          <a:xfrm>
            <a:off x="3561450" y="1899450"/>
            <a:ext cx="4880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610591" y="1365016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69748" y="13160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71245" y="124747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BEA5E-78F4-B2A1-B070-7C6C4FFA47CF}"/>
              </a:ext>
            </a:extLst>
          </p:cNvPr>
          <p:cNvSpPr txBox="1"/>
          <p:nvPr/>
        </p:nvSpPr>
        <p:spPr>
          <a:xfrm>
            <a:off x="1783150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6AB10-C403-7154-5646-04BF70FDC661}"/>
              </a:ext>
            </a:extLst>
          </p:cNvPr>
          <p:cNvSpPr txBox="1"/>
          <p:nvPr/>
        </p:nvSpPr>
        <p:spPr>
          <a:xfrm>
            <a:off x="2136315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EFCB7-418D-6F47-6EAC-42493846A6DC}"/>
              </a:ext>
            </a:extLst>
          </p:cNvPr>
          <p:cNvSpPr txBox="1"/>
          <p:nvPr/>
        </p:nvSpPr>
        <p:spPr>
          <a:xfrm>
            <a:off x="1783150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ABC06-CFB8-A971-065B-2939A1A251D1}"/>
              </a:ext>
            </a:extLst>
          </p:cNvPr>
          <p:cNvSpPr txBox="1"/>
          <p:nvPr/>
        </p:nvSpPr>
        <p:spPr>
          <a:xfrm>
            <a:off x="2136315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203C3-90D7-6AF7-FAC6-8DD4F2E2B83A}"/>
              </a:ext>
            </a:extLst>
          </p:cNvPr>
          <p:cNvSpPr txBox="1"/>
          <p:nvPr/>
        </p:nvSpPr>
        <p:spPr>
          <a:xfrm>
            <a:off x="2138544" y="4923628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/>
          <p:nvPr/>
        </p:nvCxnSpPr>
        <p:spPr>
          <a:xfrm>
            <a:off x="1379672" y="2607259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/>
          <p:nvPr/>
        </p:nvCxnSpPr>
        <p:spPr>
          <a:xfrm>
            <a:off x="1405882" y="3819528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9EE83B-1BA7-3F41-88D0-AEB85D6E2BBC}"/>
              </a:ext>
            </a:extLst>
          </p:cNvPr>
          <p:cNvCxnSpPr/>
          <p:nvPr/>
        </p:nvCxnSpPr>
        <p:spPr>
          <a:xfrm>
            <a:off x="1783150" y="5060182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691460" y="1616805"/>
            <a:ext cx="5561656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chia 7 được 1, viết 1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nhân 7 bằng 7; 7 trừ 7 bằng 0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37E278F3-2D54-199F-6416-CCB0B91955D5}"/>
              </a:ext>
            </a:extLst>
          </p:cNvPr>
          <p:cNvSpPr txBox="1"/>
          <p:nvPr/>
        </p:nvSpPr>
        <p:spPr>
          <a:xfrm>
            <a:off x="5691460" y="2767679"/>
            <a:ext cx="5561656" cy="12240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1, 1 chia 7 được 0, viết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0 nhân 7 bằng 0; 1 trừ 0 bằng 1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6FCDDF86-4820-735F-E648-83B3B1DA65E5}"/>
              </a:ext>
            </a:extLst>
          </p:cNvPr>
          <p:cNvSpPr txBox="1"/>
          <p:nvPr/>
        </p:nvSpPr>
        <p:spPr>
          <a:xfrm>
            <a:off x="5721846" y="3820910"/>
            <a:ext cx="5561656" cy="114761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4, được 14; 14 chia 7 được 2, viết 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72613" y="5044638"/>
            <a:ext cx="313250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7 = 102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5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9" grpId="0" uiExpand="1" build="p"/>
      <p:bldP spid="30" grpId="0" uiExpand="1" build="p"/>
      <p:bldP spid="31" grpId="0" uiExpand="1" build="p"/>
      <p:bldP spid="6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9815" y="536803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01551" y="2854675"/>
            <a:ext cx="4262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58319" y="281582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702639" y="280567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41334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2122778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71E-1BAD-0CF6-FCCE-9CA3E1DF7E1E}"/>
              </a:ext>
            </a:extLst>
          </p:cNvPr>
          <p:cNvSpPr txBox="1"/>
          <p:nvPr/>
        </p:nvSpPr>
        <p:spPr>
          <a:xfrm>
            <a:off x="2122777" y="3998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199435" y="28398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526256" y="2289485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58318" y="2171943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59815" y="210341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BCCE7-8054-47D2-E41E-5B6134C5EE85}"/>
              </a:ext>
            </a:extLst>
          </p:cNvPr>
          <p:cNvSpPr txBox="1"/>
          <p:nvPr/>
        </p:nvSpPr>
        <p:spPr>
          <a:xfrm>
            <a:off x="2175583" y="4620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>
            <a:cxnSpLocks/>
          </p:cNvCxnSpPr>
          <p:nvPr/>
        </p:nvCxnSpPr>
        <p:spPr>
          <a:xfrm>
            <a:off x="1368242" y="3463198"/>
            <a:ext cx="110559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>
            <a:cxnSpLocks/>
          </p:cNvCxnSpPr>
          <p:nvPr/>
        </p:nvCxnSpPr>
        <p:spPr>
          <a:xfrm>
            <a:off x="1394452" y="4675467"/>
            <a:ext cx="1162052" cy="138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150840" y="2289485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 chia 5 được 2, viết 2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nhân 5 bằng 10; 10 trừ 10 bằng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 2; 2 chia 5 được 0, viết 0.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nhân 5 bằng 0; 2 trừ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12577" y="5359572"/>
            <a:ext cx="432957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 : 5 = 20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8" grpId="0"/>
      <p:bldP spid="29" grpId="0" uiExpand="1" build="p"/>
      <p:bldP spid="6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76105" y="1260984"/>
            <a:ext cx="5266100" cy="3631764"/>
            <a:chOff x="2062286" y="2357082"/>
            <a:chExt cx="8049424" cy="5842635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62286" y="2357082"/>
              <a:ext cx="8030365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4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91D58-A3D0-7D7B-E296-FC299D699F81}"/>
              </a:ext>
            </a:extLst>
          </p:cNvPr>
          <p:cNvGrpSpPr/>
          <p:nvPr/>
        </p:nvGrpSpPr>
        <p:grpSpPr>
          <a:xfrm>
            <a:off x="1144499" y="801540"/>
            <a:ext cx="2803548" cy="923330"/>
            <a:chOff x="1209408" y="1005676"/>
            <a:chExt cx="2803548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2D62A5-6293-0078-209E-D33A2B5B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7566"/>
            <a:ext cx="12192000" cy="212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6AE20-FBB3-339B-3693-218931BA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6681"/>
            <a:ext cx="12192000" cy="237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7B1B26-60BA-57FA-01AB-D05424DB96A4}"/>
              </a:ext>
            </a:extLst>
          </p:cNvPr>
          <p:cNvSpPr txBox="1"/>
          <p:nvPr/>
        </p:nvSpPr>
        <p:spPr>
          <a:xfrm>
            <a:off x="1630518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5083C-9E06-51E8-1060-0368287D1BA3}"/>
              </a:ext>
            </a:extLst>
          </p:cNvPr>
          <p:cNvSpPr txBox="1"/>
          <p:nvPr/>
        </p:nvSpPr>
        <p:spPr>
          <a:xfrm>
            <a:off x="3337227" y="1936005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25F8B-D0F9-D9B3-A1D9-31D231370E7D}"/>
              </a:ext>
            </a:extLst>
          </p:cNvPr>
          <p:cNvSpPr txBox="1"/>
          <p:nvPr/>
        </p:nvSpPr>
        <p:spPr>
          <a:xfrm>
            <a:off x="3203179" y="254574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FC3048-7F46-2C1D-285E-BB3B297887A2}"/>
              </a:ext>
            </a:extLst>
          </p:cNvPr>
          <p:cNvSpPr txBox="1"/>
          <p:nvPr/>
        </p:nvSpPr>
        <p:spPr>
          <a:xfrm>
            <a:off x="1622363" y="263406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37305-E332-1B33-24A6-67D7263F0055}"/>
              </a:ext>
            </a:extLst>
          </p:cNvPr>
          <p:cNvSpPr txBox="1"/>
          <p:nvPr/>
        </p:nvSpPr>
        <p:spPr>
          <a:xfrm>
            <a:off x="1983909" y="33154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6FE3A-1261-0A4A-DD0F-043DC255A71B}"/>
              </a:ext>
            </a:extLst>
          </p:cNvPr>
          <p:cNvSpPr txBox="1"/>
          <p:nvPr/>
        </p:nvSpPr>
        <p:spPr>
          <a:xfrm>
            <a:off x="3530836" y="25507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D868A-EA42-E2CF-2CE9-53176CD19767}"/>
              </a:ext>
            </a:extLst>
          </p:cNvPr>
          <p:cNvSpPr txBox="1"/>
          <p:nvPr/>
        </p:nvSpPr>
        <p:spPr>
          <a:xfrm>
            <a:off x="3858492" y="2537440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6CD8D5-D8EF-ED46-85AE-34EF49F1394B}"/>
              </a:ext>
            </a:extLst>
          </p:cNvPr>
          <p:cNvGrpSpPr/>
          <p:nvPr/>
        </p:nvGrpSpPr>
        <p:grpSpPr>
          <a:xfrm>
            <a:off x="2900789" y="2019471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FC8335-F482-4F56-B326-FFBB8E43B4F2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494B6D-5C5D-C693-1D7D-102BA6639D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1FFAA68-DDBE-428D-F884-28512D522BAB}"/>
              </a:ext>
            </a:extLst>
          </p:cNvPr>
          <p:cNvSpPr txBox="1"/>
          <p:nvPr/>
        </p:nvSpPr>
        <p:spPr>
          <a:xfrm>
            <a:off x="5221167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BF3C74-68AE-7FBE-29F1-69C348420FD0}"/>
              </a:ext>
            </a:extLst>
          </p:cNvPr>
          <p:cNvSpPr txBox="1"/>
          <p:nvPr/>
        </p:nvSpPr>
        <p:spPr>
          <a:xfrm>
            <a:off x="6927875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C6BFF8-20E5-D1DB-30FA-BFE045EAACD9}"/>
              </a:ext>
            </a:extLst>
          </p:cNvPr>
          <p:cNvSpPr txBox="1"/>
          <p:nvPr/>
        </p:nvSpPr>
        <p:spPr>
          <a:xfrm>
            <a:off x="6573687" y="255035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7F152C-79E4-01B1-0BC1-0B9ADE4830B0}"/>
              </a:ext>
            </a:extLst>
          </p:cNvPr>
          <p:cNvSpPr txBox="1"/>
          <p:nvPr/>
        </p:nvSpPr>
        <p:spPr>
          <a:xfrm>
            <a:off x="5227570" y="2577631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6D501F-8210-1B5D-DA51-18AAB17AE0B0}"/>
              </a:ext>
            </a:extLst>
          </p:cNvPr>
          <p:cNvSpPr txBox="1"/>
          <p:nvPr/>
        </p:nvSpPr>
        <p:spPr>
          <a:xfrm>
            <a:off x="6901344" y="255536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C3CF8C-1715-54A7-C23D-D2E743997486}"/>
              </a:ext>
            </a:extLst>
          </p:cNvPr>
          <p:cNvSpPr txBox="1"/>
          <p:nvPr/>
        </p:nvSpPr>
        <p:spPr>
          <a:xfrm>
            <a:off x="7229000" y="2542046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AD34D-7B18-467B-23E2-6942792CBA3E}"/>
              </a:ext>
            </a:extLst>
          </p:cNvPr>
          <p:cNvGrpSpPr/>
          <p:nvPr/>
        </p:nvGrpSpPr>
        <p:grpSpPr>
          <a:xfrm>
            <a:off x="6491438" y="2019471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F0CC7E-3BA7-DF5D-4614-1F3023670CF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1E7F90-E6F2-6371-B69B-CA423E024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87447F8-5CBA-30C4-EAB0-41368A8DE41A}"/>
              </a:ext>
            </a:extLst>
          </p:cNvPr>
          <p:cNvSpPr txBox="1"/>
          <p:nvPr/>
        </p:nvSpPr>
        <p:spPr>
          <a:xfrm>
            <a:off x="2393631" y="4572914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B94916-AC16-722E-ABD5-8978905AB1D4}"/>
              </a:ext>
            </a:extLst>
          </p:cNvPr>
          <p:cNvCxnSpPr>
            <a:cxnSpLocks/>
          </p:cNvCxnSpPr>
          <p:nvPr/>
        </p:nvCxnSpPr>
        <p:spPr>
          <a:xfrm>
            <a:off x="1636921" y="331629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74E0EE-7A47-4399-3FBA-BF700DBB71BE}"/>
              </a:ext>
            </a:extLst>
          </p:cNvPr>
          <p:cNvCxnSpPr>
            <a:cxnSpLocks/>
          </p:cNvCxnSpPr>
          <p:nvPr/>
        </p:nvCxnSpPr>
        <p:spPr>
          <a:xfrm>
            <a:off x="1630518" y="458593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C4CF1F-D30E-1882-2B3A-2C0BE4BA1757}"/>
              </a:ext>
            </a:extLst>
          </p:cNvPr>
          <p:cNvSpPr txBox="1"/>
          <p:nvPr/>
        </p:nvSpPr>
        <p:spPr>
          <a:xfrm>
            <a:off x="5231654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A9F8E6-1326-1A0B-72D6-E05C562B3855}"/>
              </a:ext>
            </a:extLst>
          </p:cNvPr>
          <p:cNvSpPr txBox="1"/>
          <p:nvPr/>
        </p:nvSpPr>
        <p:spPr>
          <a:xfrm>
            <a:off x="5235738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F55612-2F4E-0BF4-5C33-DD66CF10BFD1}"/>
              </a:ext>
            </a:extLst>
          </p:cNvPr>
          <p:cNvSpPr txBox="1"/>
          <p:nvPr/>
        </p:nvSpPr>
        <p:spPr>
          <a:xfrm>
            <a:off x="5699791" y="438940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EE88C3-4545-B55B-07D6-92394DEFDFE6}"/>
              </a:ext>
            </a:extLst>
          </p:cNvPr>
          <p:cNvSpPr txBox="1"/>
          <p:nvPr/>
        </p:nvSpPr>
        <p:spPr>
          <a:xfrm>
            <a:off x="5722366" y="499473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72E2E4-6F93-F210-7AE1-17958CAE60CE}"/>
              </a:ext>
            </a:extLst>
          </p:cNvPr>
          <p:cNvSpPr txBox="1"/>
          <p:nvPr/>
        </p:nvSpPr>
        <p:spPr>
          <a:xfrm>
            <a:off x="6095999" y="560006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BE3C45-AE84-3DE1-FE55-30D3BBDB1BC2}"/>
              </a:ext>
            </a:extLst>
          </p:cNvPr>
          <p:cNvCxnSpPr>
            <a:cxnSpLocks/>
          </p:cNvCxnSpPr>
          <p:nvPr/>
        </p:nvCxnSpPr>
        <p:spPr>
          <a:xfrm>
            <a:off x="5233973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8DE491-A57D-1883-9895-2128BF8A0339}"/>
              </a:ext>
            </a:extLst>
          </p:cNvPr>
          <p:cNvCxnSpPr>
            <a:cxnSpLocks/>
          </p:cNvCxnSpPr>
          <p:nvPr/>
        </p:nvCxnSpPr>
        <p:spPr>
          <a:xfrm>
            <a:off x="5227570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07E722-EC88-F8AA-DACC-B622F9112C36}"/>
              </a:ext>
            </a:extLst>
          </p:cNvPr>
          <p:cNvCxnSpPr>
            <a:cxnSpLocks/>
          </p:cNvCxnSpPr>
          <p:nvPr/>
        </p:nvCxnSpPr>
        <p:spPr>
          <a:xfrm>
            <a:off x="5333424" y="57029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A668-378C-7041-801C-44850F640342}"/>
              </a:ext>
            </a:extLst>
          </p:cNvPr>
          <p:cNvGrpSpPr/>
          <p:nvPr/>
        </p:nvGrpSpPr>
        <p:grpSpPr>
          <a:xfrm>
            <a:off x="1393161" y="677420"/>
            <a:ext cx="2803548" cy="923330"/>
            <a:chOff x="1209408" y="1005676"/>
            <a:chExt cx="2803548" cy="923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7589FB-582E-DD2D-C9ED-90A1404B3BE6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22904432-BBA6-BDEF-7752-913061813A55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PA-文本框 54">
                <a:extLst>
                  <a:ext uri="{FF2B5EF4-FFF2-40B4-BE49-F238E27FC236}">
                    <a16:creationId xmlns:a16="http://schemas.microsoft.com/office/drawing/2014/main" id="{F3237ACF-2811-3D79-B994-36CD6426305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68DE66-4DD4-0EAF-71E5-85FF8C0E2180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B1E69C-E1C4-19DE-DBBD-AA7D7CA660CE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BA416D-4E17-14A3-6816-29F7DB6C9246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5E782-E2EB-7B0E-226D-F9E70FA450CD}"/>
              </a:ext>
            </a:extLst>
          </p:cNvPr>
          <p:cNvSpPr txBox="1"/>
          <p:nvPr/>
        </p:nvSpPr>
        <p:spPr>
          <a:xfrm>
            <a:off x="8506026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F4328-1452-97E3-F510-0B58B3D6E3C9}"/>
              </a:ext>
            </a:extLst>
          </p:cNvPr>
          <p:cNvSpPr txBox="1"/>
          <p:nvPr/>
        </p:nvSpPr>
        <p:spPr>
          <a:xfrm>
            <a:off x="10212734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672CA-46EC-7BFE-151B-94756011C79E}"/>
              </a:ext>
            </a:extLst>
          </p:cNvPr>
          <p:cNvSpPr txBox="1"/>
          <p:nvPr/>
        </p:nvSpPr>
        <p:spPr>
          <a:xfrm>
            <a:off x="10073612" y="2588563"/>
            <a:ext cx="9266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5B73-14CA-BA61-EBD7-070E0640FFC0}"/>
              </a:ext>
            </a:extLst>
          </p:cNvPr>
          <p:cNvSpPr txBox="1"/>
          <p:nvPr/>
        </p:nvSpPr>
        <p:spPr>
          <a:xfrm>
            <a:off x="8516513" y="255293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7ED55-9F47-F745-E025-8DADA129AD0F}"/>
              </a:ext>
            </a:extLst>
          </p:cNvPr>
          <p:cNvGrpSpPr/>
          <p:nvPr/>
        </p:nvGrpSpPr>
        <p:grpSpPr>
          <a:xfrm>
            <a:off x="9776297" y="2019471"/>
            <a:ext cx="1574990" cy="1242243"/>
            <a:chOff x="7696122" y="2989573"/>
            <a:chExt cx="1574990" cy="12422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2628DC-DC12-33D3-B8DF-8907832DD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6DC1C7-5CB9-C3E1-C29A-AF139AD7091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A53109-2A90-00C8-914A-F3AFB031C80E}"/>
              </a:ext>
            </a:extLst>
          </p:cNvPr>
          <p:cNvSpPr txBox="1"/>
          <p:nvPr/>
        </p:nvSpPr>
        <p:spPr>
          <a:xfrm>
            <a:off x="8867571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FF4E-8416-A417-721B-3FCFD9431DD9}"/>
              </a:ext>
            </a:extLst>
          </p:cNvPr>
          <p:cNvSpPr txBox="1"/>
          <p:nvPr/>
        </p:nvSpPr>
        <p:spPr>
          <a:xfrm>
            <a:off x="8863487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2E2C2-0128-02A4-FBDB-7A182005C127}"/>
              </a:ext>
            </a:extLst>
          </p:cNvPr>
          <p:cNvSpPr txBox="1"/>
          <p:nvPr/>
        </p:nvSpPr>
        <p:spPr>
          <a:xfrm>
            <a:off x="9335709" y="4389406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540CA2-82EC-5353-D261-9A34CFA5AE13}"/>
              </a:ext>
            </a:extLst>
          </p:cNvPr>
          <p:cNvCxnSpPr>
            <a:cxnSpLocks/>
          </p:cNvCxnSpPr>
          <p:nvPr/>
        </p:nvCxnSpPr>
        <p:spPr>
          <a:xfrm>
            <a:off x="8518832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78DB7-0BE0-C9B1-6DD2-13D91C8D35A3}"/>
              </a:ext>
            </a:extLst>
          </p:cNvPr>
          <p:cNvCxnSpPr>
            <a:cxnSpLocks/>
          </p:cNvCxnSpPr>
          <p:nvPr/>
        </p:nvCxnSpPr>
        <p:spPr>
          <a:xfrm>
            <a:off x="8512429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D701F-F0EC-054B-9927-975D29635976}"/>
              </a:ext>
            </a:extLst>
          </p:cNvPr>
          <p:cNvSpPr txBox="1"/>
          <p:nvPr/>
        </p:nvSpPr>
        <p:spPr>
          <a:xfrm>
            <a:off x="2005765" y="389155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33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92" grpId="0"/>
      <p:bldP spid="93" grpId="0"/>
      <p:bldP spid="94" grpId="0"/>
      <p:bldP spid="95" grpId="0"/>
      <p:bldP spid="9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62AEF0B-EB21-C058-97EE-96FA5E8609B7}"/>
              </a:ext>
            </a:extLst>
          </p:cNvPr>
          <p:cNvSpPr txBox="1"/>
          <p:nvPr/>
        </p:nvSpPr>
        <p:spPr>
          <a:xfrm>
            <a:off x="1393042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E0E060-8378-72F0-E7A9-83A815200C18}"/>
              </a:ext>
            </a:extLst>
          </p:cNvPr>
          <p:cNvSpPr txBox="1"/>
          <p:nvPr/>
        </p:nvSpPr>
        <p:spPr>
          <a:xfrm>
            <a:off x="3099751" y="1767402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5C9-4E3F-AE27-7C67-97F0BF4465E7}"/>
              </a:ext>
            </a:extLst>
          </p:cNvPr>
          <p:cNvSpPr txBox="1"/>
          <p:nvPr/>
        </p:nvSpPr>
        <p:spPr>
          <a:xfrm>
            <a:off x="2965703" y="2377145"/>
            <a:ext cx="8733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C6B12F-06EC-8AF0-3E97-E5DE3D884A86}"/>
              </a:ext>
            </a:extLst>
          </p:cNvPr>
          <p:cNvSpPr txBox="1"/>
          <p:nvPr/>
        </p:nvSpPr>
        <p:spPr>
          <a:xfrm>
            <a:off x="1397003" y="243943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FA33B7-D65E-CAEF-99CA-8D6D5ADD05DB}"/>
              </a:ext>
            </a:extLst>
          </p:cNvPr>
          <p:cNvSpPr txBox="1"/>
          <p:nvPr/>
        </p:nvSpPr>
        <p:spPr>
          <a:xfrm>
            <a:off x="1756230" y="316372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94A89F-D3FC-19C7-D149-C4303951FE9E}"/>
              </a:ext>
            </a:extLst>
          </p:cNvPr>
          <p:cNvGrpSpPr/>
          <p:nvPr/>
        </p:nvGrpSpPr>
        <p:grpSpPr>
          <a:xfrm>
            <a:off x="2663313" y="1850868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B162D6-199C-6DA3-6B5B-D1BA21E30D9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4D2FCF-EFB4-6D1F-D8BF-813E53A2C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4694CCF-8D80-F9F7-34AE-A045F9833FF0}"/>
              </a:ext>
            </a:extLst>
          </p:cNvPr>
          <p:cNvSpPr txBox="1"/>
          <p:nvPr/>
        </p:nvSpPr>
        <p:spPr>
          <a:xfrm>
            <a:off x="5221357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4EE2BB-5ACA-18AD-6A0F-BB842617AD72}"/>
              </a:ext>
            </a:extLst>
          </p:cNvPr>
          <p:cNvSpPr txBox="1"/>
          <p:nvPr/>
        </p:nvSpPr>
        <p:spPr>
          <a:xfrm>
            <a:off x="6928065" y="176740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A9D0DF-9FF5-691C-7B92-734DDEEDEC4B}"/>
              </a:ext>
            </a:extLst>
          </p:cNvPr>
          <p:cNvSpPr txBox="1"/>
          <p:nvPr/>
        </p:nvSpPr>
        <p:spPr>
          <a:xfrm>
            <a:off x="6573877" y="238175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F437C-4A5D-EE9B-05CE-7906B0BCF7E3}"/>
              </a:ext>
            </a:extLst>
          </p:cNvPr>
          <p:cNvSpPr txBox="1"/>
          <p:nvPr/>
        </p:nvSpPr>
        <p:spPr>
          <a:xfrm>
            <a:off x="5227760" y="240902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E555DC-C1BF-BAA4-F758-E6E9563580B2}"/>
              </a:ext>
            </a:extLst>
          </p:cNvPr>
          <p:cNvSpPr txBox="1"/>
          <p:nvPr/>
        </p:nvSpPr>
        <p:spPr>
          <a:xfrm>
            <a:off x="6901534" y="238676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42A142-94D8-60CA-B9F3-53422FC93574}"/>
              </a:ext>
            </a:extLst>
          </p:cNvPr>
          <p:cNvSpPr txBox="1"/>
          <p:nvPr/>
        </p:nvSpPr>
        <p:spPr>
          <a:xfrm>
            <a:off x="7229190" y="237344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735C64-0F2B-2260-8A6B-732B4D38AB64}"/>
              </a:ext>
            </a:extLst>
          </p:cNvPr>
          <p:cNvGrpSpPr/>
          <p:nvPr/>
        </p:nvGrpSpPr>
        <p:grpSpPr>
          <a:xfrm>
            <a:off x="6491628" y="1850868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26E651-AE46-F7BA-1540-9B65564951C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F7936F-2386-AC11-53B5-0D81C21D5F5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B78CFA4-E4F5-3B13-387F-37B515CE37C7}"/>
              </a:ext>
            </a:extLst>
          </p:cNvPr>
          <p:cNvSpPr txBox="1"/>
          <p:nvPr/>
        </p:nvSpPr>
        <p:spPr>
          <a:xfrm>
            <a:off x="2115982" y="43839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B98B54-97C1-C253-EE75-F110128FEEAB}"/>
              </a:ext>
            </a:extLst>
          </p:cNvPr>
          <p:cNvCxnSpPr>
            <a:cxnSpLocks/>
          </p:cNvCxnSpPr>
          <p:nvPr/>
        </p:nvCxnSpPr>
        <p:spPr>
          <a:xfrm>
            <a:off x="1399445" y="31476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5D7C72-3D0F-EE51-C39A-205EF77660B2}"/>
              </a:ext>
            </a:extLst>
          </p:cNvPr>
          <p:cNvCxnSpPr>
            <a:cxnSpLocks/>
          </p:cNvCxnSpPr>
          <p:nvPr/>
        </p:nvCxnSpPr>
        <p:spPr>
          <a:xfrm>
            <a:off x="1393042" y="44173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66A80D-E959-1748-E1ED-834B3091D65F}"/>
              </a:ext>
            </a:extLst>
          </p:cNvPr>
          <p:cNvSpPr txBox="1"/>
          <p:nvPr/>
        </p:nvSpPr>
        <p:spPr>
          <a:xfrm>
            <a:off x="5231844" y="301225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B879460-639C-9D36-F653-CFF76BCED759}"/>
              </a:ext>
            </a:extLst>
          </p:cNvPr>
          <p:cNvSpPr txBox="1"/>
          <p:nvPr/>
        </p:nvSpPr>
        <p:spPr>
          <a:xfrm>
            <a:off x="5235928" y="361547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778C1-B118-8819-37D7-F63E0C486184}"/>
              </a:ext>
            </a:extLst>
          </p:cNvPr>
          <p:cNvSpPr txBox="1"/>
          <p:nvPr/>
        </p:nvSpPr>
        <p:spPr>
          <a:xfrm>
            <a:off x="5699981" y="422080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FE4E64-919E-F06B-B1C0-333C7444D20A}"/>
              </a:ext>
            </a:extLst>
          </p:cNvPr>
          <p:cNvSpPr txBox="1"/>
          <p:nvPr/>
        </p:nvSpPr>
        <p:spPr>
          <a:xfrm>
            <a:off x="5722556" y="48261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40CFE8-41E4-0BAC-C8A3-78524FA4F6BE}"/>
              </a:ext>
            </a:extLst>
          </p:cNvPr>
          <p:cNvSpPr txBox="1"/>
          <p:nvPr/>
        </p:nvSpPr>
        <p:spPr>
          <a:xfrm>
            <a:off x="6096190" y="5431457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4CE04C-01BD-2342-6A91-EF7A6B0C0171}"/>
              </a:ext>
            </a:extLst>
          </p:cNvPr>
          <p:cNvCxnSpPr>
            <a:cxnSpLocks/>
          </p:cNvCxnSpPr>
          <p:nvPr/>
        </p:nvCxnSpPr>
        <p:spPr>
          <a:xfrm>
            <a:off x="5234163" y="306448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AB868C-983A-090E-280A-8C68173C3BFE}"/>
              </a:ext>
            </a:extLst>
          </p:cNvPr>
          <p:cNvCxnSpPr>
            <a:cxnSpLocks/>
          </p:cNvCxnSpPr>
          <p:nvPr/>
        </p:nvCxnSpPr>
        <p:spPr>
          <a:xfrm>
            <a:off x="5227760" y="4334124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1C0AE1-A0D1-F6F2-2076-684E469FFCCC}"/>
              </a:ext>
            </a:extLst>
          </p:cNvPr>
          <p:cNvCxnSpPr>
            <a:cxnSpLocks/>
          </p:cNvCxnSpPr>
          <p:nvPr/>
        </p:nvCxnSpPr>
        <p:spPr>
          <a:xfrm>
            <a:off x="5227760" y="55794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CE4CF1-E7A0-FA87-1198-A68BEE386B75}"/>
              </a:ext>
            </a:extLst>
          </p:cNvPr>
          <p:cNvSpPr txBox="1"/>
          <p:nvPr/>
        </p:nvSpPr>
        <p:spPr>
          <a:xfrm>
            <a:off x="8532993" y="1774365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7224-954E-87EA-3B2C-A3874DDFA586}"/>
              </a:ext>
            </a:extLst>
          </p:cNvPr>
          <p:cNvSpPr txBox="1"/>
          <p:nvPr/>
        </p:nvSpPr>
        <p:spPr>
          <a:xfrm>
            <a:off x="10239701" y="173596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C305-159A-5D28-0905-A6043D388E8F}"/>
              </a:ext>
            </a:extLst>
          </p:cNvPr>
          <p:cNvSpPr txBox="1"/>
          <p:nvPr/>
        </p:nvSpPr>
        <p:spPr>
          <a:xfrm>
            <a:off x="9885513" y="235031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F1B2-EA43-C231-97B4-99A6E5A7BB88}"/>
              </a:ext>
            </a:extLst>
          </p:cNvPr>
          <p:cNvSpPr txBox="1"/>
          <p:nvPr/>
        </p:nvSpPr>
        <p:spPr>
          <a:xfrm>
            <a:off x="8539396" y="23775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EA792-7FC7-9E10-5EF8-3F4715008348}"/>
              </a:ext>
            </a:extLst>
          </p:cNvPr>
          <p:cNvSpPr txBox="1"/>
          <p:nvPr/>
        </p:nvSpPr>
        <p:spPr>
          <a:xfrm>
            <a:off x="10213170" y="235532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8BA14-1A4A-824E-FFBD-36FE5C5610AB}"/>
              </a:ext>
            </a:extLst>
          </p:cNvPr>
          <p:cNvSpPr txBox="1"/>
          <p:nvPr/>
        </p:nvSpPr>
        <p:spPr>
          <a:xfrm>
            <a:off x="10540826" y="234200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7542-F5C2-A922-525B-C7340E362305}"/>
              </a:ext>
            </a:extLst>
          </p:cNvPr>
          <p:cNvGrpSpPr/>
          <p:nvPr/>
        </p:nvGrpSpPr>
        <p:grpSpPr>
          <a:xfrm>
            <a:off x="9803264" y="1819429"/>
            <a:ext cx="1574990" cy="1242243"/>
            <a:chOff x="7696122" y="2989573"/>
            <a:chExt cx="1574990" cy="12422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6E647F-C12B-87E9-FF93-A88928964EFB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D4269A-685C-A85E-EF5A-127CF1E7A0C2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BD2770-62D8-4389-73C1-B62F226D519E}"/>
              </a:ext>
            </a:extLst>
          </p:cNvPr>
          <p:cNvSpPr txBox="1"/>
          <p:nvPr/>
        </p:nvSpPr>
        <p:spPr>
          <a:xfrm>
            <a:off x="8543480" y="298081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F35EF-E5BC-55CE-06E1-F8D4A8DBCA91}"/>
              </a:ext>
            </a:extLst>
          </p:cNvPr>
          <p:cNvSpPr txBox="1"/>
          <p:nvPr/>
        </p:nvSpPr>
        <p:spPr>
          <a:xfrm>
            <a:off x="8547564" y="358403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6780C-71F5-E8D0-B904-C06D13885E13}"/>
              </a:ext>
            </a:extLst>
          </p:cNvPr>
          <p:cNvSpPr txBox="1"/>
          <p:nvPr/>
        </p:nvSpPr>
        <p:spPr>
          <a:xfrm>
            <a:off x="9011617" y="418936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F6985-6E2E-15D2-99F4-EB69DFABE22E}"/>
              </a:ext>
            </a:extLst>
          </p:cNvPr>
          <p:cNvSpPr txBox="1"/>
          <p:nvPr/>
        </p:nvSpPr>
        <p:spPr>
          <a:xfrm>
            <a:off x="9034192" y="479469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AF4B4-0126-55B7-FE1A-F75987EE0778}"/>
              </a:ext>
            </a:extLst>
          </p:cNvPr>
          <p:cNvSpPr txBox="1"/>
          <p:nvPr/>
        </p:nvSpPr>
        <p:spPr>
          <a:xfrm>
            <a:off x="9407825" y="54000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C0863-EA65-821E-43B8-DD7E769DD6D5}"/>
              </a:ext>
            </a:extLst>
          </p:cNvPr>
          <p:cNvCxnSpPr>
            <a:cxnSpLocks/>
          </p:cNvCxnSpPr>
          <p:nvPr/>
        </p:nvCxnSpPr>
        <p:spPr>
          <a:xfrm>
            <a:off x="8545799" y="303305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AC546-3F3F-C1CE-205A-FB60376FC3D8}"/>
              </a:ext>
            </a:extLst>
          </p:cNvPr>
          <p:cNvCxnSpPr>
            <a:cxnSpLocks/>
          </p:cNvCxnSpPr>
          <p:nvPr/>
        </p:nvCxnSpPr>
        <p:spPr>
          <a:xfrm>
            <a:off x="8539396" y="430268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C0C2B-968D-201B-0F69-7E04058EA445}"/>
              </a:ext>
            </a:extLst>
          </p:cNvPr>
          <p:cNvCxnSpPr>
            <a:cxnSpLocks/>
          </p:cNvCxnSpPr>
          <p:nvPr/>
        </p:nvCxnSpPr>
        <p:spPr>
          <a:xfrm>
            <a:off x="8539396" y="554801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D7B66-980B-0166-7943-B99495102449}"/>
              </a:ext>
            </a:extLst>
          </p:cNvPr>
          <p:cNvSpPr txBox="1"/>
          <p:nvPr/>
        </p:nvSpPr>
        <p:spPr>
          <a:xfrm>
            <a:off x="1756230" y="370954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7C137-5C1E-EB97-EB77-EF5CA599151E}"/>
              </a:ext>
            </a:extLst>
          </p:cNvPr>
          <p:cNvGrpSpPr/>
          <p:nvPr/>
        </p:nvGrpSpPr>
        <p:grpSpPr>
          <a:xfrm>
            <a:off x="1291787" y="638168"/>
            <a:ext cx="2803548" cy="923330"/>
            <a:chOff x="1209408" y="1005676"/>
            <a:chExt cx="2803548" cy="9233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3D34F0-1AD6-544B-D693-69FE5541FD24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DFF36320-8B52-D7D1-EBF9-E6D436EEA37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PA-文本框 54">
                <a:extLst>
                  <a:ext uri="{FF2B5EF4-FFF2-40B4-BE49-F238E27FC236}">
                    <a16:creationId xmlns:a16="http://schemas.microsoft.com/office/drawing/2014/main" id="{335302DA-E0A7-C4FD-077A-0E0E07AB947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A99DA9-3DD7-C075-B05E-83CBD6D144E2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075CEB-9974-7697-87E8-318B6A1D5203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0DC0EE-D1C2-BB11-05D1-25480E8C17B9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9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5" grpId="0"/>
      <p:bldP spid="92" grpId="0"/>
      <p:bldP spid="93" grpId="0"/>
      <p:bldP spid="94" grpId="0"/>
      <p:bldP spid="95" grpId="0"/>
      <p:bldP spid="3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982503" y="818241"/>
            <a:ext cx="999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8038" algn="just"/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460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1217358" y="460432"/>
            <a:ext cx="841938" cy="928769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8" name="文本框 3">
            <a:extLst>
              <a:ext uri="{FF2B5EF4-FFF2-40B4-BE49-F238E27FC236}">
                <a16:creationId xmlns:a16="http://schemas.microsoft.com/office/drawing/2014/main" id="{1C2694BD-965C-8BF2-385B-E44AC3B8C653}"/>
              </a:ext>
            </a:extLst>
          </p:cNvPr>
          <p:cNvSpPr txBox="1"/>
          <p:nvPr/>
        </p:nvSpPr>
        <p:spPr>
          <a:xfrm>
            <a:off x="1676740" y="3848869"/>
            <a:ext cx="1035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460 : 4 = 115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4A8D5-69F0-340A-BF5B-BD7175E4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1" y="2975078"/>
            <a:ext cx="2435057" cy="907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0EE18-247B-2AE7-2346-217D11B8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06" y="917586"/>
            <a:ext cx="4593104" cy="292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5B219-2663-3D32-42FB-5746403E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18" y="765135"/>
            <a:ext cx="3870442" cy="30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B6D24-0DDF-B890-7902-BDC8904B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02" y="4096391"/>
            <a:ext cx="4391815" cy="21033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C68E3-AC89-C260-939C-4A7A415C8807}"/>
              </a:ext>
            </a:extLst>
          </p:cNvPr>
          <p:cNvGrpSpPr/>
          <p:nvPr/>
        </p:nvGrpSpPr>
        <p:grpSpPr>
          <a:xfrm>
            <a:off x="1131840" y="917586"/>
            <a:ext cx="841938" cy="928769"/>
            <a:chOff x="1164145" y="741983"/>
            <a:chExt cx="841938" cy="923330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BE84FA-42C1-412E-8748-A53C6B29D89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7500CA86-4B29-04E1-A9D9-9F6CCE0A9FA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607BA-5A5B-BEE3-EAB1-5E7F42D623EB}"/>
              </a:ext>
            </a:extLst>
          </p:cNvPr>
          <p:cNvGrpSpPr/>
          <p:nvPr/>
        </p:nvGrpSpPr>
        <p:grpSpPr>
          <a:xfrm>
            <a:off x="6466250" y="3178107"/>
            <a:ext cx="597159" cy="677322"/>
            <a:chOff x="7149846" y="1556323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ABB178A-8857-1154-F46E-5462BAF9457F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9945CD-CCCB-B7ED-AC05-0080A71E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E3F20-A8B8-5BD7-307D-3DA02C29E3BF}"/>
              </a:ext>
            </a:extLst>
          </p:cNvPr>
          <p:cNvGrpSpPr/>
          <p:nvPr/>
        </p:nvGrpSpPr>
        <p:grpSpPr>
          <a:xfrm>
            <a:off x="10315160" y="3178106"/>
            <a:ext cx="597159" cy="677322"/>
            <a:chOff x="7149846" y="1556323"/>
            <a:chExt cx="597159" cy="6773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7D4A4F8-0EAC-9AD8-6092-F5B6268CC647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AC7D2C-6E6F-9F54-A7C9-15BE4CF7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73AE9-EAEB-870C-5C61-A9138FCFE854}"/>
              </a:ext>
            </a:extLst>
          </p:cNvPr>
          <p:cNvGrpSpPr/>
          <p:nvPr/>
        </p:nvGrpSpPr>
        <p:grpSpPr>
          <a:xfrm>
            <a:off x="8527780" y="5522401"/>
            <a:ext cx="597159" cy="677322"/>
            <a:chOff x="7149846" y="1556323"/>
            <a:chExt cx="597159" cy="6773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58D46F9-C437-789F-838B-EC98419843E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78C684-1153-EE82-A855-3A62DF3E6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5AFE98-F297-FEC6-E61B-D177B63D3248}"/>
              </a:ext>
            </a:extLst>
          </p:cNvPr>
          <p:cNvSpPr/>
          <p:nvPr/>
        </p:nvSpPr>
        <p:spPr>
          <a:xfrm>
            <a:off x="6466250" y="3116766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97E60B-055A-1570-D58F-7F85F44F6E8C}"/>
              </a:ext>
            </a:extLst>
          </p:cNvPr>
          <p:cNvSpPr txBox="1"/>
          <p:nvPr/>
        </p:nvSpPr>
        <p:spPr>
          <a:xfrm>
            <a:off x="6811054" y="3225126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3CBF3B-0B69-9243-D75E-AD878C0BB6B7}"/>
              </a:ext>
            </a:extLst>
          </p:cNvPr>
          <p:cNvSpPr/>
          <p:nvPr/>
        </p:nvSpPr>
        <p:spPr>
          <a:xfrm>
            <a:off x="8519235" y="5461060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BCEE5E-ABD8-5183-CB09-43D5D55F2FCF}"/>
              </a:ext>
            </a:extLst>
          </p:cNvPr>
          <p:cNvSpPr txBox="1"/>
          <p:nvPr/>
        </p:nvSpPr>
        <p:spPr>
          <a:xfrm>
            <a:off x="8864039" y="5569420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4C92CA-00F6-DDD5-3956-B67D5CE304B7}"/>
              </a:ext>
            </a:extLst>
          </p:cNvPr>
          <p:cNvSpPr/>
          <p:nvPr/>
        </p:nvSpPr>
        <p:spPr>
          <a:xfrm>
            <a:off x="10286384" y="3071132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6906C9-7A52-E3EF-F278-2EF00AA041E4}"/>
              </a:ext>
            </a:extLst>
          </p:cNvPr>
          <p:cNvSpPr txBox="1"/>
          <p:nvPr/>
        </p:nvSpPr>
        <p:spPr>
          <a:xfrm>
            <a:off x="10631188" y="3179492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9" grpId="0" animBg="1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Poky's" panose="020B0606040200020203" pitchFamily="34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710616" y="272240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37" y="2322436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en-US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625 : 5 = 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121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125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0BF2B-D4C7-CFF7-90CA-7B9AF8988BE9}"/>
              </a:ext>
            </a:extLst>
          </p:cNvPr>
          <p:cNvGrpSpPr/>
          <p:nvPr/>
        </p:nvGrpSpPr>
        <p:grpSpPr>
          <a:xfrm>
            <a:off x="8296506" y="797441"/>
            <a:ext cx="597159" cy="677322"/>
            <a:chOff x="7149846" y="1556323"/>
            <a:chExt cx="597159" cy="6773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2ECC9C5-ACDD-EC28-CFF9-D5B7C278C3A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BA0B71-46E4-2733-E2A7-24D32B941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282816" y="927395"/>
            <a:ext cx="8531195" cy="830997"/>
            <a:chOff x="1712557" y="720604"/>
            <a:chExt cx="8531195" cy="830997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</a:t>
              </a:r>
              <a:r>
                <a:rPr lang="en-US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371 : 7 =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8296506" y="837522"/>
              <a:ext cx="597159" cy="662003"/>
              <a:chOff x="4411789" y="4388050"/>
              <a:chExt cx="597159" cy="66200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4411789" y="4388050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4531611" y="4408247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3672851" y="209093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16921 L 0.91875 -0.3458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-0.08865 L 0.80573 -0.5150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D9BAF-A8B1-09EF-B2D2-D30263E6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348"/>
            <a:ext cx="12192000" cy="602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466847-80C2-6628-FB66-899A0182A299}"/>
              </a:ext>
            </a:extLst>
          </p:cNvPr>
          <p:cNvGrpSpPr/>
          <p:nvPr/>
        </p:nvGrpSpPr>
        <p:grpSpPr>
          <a:xfrm>
            <a:off x="3312857" y="214577"/>
            <a:ext cx="5566285" cy="791263"/>
            <a:chOff x="3182748" y="175557"/>
            <a:chExt cx="8323452" cy="1639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DC85E-B4F2-814A-CDE5-95221252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E6E2A5-7BFA-146D-03AE-F7BEE756703B}"/>
                </a:ext>
              </a:extLst>
            </p:cNvPr>
            <p:cNvSpPr txBox="1"/>
            <p:nvPr/>
          </p:nvSpPr>
          <p:spPr>
            <a:xfrm>
              <a:off x="4333185" y="478248"/>
              <a:ext cx="6364213" cy="84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12473"/>
      </p:ext>
    </p:extLst>
  </p:cSld>
  <p:clrMapOvr>
    <a:masterClrMapping/>
  </p:clrMapOvr>
  <p:transition spd="slow" advTm="3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458</Words>
  <Application>Microsoft Office PowerPoint</Application>
  <PresentationFormat>Widescreen</PresentationFormat>
  <Paragraphs>143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字魂115号-刀刀体</vt:lpstr>
      <vt:lpstr>Vogue-ExtraBold</vt:lpstr>
      <vt:lpstr>Calibri</vt:lpstr>
      <vt:lpstr>思源黑体 CN</vt:lpstr>
      <vt:lpstr>字魂156号-萌趣苏打饼</vt:lpstr>
      <vt:lpstr>思源黑体 CN Bold</vt:lpstr>
      <vt:lpstr>SVN-Cookie</vt:lpstr>
      <vt:lpstr>Cambria</vt:lpstr>
      <vt:lpstr>SVN-Poky's</vt:lpstr>
      <vt:lpstr>#9Slide02 Noi dung dai</vt:lpstr>
      <vt:lpstr>SVN-Cookies</vt:lpstr>
      <vt:lpstr>字魂130号-快乐俏黑体</vt:lpstr>
      <vt:lpstr>UTM Avo</vt:lpstr>
      <vt:lpstr>#9Slide07 Cadena</vt:lpstr>
      <vt:lpstr>Arial</vt:lpstr>
      <vt:lpstr>微软雅黑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admin</cp:lastModifiedBy>
  <cp:revision>42</cp:revision>
  <dcterms:created xsi:type="dcterms:W3CDTF">2022-05-26T07:07:17Z</dcterms:created>
  <dcterms:modified xsi:type="dcterms:W3CDTF">2023-11-28T00:05:00Z</dcterms:modified>
</cp:coreProperties>
</file>