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796" r:id="rId2"/>
  </p:sldMasterIdLst>
  <p:notesMasterIdLst>
    <p:notesMasterId r:id="rId21"/>
  </p:notesMasterIdLst>
  <p:handoutMasterIdLst>
    <p:handoutMasterId r:id="rId22"/>
  </p:handoutMasterIdLst>
  <p:sldIdLst>
    <p:sldId id="345" r:id="rId3"/>
    <p:sldId id="256" r:id="rId4"/>
    <p:sldId id="313" r:id="rId5"/>
    <p:sldId id="314" r:id="rId6"/>
    <p:sldId id="261" r:id="rId7"/>
    <p:sldId id="2651" r:id="rId8"/>
    <p:sldId id="2644" r:id="rId9"/>
    <p:sldId id="331" r:id="rId10"/>
    <p:sldId id="2645" r:id="rId11"/>
    <p:sldId id="333" r:id="rId12"/>
    <p:sldId id="344" r:id="rId13"/>
    <p:sldId id="262" r:id="rId14"/>
    <p:sldId id="263" r:id="rId15"/>
    <p:sldId id="2652" r:id="rId16"/>
    <p:sldId id="2647" r:id="rId17"/>
    <p:sldId id="2646" r:id="rId18"/>
    <p:sldId id="350" r:id="rId19"/>
    <p:sldId id="351" r:id="rId20"/>
  </p:sldIdLst>
  <p:sldSz cx="9144000" cy="5143500" type="screen16x9"/>
  <p:notesSz cx="6858000" cy="9144000"/>
  <p:embeddedFontLst>
    <p:embeddedFont>
      <p:font typeface="Berkshire Swash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iny" panose="020B0604020202020204" charset="0"/>
      <p:regular r:id="rId28"/>
    </p:embeddedFont>
    <p:embeddedFont>
      <p:font typeface="iCiel Cadena" panose="02000503000000020004" charset="0"/>
      <p:bold r:id="rId29"/>
    </p:embeddedFont>
    <p:embeddedFont>
      <p:font typeface="Lato" panose="020B0604020202020204" charset="0"/>
      <p:regular r:id="rId30"/>
      <p:bold r:id="rId31"/>
      <p:italic r:id="rId32"/>
      <p:boldItalic r:id="rId33"/>
    </p:embeddedFont>
    <p:embeddedFont>
      <p:font typeface="Livvic" panose="020B0604020202020204" charset="0"/>
      <p:regular r:id="rId34"/>
      <p:bold r:id="rId35"/>
      <p:italic r:id="rId36"/>
      <p:boldItalic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Patrick Hand" panose="020B0604020202020204" charset="0"/>
      <p:regular r:id="rId42"/>
    </p:embeddedFont>
    <p:embeddedFont>
      <p:font typeface="Roboto" panose="020B0604020202020204" charset="0"/>
      <p:regular r:id="rId43"/>
      <p:bold r:id="rId44"/>
      <p:italic r:id="rId45"/>
      <p:boldItalic r:id="rId46"/>
    </p:embeddedFont>
    <p:embeddedFont>
      <p:font typeface="Roboto Condensed Light" panose="020B0604020202020204" charset="0"/>
      <p:regular r:id="rId47"/>
      <p: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49FF00"/>
    <a:srgbClr val="87C767"/>
    <a:srgbClr val="FFFFFF"/>
    <a:srgbClr val="4CC8F4"/>
    <a:srgbClr val="D5F2FD"/>
    <a:srgbClr val="FFFF7D"/>
    <a:srgbClr val="99FF66"/>
    <a:srgbClr val="66FF33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829" autoAdjust="0"/>
  </p:normalViewPr>
  <p:slideViewPr>
    <p:cSldViewPr snapToGrid="0">
      <p:cViewPr varScale="1">
        <p:scale>
          <a:sx n="110" d="100"/>
          <a:sy n="110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912404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VÀO THÙNG HÀNG =&gt; XUẤT HIỆN CÂU HỎI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HOÀN THÀNH, GV CLICK CHUỘT VÀO MẶT TRỜI =&gt; KẾT THÚC THỬ THÁCH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9153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GV CLICK CHUỘT BẤT KÌ ĐỂ XE CHẠY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331205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504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9287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001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3" name="Google Shape;1883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_2_1_1_1_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60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2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8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80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9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1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5463960" y="1472748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410620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646637" y="2501600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295271" y="2556471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0" y="2515951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35639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322678" y="2870669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0" y="3290726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3290726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0" y="3751640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3455507" y="3290726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5855293" y="3290726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0" y="2870669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646876" y="4433050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32495" y="4787262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0" y="3566261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0" y="3818836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0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0" y="4623663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0" y="4242944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4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0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7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3661019" y="4932121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6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2709200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675400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39520" y="4417855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75614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6702" y="4448245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3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697724" y="4787769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2576713" y="4844159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1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2692717" y="4426803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3635982" y="4883497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3596131" y="4901562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3686681" y="4955589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258714" y="4345764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88403" y="4368218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306702" y="4433894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162740" y="4430011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2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8457877" y="3552248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8401753" y="3515949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8474777" y="3541105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8376090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2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5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8480202" y="4288867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8449740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8522764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1943488" y="3659120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6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6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1948704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1917617" y="3646119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2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4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379577" y="3842303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348490" y="3780173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4303215" y="3793848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4286315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500946" y="3481507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557697" y="3504300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517638" y="3427312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461513" y="3445377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557697" y="3492819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439397" y="3490793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4385002" y="3390675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7525671" y="2964540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7601407" y="3110074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7635207" y="2829980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4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1596519" y="3194997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709393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09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7314109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7235869" y="3697782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987586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7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5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4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3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0" y="2501492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8" y="3456561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5" y="3938703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4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28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52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4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5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7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8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2" y="4551213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12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12" y="4815165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12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"/>
          <p:cNvSpPr/>
          <p:nvPr/>
        </p:nvSpPr>
        <p:spPr>
          <a:xfrm>
            <a:off x="12" y="4811664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"/>
          <p:cNvSpPr/>
          <p:nvPr/>
        </p:nvSpPr>
        <p:spPr>
          <a:xfrm>
            <a:off x="12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4"/>
          <p:cNvSpPr/>
          <p:nvPr/>
        </p:nvSpPr>
        <p:spPr>
          <a:xfrm>
            <a:off x="3299134" y="4840713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4"/>
          <p:cNvSpPr/>
          <p:nvPr/>
        </p:nvSpPr>
        <p:spPr>
          <a:xfrm>
            <a:off x="4833726" y="4947475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4"/>
          <p:cNvSpPr/>
          <p:nvPr/>
        </p:nvSpPr>
        <p:spPr>
          <a:xfrm>
            <a:off x="12" y="4889632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96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2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21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35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1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4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86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0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275" y="3117454"/>
            <a:ext cx="9167406" cy="2040141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35376" y="540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9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9"/>
          <p:cNvSpPr/>
          <p:nvPr/>
        </p:nvSpPr>
        <p:spPr>
          <a:xfrm>
            <a:off x="6117519" y="333339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1752450" y="411671"/>
            <a:ext cx="5639100" cy="6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1636700" y="2176375"/>
            <a:ext cx="3326400" cy="17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8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4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4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443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9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1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486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01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48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2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7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5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0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 flipH="1">
            <a:off x="25" y="3869249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7"/>
          <p:cNvSpPr/>
          <p:nvPr/>
        </p:nvSpPr>
        <p:spPr>
          <a:xfrm flipH="1">
            <a:off x="182124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95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60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7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6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61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069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8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27"/>
          <p:cNvSpPr/>
          <p:nvPr/>
        </p:nvSpPr>
        <p:spPr>
          <a:xfrm>
            <a:off x="3732688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27"/>
          <p:cNvSpPr/>
          <p:nvPr/>
        </p:nvSpPr>
        <p:spPr>
          <a:xfrm>
            <a:off x="7203266" y="425232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19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27"/>
          <p:cNvSpPr/>
          <p:nvPr/>
        </p:nvSpPr>
        <p:spPr>
          <a:xfrm>
            <a:off x="3640350" y="3907147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7"/>
          <p:cNvSpPr/>
          <p:nvPr/>
        </p:nvSpPr>
        <p:spPr>
          <a:xfrm>
            <a:off x="0" y="4350764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2" y="3624100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4619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8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9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0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6" y="2061305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1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1639556" y="3144570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1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89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178086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129576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1873679" y="3599970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2532445" y="3711176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3181008" y="3656765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5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3145574" y="3665740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1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3263376" y="3678362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3153366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3238703" y="363755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3310868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3100494" y="3656765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1"/>
          <p:cNvSpPr/>
          <p:nvPr/>
        </p:nvSpPr>
        <p:spPr>
          <a:xfrm>
            <a:off x="3185831" y="3684812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1"/>
          <p:cNvSpPr/>
          <p:nvPr/>
        </p:nvSpPr>
        <p:spPr>
          <a:xfrm>
            <a:off x="3213473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1"/>
          <p:cNvSpPr/>
          <p:nvPr/>
        </p:nvSpPr>
        <p:spPr>
          <a:xfrm>
            <a:off x="483425" y="3523963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1"/>
          <p:cNvSpPr/>
          <p:nvPr/>
        </p:nvSpPr>
        <p:spPr>
          <a:xfrm>
            <a:off x="423317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1"/>
          <p:cNvSpPr/>
          <p:nvPr/>
        </p:nvSpPr>
        <p:spPr>
          <a:xfrm>
            <a:off x="458751" y="3510922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"/>
          <p:cNvSpPr/>
          <p:nvPr/>
        </p:nvSpPr>
        <p:spPr>
          <a:xfrm>
            <a:off x="518858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1"/>
          <p:cNvSpPr/>
          <p:nvPr/>
        </p:nvSpPr>
        <p:spPr>
          <a:xfrm>
            <a:off x="506243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1"/>
          <p:cNvSpPr/>
          <p:nvPr/>
        </p:nvSpPr>
        <p:spPr>
          <a:xfrm>
            <a:off x="395676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"/>
          <p:cNvSpPr/>
          <p:nvPr/>
        </p:nvSpPr>
        <p:spPr>
          <a:xfrm>
            <a:off x="481013" y="3497740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1"/>
          <p:cNvSpPr/>
          <p:nvPr/>
        </p:nvSpPr>
        <p:spPr>
          <a:xfrm>
            <a:off x="428697" y="354499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1"/>
          <p:cNvSpPr/>
          <p:nvPr/>
        </p:nvSpPr>
        <p:spPr>
          <a:xfrm>
            <a:off x="455783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1"/>
          <p:cNvSpPr/>
          <p:nvPr/>
        </p:nvSpPr>
        <p:spPr>
          <a:xfrm>
            <a:off x="1805780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1"/>
          <p:cNvSpPr/>
          <p:nvPr/>
        </p:nvSpPr>
        <p:spPr>
          <a:xfrm>
            <a:off x="1833422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1"/>
          <p:cNvSpPr/>
          <p:nvPr/>
        </p:nvSpPr>
        <p:spPr>
          <a:xfrm>
            <a:off x="1773315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1"/>
          <p:cNvSpPr/>
          <p:nvPr/>
        </p:nvSpPr>
        <p:spPr>
          <a:xfrm>
            <a:off x="1785930" y="3652558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1"/>
          <p:cNvSpPr/>
          <p:nvPr/>
        </p:nvSpPr>
        <p:spPr>
          <a:xfrm>
            <a:off x="1811160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1"/>
          <p:cNvSpPr/>
          <p:nvPr/>
        </p:nvSpPr>
        <p:spPr>
          <a:xfrm>
            <a:off x="1861064" y="3658588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1"/>
          <p:cNvSpPr/>
          <p:nvPr/>
        </p:nvSpPr>
        <p:spPr>
          <a:xfrm>
            <a:off x="1835834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1"/>
          <p:cNvSpPr/>
          <p:nvPr/>
        </p:nvSpPr>
        <p:spPr>
          <a:xfrm>
            <a:off x="1344017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1"/>
          <p:cNvSpPr/>
          <p:nvPr/>
        </p:nvSpPr>
        <p:spPr>
          <a:xfrm>
            <a:off x="-58289" y="4066331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3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1"/>
          <p:cNvSpPr/>
          <p:nvPr/>
        </p:nvSpPr>
        <p:spPr>
          <a:xfrm>
            <a:off x="5367403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"/>
          <p:cNvSpPr/>
          <p:nvPr/>
        </p:nvSpPr>
        <p:spPr>
          <a:xfrm>
            <a:off x="5979889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1"/>
          <p:cNvSpPr/>
          <p:nvPr/>
        </p:nvSpPr>
        <p:spPr>
          <a:xfrm>
            <a:off x="-1954376" y="4240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1"/>
          <p:cNvSpPr/>
          <p:nvPr/>
        </p:nvSpPr>
        <p:spPr>
          <a:xfrm>
            <a:off x="7578144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49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8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65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2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5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45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2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810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561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image" Target="../media/image3.jpg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7" r:id="rId6"/>
    <p:sldLayoutId id="2147483661" r:id="rId7"/>
    <p:sldLayoutId id="2147483695" r:id="rId8"/>
    <p:sldLayoutId id="2147483704" r:id="rId9"/>
    <p:sldLayoutId id="2147483673" r:id="rId10"/>
    <p:sldLayoutId id="2147483716" r:id="rId11"/>
    <p:sldLayoutId id="2147483683" r:id="rId12"/>
    <p:sldLayoutId id="2147483684" r:id="rId13"/>
    <p:sldLayoutId id="2147483685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3BC4FEF-E6B9-46A9-A6A7-7F74DA8382E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1DED3-7DD7-4B07-9124-5652A1DCF650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1361" y="871222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AC5DF-AEFB-4A2F-B6CA-687FF1E1214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40695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A8746E-3D2A-42E4-AA05-3CA4F58C6F23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56865" y="-85422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429841-9D15-4EF7-9DDD-A3513D0206DD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47" y="-23125596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3652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5" r:id="rId39"/>
    <p:sldLayoutId id="2147483836" r:id="rId40"/>
    <p:sldLayoutId id="2147483837" r:id="rId41"/>
    <p:sldLayoutId id="2147483838" r:id="rId42"/>
    <p:sldLayoutId id="2147483839" r:id="rId43"/>
    <p:sldLayoutId id="2147483840" r:id="rId44"/>
    <p:sldLayoutId id="2147483841" r:id="rId45"/>
    <p:sldLayoutId id="2147483842" r:id="rId46"/>
    <p:sldLayoutId id="2147483843" r:id="rId47"/>
    <p:sldLayoutId id="2147483844" r:id="rId48"/>
    <p:sldLayoutId id="2147483845" r:id="rId49"/>
    <p:sldLayoutId id="2147483846" r:id="rId50"/>
    <p:sldLayoutId id="2147483847" r:id="rId51"/>
    <p:sldLayoutId id="2147483848" r:id="rId52"/>
    <p:sldLayoutId id="2147483849" r:id="rId53"/>
    <p:sldLayoutId id="2147483850" r:id="rId54"/>
    <p:sldLayoutId id="2147483851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19.svg"/><Relationship Id="rId5" Type="http://schemas.openxmlformats.org/officeDocument/2006/relationships/image" Target="../media/image37.svg"/><Relationship Id="rId1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6.svg"/><Relationship Id="rId3" Type="http://schemas.openxmlformats.org/officeDocument/2006/relationships/audio" Target="../media/audio2.wav"/><Relationship Id="rId7" Type="http://schemas.openxmlformats.org/officeDocument/2006/relationships/image" Target="../media/image52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54.svg"/><Relationship Id="rId5" Type="http://schemas.openxmlformats.org/officeDocument/2006/relationships/image" Target="../media/image50.sv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4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slide" Target="slide17.xml"/><Relationship Id="rId5" Type="http://schemas.openxmlformats.org/officeDocument/2006/relationships/image" Target="../media/image50.svg"/><Relationship Id="rId10" Type="http://schemas.openxmlformats.org/officeDocument/2006/relationships/image" Target="../media/image60.svg"/><Relationship Id="rId4" Type="http://schemas.openxmlformats.org/officeDocument/2006/relationships/image" Target="../media/image49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1.png"/><Relationship Id="rId4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0.svg"/><Relationship Id="rId10" Type="http://schemas.openxmlformats.org/officeDocument/2006/relationships/slide" Target="slide17.xml"/><Relationship Id="rId4" Type="http://schemas.openxmlformats.org/officeDocument/2006/relationships/image" Target="../media/image49.png"/><Relationship Id="rId9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5.wav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65.svg"/><Relationship Id="rId5" Type="http://schemas.openxmlformats.org/officeDocument/2006/relationships/image" Target="../media/image50.svg"/><Relationship Id="rId10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9.sv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2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7.sv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9.svg"/><Relationship Id="rId5" Type="http://schemas.openxmlformats.org/officeDocument/2006/relationships/image" Target="../media/image32.png"/><Relationship Id="rId10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34.svg"/><Relationship Id="rId1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7.sv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7.sv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9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8.png"/><Relationship Id="rId11" Type="http://schemas.openxmlformats.org/officeDocument/2006/relationships/image" Target="../media/image19.svg"/><Relationship Id="rId5" Type="http://schemas.openxmlformats.org/officeDocument/2006/relationships/image" Target="../media/image37.sv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audio" Target="../media/audio2.wav"/><Relationship Id="rId10" Type="http://schemas.openxmlformats.org/officeDocument/2006/relationships/image" Target="../media/image34.svg"/><Relationship Id="rId4" Type="http://schemas.microsoft.com/office/2007/relationships/hdphoto" Target="../media/hdphoto1.wdp"/><Relationship Id="rId9" Type="http://schemas.openxmlformats.org/officeDocument/2006/relationships/image" Target="../media/image33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667911" y="91439"/>
            <a:ext cx="8309112" cy="3082685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4047926" y="725301"/>
            <a:ext cx="1549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284A57-6A4D-4DDE-885D-A59B18BE19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091" y="2611162"/>
            <a:ext cx="1571329" cy="244089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4E8E939-5A26-4AB4-BA60-564B0EFEB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134145" y="2611162"/>
            <a:ext cx="1842878" cy="2440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6132AD-4DF4-990F-7BFD-CF2B4CAD3540}"/>
              </a:ext>
            </a:extLst>
          </p:cNvPr>
          <p:cNvSpPr txBox="1"/>
          <p:nvPr/>
        </p:nvSpPr>
        <p:spPr>
          <a:xfrm>
            <a:off x="2171678" y="1394840"/>
            <a:ext cx="5687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39: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So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adena" panose="02000503000000020004" pitchFamily="50" charset="0"/>
                <a:cs typeface="Arial"/>
                <a:sym typeface="Arial"/>
              </a:rPr>
              <a:t> 2)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60BFF50-E59E-4413-B300-0ED4DB505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11341" y="2173166"/>
            <a:ext cx="1732837" cy="2488814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15300" y="154710"/>
            <a:ext cx="4256389" cy="1844106"/>
            <a:chOff x="136976" y="162062"/>
            <a:chExt cx="4256389" cy="1844106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36976" y="162062"/>
              <a:ext cx="4256389" cy="1844106"/>
            </a:xfrm>
            <a:prstGeom prst="wedgeRoundRectCallout">
              <a:avLst>
                <a:gd name="adj1" fmla="val -5934"/>
                <a:gd name="adj2" fmla="val 76489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169239" y="190286"/>
              <a:ext cx="422412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vui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CB8360-FB70-463A-81EE-1330AEE9E918}"/>
              </a:ext>
            </a:extLst>
          </p:cNvPr>
          <p:cNvGrpSpPr/>
          <p:nvPr/>
        </p:nvGrpSpPr>
        <p:grpSpPr>
          <a:xfrm>
            <a:off x="4772312" y="279124"/>
            <a:ext cx="4129674" cy="1595279"/>
            <a:chOff x="4687731" y="-390280"/>
            <a:chExt cx="3603522" cy="1595279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2DD859-7DC1-4C94-89C8-E0F75EEEA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FE325E-D440-4CDA-8680-6F767226E5D2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BẮP CẢI</a:t>
              </a:r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65271C45-35FD-47BC-BEA1-F7C0E66108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772312" y="-338824"/>
            <a:ext cx="4129674" cy="692754"/>
          </a:xfrm>
          <a:prstGeom prst="rect">
            <a:avLst/>
          </a:prstGeom>
        </p:spPr>
      </p:pic>
      <p:pic>
        <p:nvPicPr>
          <p:cNvPr id="36" name="Picture 3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EFD6519-EB24-4944-963C-FFD7840740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31547" y="3768117"/>
            <a:ext cx="2396283" cy="103711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9087ECEC-BA33-44BB-A707-71CB373211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772312" y="3869169"/>
            <a:ext cx="841270" cy="81067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C710748C-4964-4FDD-B8CA-46C97C21D9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52815" y="3903032"/>
            <a:ext cx="841270" cy="81067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A671863-74CC-439D-AAF8-8E8A482095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612615" y="3417573"/>
            <a:ext cx="841270" cy="81067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2BD2F5E-B281-43A9-B51F-FFC067394E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206177" y="3431795"/>
            <a:ext cx="841270" cy="81067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3F67C6C8-79B4-42A9-8E0E-0E454D9B97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919157" y="2936173"/>
            <a:ext cx="841270" cy="81067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9106E6D8-E499-4CB3-9363-6C89EE3533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04421" y="3377993"/>
            <a:ext cx="841270" cy="81067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D99BD3E-ADAF-49C7-951E-7C0BC4612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247931" y="2924276"/>
            <a:ext cx="841270" cy="81067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7DFA816-2E42-48B8-AFE6-0438E918C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8064" y="3880568"/>
            <a:ext cx="841270" cy="810678"/>
          </a:xfrm>
          <a:prstGeom prst="rect">
            <a:avLst/>
          </a:prstGeom>
        </p:spPr>
      </p:pic>
      <p:pic>
        <p:nvPicPr>
          <p:cNvPr id="37" name="Picture 3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6D33ED95-88BA-4F54-B317-6810AA7FD07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831546" y="3955864"/>
            <a:ext cx="2396284" cy="8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318756" y="91439"/>
            <a:ext cx="7031420" cy="3899990"/>
            <a:chOff x="945932" y="91439"/>
            <a:chExt cx="703142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703142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992781" y="505261"/>
              <a:ext cx="502115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thú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 Thu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xong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37428" y="2571750"/>
            <a:ext cx="2006572" cy="269791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0" y="2205176"/>
            <a:ext cx="1825565" cy="28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C1002B4B-D3C0-47E8-A69B-86AB23E56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308" y="2252640"/>
            <a:ext cx="5983328" cy="258031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86" name="Graphic 85">
            <a:extLst>
              <a:ext uri="{FF2B5EF4-FFF2-40B4-BE49-F238E27FC236}">
                <a16:creationId xmlns:a16="http://schemas.microsoft.com/office/drawing/2014/main" id="{B6BD0006-9B0B-4D0D-A683-17942635E6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0760" y="2635523"/>
            <a:ext cx="1519604" cy="218648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FEB566CD-4CDF-48D5-BEC9-41AC300BCF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10364" y="2646245"/>
            <a:ext cx="1428380" cy="2356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hlinkClick r:id="rId8" action="ppaction://hlinksldjump"/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CD8B54-0893-4984-9847-CC306028E42B}"/>
              </a:ext>
            </a:extLst>
          </p:cNvPr>
          <p:cNvSpPr/>
          <p:nvPr/>
        </p:nvSpPr>
        <p:spPr>
          <a:xfrm>
            <a:off x="195944" y="135449"/>
            <a:ext cx="6001966" cy="1705110"/>
          </a:xfrm>
          <a:prstGeom prst="roundRect">
            <a:avLst/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8DFF40-8477-49BC-A739-E2858DC284C6}"/>
              </a:ext>
            </a:extLst>
          </p:cNvPr>
          <p:cNvSpPr txBox="1"/>
          <p:nvPr/>
        </p:nvSpPr>
        <p:spPr>
          <a:xfrm>
            <a:off x="195944" y="203065"/>
            <a:ext cx="600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câu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39" name="Google Shape;1065;p36">
            <a:hlinkClick r:id="rId11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73744" y="248943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42256" y="437322"/>
            <a:ext cx="812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3.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24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,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6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endParaRPr lang="en-US" sz="2800" dirty="0"/>
          </a:p>
          <a:p>
            <a:pPr algn="just"/>
            <a:r>
              <a:rPr lang="en-US" sz="2800" dirty="0" err="1"/>
              <a:t>Hỏi</a:t>
            </a:r>
            <a:r>
              <a:rPr lang="en-US" sz="2800" dirty="0"/>
              <a:t>:</a:t>
            </a:r>
          </a:p>
          <a:p>
            <a:pPr marL="514350" indent="-514350" algn="just">
              <a:buAutoNum type="alphaLcParenR"/>
            </a:pP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chở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?</a:t>
            </a:r>
          </a:p>
          <a:p>
            <a:pPr marL="514350" indent="-514350" algn="just">
              <a:buAutoNum type="alphaLcParenR"/>
            </a:pP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ở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gấp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ở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vi-VN" sz="2800" dirty="0"/>
              <a:t>?</a:t>
            </a:r>
            <a:endParaRPr lang="en-US" sz="28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>
            <a:cxnSpLocks/>
          </p:cNvCxnSpPr>
          <p:nvPr/>
        </p:nvCxnSpPr>
        <p:spPr>
          <a:xfrm>
            <a:off x="3983604" y="2202512"/>
            <a:ext cx="20337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5102938" y="3037397"/>
            <a:ext cx="19578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73266B-C86B-238D-BDDC-9F96F8F4BF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848" y="3249291"/>
            <a:ext cx="2512675" cy="184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321128" y="240992"/>
            <a:ext cx="8501744" cy="4549148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75740-0614-4CE1-8CF7-6A0859BA6D7E}"/>
              </a:ext>
            </a:extLst>
          </p:cNvPr>
          <p:cNvSpPr txBox="1"/>
          <p:nvPr/>
        </p:nvSpPr>
        <p:spPr>
          <a:xfrm>
            <a:off x="4144382" y="2104803"/>
            <a:ext cx="238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8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00" b="1" u="sng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r>
              <a:rPr lang="en-US" sz="1800" b="1" u="sng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3C397E-6438-441B-B51E-5A8CF2D37916}"/>
              </a:ext>
            </a:extLst>
          </p:cNvPr>
          <p:cNvSpPr txBox="1"/>
          <p:nvPr/>
        </p:nvSpPr>
        <p:spPr>
          <a:xfrm>
            <a:off x="604299" y="2466971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a)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chở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nhiều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hơn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du </a:t>
            </a:r>
            <a:r>
              <a:rPr lang="en-US" sz="1800" b="1" dirty="0" err="1">
                <a:solidFill>
                  <a:srgbClr val="00B050"/>
                </a:solidFill>
              </a:rPr>
              <a:t>lịch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>
                <a:solidFill>
                  <a:srgbClr val="00B050"/>
                </a:solidFill>
              </a:rPr>
              <a:t>là: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238E1-B219-4B76-A05D-0E68161D6CEE}"/>
              </a:ext>
            </a:extLst>
          </p:cNvPr>
          <p:cNvSpPr txBox="1"/>
          <p:nvPr/>
        </p:nvSpPr>
        <p:spPr>
          <a:xfrm>
            <a:off x="2328884" y="2794329"/>
            <a:ext cx="46997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24 – 6 = 18 </a:t>
            </a:r>
            <a:r>
              <a:rPr lang="vi-VN" sz="1800" b="1" dirty="0">
                <a:solidFill>
                  <a:srgbClr val="00B050"/>
                </a:solidFill>
              </a:rPr>
              <a:t>(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vi-VN" sz="1800" b="1" dirty="0">
                <a:solidFill>
                  <a:srgbClr val="00B050"/>
                </a:solidFill>
              </a:rPr>
              <a:t>)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B11F4D-8B2B-4EC6-8364-8B4E52F6AA83}"/>
              </a:ext>
            </a:extLst>
          </p:cNvPr>
          <p:cNvSpPr txBox="1"/>
          <p:nvPr/>
        </p:nvSpPr>
        <p:spPr>
          <a:xfrm>
            <a:off x="2626122" y="3917365"/>
            <a:ext cx="3692115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vi-VN" sz="1800" b="1" dirty="0">
                <a:solidFill>
                  <a:srgbClr val="00B050"/>
                </a:solidFill>
              </a:rPr>
              <a:t>Đáp số: </a:t>
            </a:r>
            <a:r>
              <a:rPr lang="en-US" sz="1800" b="1" dirty="0">
                <a:solidFill>
                  <a:srgbClr val="00B050"/>
                </a:solidFill>
              </a:rPr>
              <a:t>a) 18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endParaRPr lang="en-US" sz="1800" b="1" dirty="0">
              <a:solidFill>
                <a:srgbClr val="00B050"/>
              </a:solidFill>
            </a:endParaRPr>
          </a:p>
          <a:p>
            <a:pPr defTabSz="1219170"/>
            <a:r>
              <a:rPr lang="en-US" sz="1800" b="1" kern="0" dirty="0">
                <a:solidFill>
                  <a:srgbClr val="00B050"/>
                </a:solidFill>
                <a:sym typeface="Arial"/>
              </a:rPr>
              <a:t>              b) 4 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CF285F-51A5-0B32-DEDF-8AC7818C1D2C}"/>
              </a:ext>
            </a:extLst>
          </p:cNvPr>
          <p:cNvSpPr txBox="1"/>
          <p:nvPr/>
        </p:nvSpPr>
        <p:spPr>
          <a:xfrm>
            <a:off x="604299" y="2466149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a)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chở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nhiều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hơn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du </a:t>
            </a:r>
            <a:r>
              <a:rPr lang="en-US" sz="1800" b="1" dirty="0" err="1">
                <a:solidFill>
                  <a:srgbClr val="00B050"/>
                </a:solidFill>
              </a:rPr>
              <a:t>lịch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vi-VN" sz="1800" b="1" dirty="0">
                <a:solidFill>
                  <a:srgbClr val="00B050"/>
                </a:solidFill>
              </a:rPr>
              <a:t>là: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8716C9-8469-8160-030B-18B0418FB438}"/>
              </a:ext>
            </a:extLst>
          </p:cNvPr>
          <p:cNvSpPr txBox="1"/>
          <p:nvPr/>
        </p:nvSpPr>
        <p:spPr>
          <a:xfrm>
            <a:off x="604299" y="3114523"/>
            <a:ext cx="759839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b)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ở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lớn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gấp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số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khách</a:t>
            </a:r>
            <a:r>
              <a:rPr lang="en-US" sz="1800" b="1" dirty="0">
                <a:solidFill>
                  <a:srgbClr val="00B050"/>
                </a:solidFill>
              </a:rPr>
              <a:t> ở </a:t>
            </a:r>
            <a:r>
              <a:rPr lang="en-US" sz="1800" b="1" dirty="0" err="1">
                <a:solidFill>
                  <a:srgbClr val="00B050"/>
                </a:solidFill>
              </a:rPr>
              <a:t>thuyền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nhỏ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là</a:t>
            </a:r>
            <a:r>
              <a:rPr lang="vi-VN" sz="1800" b="1" dirty="0">
                <a:solidFill>
                  <a:srgbClr val="00B050"/>
                </a:solidFill>
              </a:rPr>
              <a:t>: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F77049-705B-A015-33C6-C5A3873C7A0B}"/>
              </a:ext>
            </a:extLst>
          </p:cNvPr>
          <p:cNvSpPr txBox="1"/>
          <p:nvPr/>
        </p:nvSpPr>
        <p:spPr>
          <a:xfrm>
            <a:off x="2328884" y="3494091"/>
            <a:ext cx="469974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sz="1800" b="1" dirty="0">
                <a:solidFill>
                  <a:srgbClr val="00B050"/>
                </a:solidFill>
              </a:rPr>
              <a:t>24 : 6 = 4 </a:t>
            </a:r>
            <a:r>
              <a:rPr lang="vi-VN" sz="1800" b="1" dirty="0">
                <a:solidFill>
                  <a:srgbClr val="00B050"/>
                </a:solidFill>
              </a:rPr>
              <a:t>(</a:t>
            </a:r>
            <a:r>
              <a:rPr lang="en-US" sz="1800" b="1" dirty="0" err="1">
                <a:solidFill>
                  <a:srgbClr val="00B050"/>
                </a:solidFill>
              </a:rPr>
              <a:t>lần</a:t>
            </a:r>
            <a:r>
              <a:rPr lang="vi-VN" sz="1800" b="1" dirty="0">
                <a:solidFill>
                  <a:srgbClr val="00B050"/>
                </a:solidFill>
              </a:rPr>
              <a:t>)</a:t>
            </a:r>
            <a:endParaRPr lang="en-US" sz="1800" b="1" kern="0" dirty="0">
              <a:solidFill>
                <a:srgbClr val="00B050"/>
              </a:solidFill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DF81F-B029-0A68-0860-C8FA6B68684E}"/>
              </a:ext>
            </a:extLst>
          </p:cNvPr>
          <p:cNvSpPr txBox="1"/>
          <p:nvPr/>
        </p:nvSpPr>
        <p:spPr>
          <a:xfrm>
            <a:off x="919354" y="551366"/>
            <a:ext cx="71056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3.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24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r>
              <a:rPr lang="en-US" sz="1800" dirty="0"/>
              <a:t>,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6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endParaRPr lang="en-US" sz="1800" dirty="0"/>
          </a:p>
          <a:p>
            <a:pPr algn="just"/>
            <a:r>
              <a:rPr lang="en-US" sz="1800" dirty="0" err="1"/>
              <a:t>Hỏi</a:t>
            </a:r>
            <a:r>
              <a:rPr lang="en-US" sz="1800" dirty="0"/>
              <a:t>:</a:t>
            </a:r>
          </a:p>
          <a:p>
            <a:pPr marL="514350" indent="-514350" algn="just">
              <a:buAutoNum type="alphaLcParenR"/>
            </a:pP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chở</a:t>
            </a:r>
            <a:r>
              <a:rPr lang="en-US" sz="1800" dirty="0"/>
              <a:t> </a:t>
            </a:r>
            <a:r>
              <a:rPr lang="en-US" sz="1800" dirty="0" err="1"/>
              <a:t>nhiều</a:t>
            </a:r>
            <a:r>
              <a:rPr lang="en-US" sz="1800" dirty="0"/>
              <a:t> </a:t>
            </a:r>
            <a:r>
              <a:rPr lang="en-US" sz="1800" dirty="0" err="1"/>
              <a:t>hơn</a:t>
            </a:r>
            <a:r>
              <a:rPr lang="en-US" sz="1800" dirty="0"/>
              <a:t>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en-US" sz="1800" dirty="0"/>
              <a:t> bao </a:t>
            </a:r>
            <a:r>
              <a:rPr lang="en-US" sz="1800" dirty="0" err="1"/>
              <a:t>nhiêu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du </a:t>
            </a:r>
            <a:r>
              <a:rPr lang="en-US" sz="1800" dirty="0" err="1"/>
              <a:t>lịch</a:t>
            </a:r>
            <a:r>
              <a:rPr lang="en-US" sz="1800" dirty="0"/>
              <a:t>?</a:t>
            </a:r>
          </a:p>
          <a:p>
            <a:pPr marL="514350" indent="-514350" algn="just">
              <a:buAutoNum type="alphaLcParenR"/>
            </a:pP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ở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lớn</a:t>
            </a:r>
            <a:r>
              <a:rPr lang="en-US" sz="1800" dirty="0"/>
              <a:t> </a:t>
            </a:r>
            <a:r>
              <a:rPr lang="en-US" sz="1800" dirty="0" err="1"/>
              <a:t>gấp</a:t>
            </a:r>
            <a:r>
              <a:rPr lang="en-US" sz="1800" dirty="0"/>
              <a:t> </a:t>
            </a:r>
            <a:r>
              <a:rPr lang="en-US" sz="1800" dirty="0" err="1"/>
              <a:t>mấy</a:t>
            </a:r>
            <a:r>
              <a:rPr lang="en-US" sz="1800" dirty="0"/>
              <a:t> </a:t>
            </a:r>
            <a:r>
              <a:rPr lang="en-US" sz="1800" dirty="0" err="1"/>
              <a:t>lần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khách</a:t>
            </a:r>
            <a:r>
              <a:rPr lang="en-US" sz="1800" dirty="0"/>
              <a:t> ở </a:t>
            </a:r>
            <a:r>
              <a:rPr lang="en-US" sz="1800" dirty="0" err="1"/>
              <a:t>thuyền</a:t>
            </a:r>
            <a:r>
              <a:rPr lang="en-US" sz="1800" dirty="0"/>
              <a:t> </a:t>
            </a:r>
            <a:r>
              <a:rPr lang="en-US" sz="1800" dirty="0" err="1"/>
              <a:t>nhỏ</a:t>
            </a:r>
            <a:r>
              <a:rPr lang="vi-VN" sz="1800" dirty="0"/>
              <a:t>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  <p:bldP spid="14" grpId="0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0A16354-83B0-4D8B-8562-A491251355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23042" y="1885950"/>
            <a:ext cx="3420512" cy="301218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00F97E95-CC3F-4DB6-93BE-91260881A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0446" y="3036891"/>
            <a:ext cx="1750423" cy="1050254"/>
          </a:xfrm>
          <a:prstGeom prst="rect">
            <a:avLst/>
          </a:prstGeom>
        </p:spPr>
      </p:pic>
      <p:sp>
        <p:nvSpPr>
          <p:cNvPr id="39" name="Google Shape;1065;p36">
            <a:hlinkClick r:id="rId10" action="ppaction://hlinksldjump"/>
            <a:extLst>
              <a:ext uri="{FF2B5EF4-FFF2-40B4-BE49-F238E27FC236}">
                <a16:creationId xmlns:a16="http://schemas.microsoft.com/office/drawing/2014/main" id="{BC4467DA-FF39-487A-B7A6-D757C3EB84F9}"/>
              </a:ext>
            </a:extLst>
          </p:cNvPr>
          <p:cNvSpPr/>
          <p:nvPr/>
        </p:nvSpPr>
        <p:spPr>
          <a:xfrm>
            <a:off x="7540893" y="203065"/>
            <a:ext cx="999993" cy="954526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5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408 L 0.00104 0.02469 C 0.00174 0.01389 0.00243 0.00371 0.004 -0.00617 C 0.00521 -0.0145 0.00938 -0.03426 0.01111 -0.04197 C 0.01285 -0.0645 0.01042 -0.0466 0.01563 -0.06666 C 0.01945 -0.0821 0.01615 -0.07901 0.02361 -0.09691 C 0.025 -0.10061 0.02622 -0.10494 0.0283 -0.10833 C 0.02986 -0.1108 0.03212 -0.11173 0.03386 -0.11389 C 0.04445 -0.12716 0.03177 -0.11605 0.04531 -0.12901 C 0.05104 -0.13395 0.05729 -0.13796 0.0625 -0.14382 C 0.06528 -0.14722 0.06771 -0.15123 0.07066 -0.1537 C 0.07257 -0.15463 0.07466 -0.15432 0.07656 -0.15524 C 0.079 -0.15648 0.08177 -0.15771 0.08438 -0.15895 C 0.09809 -0.1679 0.08403 -0.16327 0.09948 -0.16697 C 0.10139 -0.16821 0.1033 -0.16913 0.10521 -0.17037 C 0.11007 -0.17376 0.11597 -0.17623 0.12118 -0.17808 C 0.12413 -0.1787 0.12726 -0.17901 0.13021 -0.17963 C 0.13281 -0.1821 0.13559 -0.18395 0.1382 -0.18549 C 0.1467 -0.1895 0.15156 -0.18919 0.16007 -0.19105 L 0.18403 -0.19691 L 0.23368 -0.21018 C 0.23629 -0.21203 0.23872 -0.2145 0.2415 -0.21574 C 0.2441 -0.21697 0.24688 -0.21666 0.24948 -0.21759 C 0.26962 -0.22376 0.24931 -0.22006 0.2757 -0.22315 C 0.27865 -0.22407 0.28125 -0.22438 0.28386 -0.22531 C 0.28681 -0.22623 0.28906 -0.22839 0.29184 -0.22901 C 0.29688 -0.23024 0.30191 -0.23024 0.30695 -0.23086 C 0.31025 -0.23148 0.31389 -0.23179 0.31736 -0.23271 C 0.34271 -0.2395 0.31424 -0.23426 0.34115 -0.23796 L 0.52466 -0.23457 C 0.52778 -0.23457 0.52969 -0.23055 0.53229 -0.22901 C 0.53542 -0.22747 0.53889 -0.22654 0.54202 -0.22531 C 0.54549 -0.22191 0.54948 -0.21882 0.55295 -0.21574 C 0.55573 -0.21358 0.55868 -0.21234 0.56129 -0.21018 C 0.56302 -0.20833 0.56459 -0.20463 0.56702 -0.20278 C 0.58316 -0.18734 0.56684 -0.20833 0.58455 -0.18919 C 0.59202 -0.18117 0.58941 -0.1821 0.59479 -0.17407 C 0.59618 -0.17222 0.59775 -0.17037 0.59931 -0.16882 C 0.60834 -0.14475 0.60382 -0.1537 0.61198 -0.14012 C 0.61406 -0.13333 0.61823 -0.11913 0.62136 -0.11574 L 0.62448 -0.11203 C 0.62761 -0.09784 0.62361 -0.11543 0.62813 -0.10061 C 0.62847 -0.09876 0.62865 -0.0966 0.62917 -0.09506 C 0.62986 -0.0929 0.63091 -0.09136 0.6316 -0.0895 C 0.63212 -0.08734 0.63229 -0.08549 0.63264 -0.08364 C 0.63299 -0.08117 0.63299 -0.07839 0.63386 -0.07592 C 0.63438 -0.07469 0.63525 -0.07376 0.63611 -0.07222 C 0.63837 -0.05987 0.63733 -0.06882 0.63733 -0.04568 L 0.63733 -0.04537 " pathEditMode="relative" rAng="0" ptsTypes="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23" y="-13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phic 79">
            <a:extLst>
              <a:ext uri="{FF2B5EF4-FFF2-40B4-BE49-F238E27FC236}">
                <a16:creationId xmlns:a16="http://schemas.microsoft.com/office/drawing/2014/main" id="{3D227070-025F-4AFB-BD3B-AF00C1DB6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1471E74E-E73B-48C1-8A6E-5709FBA7FAC8}"/>
              </a:ext>
            </a:extLst>
          </p:cNvPr>
          <p:cNvGrpSpPr/>
          <p:nvPr/>
        </p:nvGrpSpPr>
        <p:grpSpPr>
          <a:xfrm>
            <a:off x="3968151" y="-447886"/>
            <a:ext cx="5070593" cy="2761913"/>
            <a:chOff x="3805476" y="-483908"/>
            <a:chExt cx="4877668" cy="2761913"/>
          </a:xfrm>
        </p:grpSpPr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C141D8C7-AEEF-4F6F-B733-CC8A2493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84A1AEC-41C0-44D6-AEE7-76A9D387421B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203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VẬN CHUYỂN NÔNG SẢN</a:t>
              </a: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E54D145B-E954-4985-82A8-740DDAE69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84685" y="2166076"/>
            <a:ext cx="4782331" cy="282157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D14C8FE-AAD1-4F4D-BA35-F03A564176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48434" y="2456912"/>
            <a:ext cx="1765191" cy="253074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525ED49-89DA-4025-868E-F45B7F3EFB16}"/>
              </a:ext>
            </a:extLst>
          </p:cNvPr>
          <p:cNvSpPr/>
          <p:nvPr/>
        </p:nvSpPr>
        <p:spPr>
          <a:xfrm>
            <a:off x="143179" y="488039"/>
            <a:ext cx="3572638" cy="1492718"/>
          </a:xfrm>
          <a:prstGeom prst="wedgeRoundRectCallout">
            <a:avLst>
              <a:gd name="adj1" fmla="val -16796"/>
              <a:gd name="adj2" fmla="val 78792"/>
              <a:gd name="adj3" fmla="val 16667"/>
            </a:avLst>
          </a:prstGeom>
          <a:solidFill>
            <a:srgbClr val="FFFF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6A890-1F53-413F-A2E2-E7AD18E89416}"/>
              </a:ext>
            </a:extLst>
          </p:cNvPr>
          <p:cNvSpPr txBox="1"/>
          <p:nvPr/>
        </p:nvSpPr>
        <p:spPr>
          <a:xfrm>
            <a:off x="152756" y="527788"/>
            <a:ext cx="35630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591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73854 0.0064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-Máy-Cày-Google-Chrome-2021-12-14-16-0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198881" y="91439"/>
            <a:ext cx="7350034" cy="2573020"/>
            <a:chOff x="1198882" y="91439"/>
            <a:chExt cx="6191120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2" y="91439"/>
              <a:ext cx="6191120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009040" y="376869"/>
              <a:ext cx="500816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sắc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Chào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biệt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hẹn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0" name="Picture 24">
            <a:extLst>
              <a:ext uri="{FF2B5EF4-FFF2-40B4-BE49-F238E27FC236}">
                <a16:creationId xmlns:a16="http://schemas.microsoft.com/office/drawing/2014/main" id="{453B91B1-CFFC-40C8-8748-1D4347F93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193181"/>
            <a:ext cx="1708385" cy="2817954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6420502-B034-435D-8B79-51FFCBAFBA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53073" y="2275256"/>
            <a:ext cx="1708385" cy="26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902970" y="883285"/>
            <a:ext cx="747522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dirty="0">
                <a:solidFill>
                  <a:schemeClr val="tx1"/>
                </a:solidFill>
                <a:latin typeface="Coiny" panose="02000903060500060000" pitchFamily="2" charset="0"/>
              </a:rPr>
              <a:t>Hôm nay chúng mình tiếp tục công việc còn dang dở ở tiết học trước nhé!</a:t>
            </a:r>
            <a:endParaRPr sz="3600" dirty="0">
              <a:solidFill>
                <a:schemeClr val="tx1"/>
              </a:solidFill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015789" y="2539503"/>
            <a:ext cx="1301394" cy="18809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23512" y="2417637"/>
            <a:ext cx="1207960" cy="200283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3611" y="-66096"/>
            <a:ext cx="9263269" cy="53067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9906" y="2528574"/>
            <a:ext cx="1477071" cy="2411544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04702" y="2528574"/>
            <a:ext cx="1651907" cy="24115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451537" y="-502207"/>
            <a:ext cx="4933655" cy="2270495"/>
            <a:chOff x="451537" y="-502207"/>
            <a:chExt cx="4933655" cy="2270495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60" y="2125897"/>
            <a:ext cx="3370373" cy="30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8391" y="3047728"/>
            <a:ext cx="1295334" cy="20121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46649" y="96328"/>
            <a:ext cx="8177842" cy="2370165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tiết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nhiệm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”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thu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cà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rốt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to.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tục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vượt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trạm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nông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thụ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6989735" y="2819275"/>
            <a:ext cx="2093305" cy="2240623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214339" cy="52050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4161076" y="-447886"/>
            <a:ext cx="4877668" cy="2166077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9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Trạm</a:t>
              </a:r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3</a:t>
              </a:r>
            </a:p>
            <a:p>
              <a:pPr algn="ctr">
                <a:lnSpc>
                  <a:spcPct val="130000"/>
                </a:lnSpc>
              </a:pP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462255"/>
            <a:ext cx="1277938" cy="6213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296618"/>
            <a:ext cx="594447" cy="510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296617"/>
            <a:ext cx="594447" cy="5104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296618"/>
            <a:ext cx="594447" cy="5104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41" y="3551824"/>
            <a:ext cx="594447" cy="510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00" y="3551823"/>
            <a:ext cx="594447" cy="5104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553" y="3551824"/>
            <a:ext cx="594447" cy="5104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306" y="3531537"/>
            <a:ext cx="1277940" cy="6213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41030" y="3455131"/>
            <a:ext cx="384947" cy="3316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49618" y="3455131"/>
            <a:ext cx="384948" cy="3316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38100" y="3464607"/>
            <a:ext cx="374307" cy="3224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425987" y="3731408"/>
            <a:ext cx="384947" cy="331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7234575" y="3731408"/>
            <a:ext cx="384948" cy="331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6823057" y="3740884"/>
            <a:ext cx="374307" cy="32244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70" y="3748688"/>
            <a:ext cx="1277940" cy="6213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73137" y="3535032"/>
            <a:ext cx="384947" cy="461706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58084" y="3528727"/>
            <a:ext cx="384947" cy="46170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52589" y="3523713"/>
            <a:ext cx="384947" cy="46170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463041" y="3819436"/>
            <a:ext cx="384947" cy="461706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47988" y="3813131"/>
            <a:ext cx="384947" cy="461706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242493" y="3808117"/>
            <a:ext cx="384947" cy="46170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887540" y="3196141"/>
            <a:ext cx="1429497" cy="176481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657537" y="2671627"/>
            <a:ext cx="948583" cy="1362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197369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58DFC5F-A43C-445E-99BB-1B3B19995E90}"/>
              </a:ext>
            </a:extLst>
          </p:cNvPr>
          <p:cNvGrpSpPr/>
          <p:nvPr/>
        </p:nvGrpSpPr>
        <p:grpSpPr>
          <a:xfrm>
            <a:off x="2579793" y="3214856"/>
            <a:ext cx="4129674" cy="1595279"/>
            <a:chOff x="4687731" y="-390280"/>
            <a:chExt cx="3603522" cy="1595279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E2C9BE20-3B88-4EB5-B9CF-1FEF10272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0A7402-40EA-4C7E-BD8C-D0C3086089B8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131" name="Graphic 130">
            <a:extLst>
              <a:ext uri="{FF2B5EF4-FFF2-40B4-BE49-F238E27FC236}">
                <a16:creationId xmlns:a16="http://schemas.microsoft.com/office/drawing/2014/main" id="{75A73639-E378-400E-92A0-F8D8605E34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2579793" y="2539828"/>
            <a:ext cx="4129674" cy="692754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aphicFrame>
        <p:nvGraphicFramePr>
          <p:cNvPr id="26" name="Table 7">
            <a:extLst>
              <a:ext uri="{FF2B5EF4-FFF2-40B4-BE49-F238E27FC236}">
                <a16:creationId xmlns:a16="http://schemas.microsoft.com/office/drawing/2014/main" id="{28760886-9ACB-71AE-5545-F6DB5C78C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134936"/>
              </p:ext>
            </p:extLst>
          </p:nvPr>
        </p:nvGraphicFramePr>
        <p:xfrm>
          <a:off x="1152526" y="396458"/>
          <a:ext cx="7617349" cy="243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454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47697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768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238893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</a:tblGrid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nhiêu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gấp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mấy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72875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3514887-0E07-9A04-7FAF-074057E314CB}"/>
              </a:ext>
            </a:extLst>
          </p:cNvPr>
          <p:cNvSpPr txBox="1"/>
          <p:nvPr/>
        </p:nvSpPr>
        <p:spPr>
          <a:xfrm>
            <a:off x="182853" y="396458"/>
            <a:ext cx="281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5451 -0.1 C -0.06597 -0.125 -0.08298 -0.1392 -0.10086 -0.1392 C -0.12118 -0.1392 -0.13732 -0.125 -0.14878 -0.1 L -0.20312 -1.35802E-6 " pathEditMode="relative" rAng="0" ptsTypes="AAAAA">
                                          <p:cBhvr>
                                            <p:cTn id="22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15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-2.09877E-6 L -0.09045 -0.08333 C -0.10937 -0.10185 -0.13767 -0.11203 -0.16719 -0.11203 C -0.20087 -0.11203 -0.22778 -0.10185 -0.2467 -0.08333 L -0.33698 -2.09877E-6 " pathEditMode="relative" rAng="0" ptsTypes="AAAAA">
                                          <p:cBhvr>
                                            <p:cTn id="25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858" y="-56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09877E-6 L -0.11285 -0.06666 C -0.13664 -0.08148 -0.17188 -0.08981 -0.20868 -0.08981 C -0.25087 -0.08981 -0.28438 -0.08148 -0.30816 -0.06666 L -0.42084 -2.09877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42" y="-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raphic 70">
            <a:extLst>
              <a:ext uri="{FF2B5EF4-FFF2-40B4-BE49-F238E27FC236}">
                <a16:creationId xmlns:a16="http://schemas.microsoft.com/office/drawing/2014/main" id="{D82BCC18-0E06-46D8-BE82-B6C5A5EE5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5582" y="3907694"/>
            <a:ext cx="594293" cy="71541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61BDCCCA-1EC1-4D6C-A3CB-76F73E9C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6993" y="3935781"/>
            <a:ext cx="594293" cy="71541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3ADB21F4-C8E0-4023-9491-7295194A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4738" y="3924418"/>
            <a:ext cx="594293" cy="71541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0E23E0-FA8F-4BAE-9523-F20B7EA162FC}"/>
              </a:ext>
            </a:extLst>
          </p:cNvPr>
          <p:cNvSpPr/>
          <p:nvPr/>
        </p:nvSpPr>
        <p:spPr>
          <a:xfrm>
            <a:off x="91103" y="200401"/>
            <a:ext cx="8961794" cy="286211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35948FFF-98AE-472F-8A6B-9745FDFB2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103" y="2506858"/>
            <a:ext cx="1287722" cy="1879887"/>
          </a:xfrm>
          <a:prstGeom prst="rect">
            <a:avLst/>
          </a:prstGeom>
        </p:spPr>
      </p:pic>
      <p:pic>
        <p:nvPicPr>
          <p:cNvPr id="39" name="Picture 3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DE1B2E4-FCF7-4B7E-99E0-7DA3CB80C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79" y="3991003"/>
            <a:ext cx="1973464" cy="930001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F021E89-2285-40E7-B352-D419F758F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6753" y="4002366"/>
            <a:ext cx="594293" cy="71541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33997E62-1C8D-463F-89F1-13BA22E85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38102" y="4482783"/>
            <a:ext cx="1928997" cy="442879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247889F-F822-4A42-90AF-EA2C66F2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0264" y="4002366"/>
            <a:ext cx="594293" cy="715413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6E6E58E5-077B-4146-AA0A-435D8EA2F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36258" y="4013070"/>
            <a:ext cx="594293" cy="715413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75B9D5F6-8DE5-447A-8013-8AF7476F2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96703" y="4522630"/>
            <a:ext cx="1928997" cy="442879"/>
          </a:xfrm>
          <a:prstGeom prst="rect">
            <a:avLst/>
          </a:prstGeom>
        </p:spPr>
      </p:pic>
      <p:pic>
        <p:nvPicPr>
          <p:cNvPr id="59" name="Picture 5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1C5AC859-A41A-4165-80DE-14705326B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344965" y="4146919"/>
            <a:ext cx="1973464" cy="751423"/>
          </a:xfrm>
          <a:prstGeom prst="rect">
            <a:avLst/>
          </a:prstGeom>
        </p:spPr>
      </p:pic>
      <p:graphicFrame>
        <p:nvGraphicFramePr>
          <p:cNvPr id="25" name="Table 7">
            <a:extLst>
              <a:ext uri="{FF2B5EF4-FFF2-40B4-BE49-F238E27FC236}">
                <a16:creationId xmlns:a16="http://schemas.microsoft.com/office/drawing/2014/main" id="{9E4A5D93-D395-C667-4501-DF90C1E36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316232"/>
              </p:ext>
            </p:extLst>
          </p:nvPr>
        </p:nvGraphicFramePr>
        <p:xfrm>
          <a:off x="1152526" y="396458"/>
          <a:ext cx="7617349" cy="2434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7454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847697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00768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965912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22662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238893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</a:tblGrid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hơn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bao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nhiêu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đơn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vị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  <a:tr h="60863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lớn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gấp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mấy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lần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bé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728750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C8882BC-D4D7-BC20-DDBB-73350BC6A6F5}"/>
              </a:ext>
            </a:extLst>
          </p:cNvPr>
          <p:cNvSpPr txBox="1"/>
          <p:nvPr/>
        </p:nvSpPr>
        <p:spPr>
          <a:xfrm>
            <a:off x="182853" y="396458"/>
            <a:ext cx="281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+mj-lt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Số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EBC5F83-6B4D-5123-036D-1B4C62CD4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51468" y="3962611"/>
            <a:ext cx="594293" cy="7154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8FED117-9E91-5B35-002F-306FEA9E9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91418" y="4482875"/>
            <a:ext cx="1928997" cy="44287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C7E0ABA-893B-160F-3723-23FEF10E0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1400" y="4142690"/>
            <a:ext cx="594293" cy="71541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3D8133A6-5F6F-8489-5C0E-A44E2E6843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2749" y="4623107"/>
            <a:ext cx="1928997" cy="44287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5F4C730-7C74-06C7-FB8D-88708C6A5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64911" y="4142690"/>
            <a:ext cx="594293" cy="71541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A55A5D30-5531-A7A6-CD0B-36E50C934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20905" y="4153394"/>
            <a:ext cx="594293" cy="71541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B3D8C5E-21FA-98CA-C4F5-FAF788D822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81350" y="4662954"/>
            <a:ext cx="1928997" cy="442879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98B7100B-523E-A0AC-D9AC-3701D7F02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36115" y="4102935"/>
            <a:ext cx="594293" cy="71541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259E0765-08C1-C05D-F124-4A317142A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6065" y="4623199"/>
            <a:ext cx="1928997" cy="4428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4681350" y="1654765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579227" y="1654765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073B775-BF20-93A9-682A-1AF3B20F58E4}"/>
              </a:ext>
            </a:extLst>
          </p:cNvPr>
          <p:cNvSpPr/>
          <p:nvPr/>
        </p:nvSpPr>
        <p:spPr>
          <a:xfrm>
            <a:off x="4696060" y="2285063"/>
            <a:ext cx="47075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5CB9603-AE91-3480-D23D-FD60C877DF9D}"/>
              </a:ext>
            </a:extLst>
          </p:cNvPr>
          <p:cNvSpPr/>
          <p:nvPr/>
        </p:nvSpPr>
        <p:spPr>
          <a:xfrm>
            <a:off x="5612639" y="2285062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3C0D4C-7E8B-CDA9-EDFF-B34D6FF9EF15}"/>
              </a:ext>
            </a:extLst>
          </p:cNvPr>
          <p:cNvSpPr/>
          <p:nvPr/>
        </p:nvSpPr>
        <p:spPr>
          <a:xfrm>
            <a:off x="6631427" y="1657606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18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CDE2D24-6C24-7AB1-E1BC-AA33BCE8B661}"/>
              </a:ext>
            </a:extLst>
          </p:cNvPr>
          <p:cNvSpPr/>
          <p:nvPr/>
        </p:nvSpPr>
        <p:spPr>
          <a:xfrm>
            <a:off x="6664839" y="2287903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36F690-D8C5-3CB1-7D45-5A9B2029AC24}"/>
              </a:ext>
            </a:extLst>
          </p:cNvPr>
          <p:cNvSpPr/>
          <p:nvPr/>
        </p:nvSpPr>
        <p:spPr>
          <a:xfrm>
            <a:off x="7838964" y="1677101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27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6DD8BB6-A028-F577-2616-2D4205F07C4F}"/>
              </a:ext>
            </a:extLst>
          </p:cNvPr>
          <p:cNvSpPr/>
          <p:nvPr/>
        </p:nvSpPr>
        <p:spPr>
          <a:xfrm>
            <a:off x="7872376" y="2307398"/>
            <a:ext cx="542552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+mj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99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1.85185E-6 L -0.06163 -0.1 C -0.07465 -0.125 -0.09392 -0.1392 -0.11406 -0.1392 C -0.13698 -0.1392 -0.15521 -0.125 -0.16823 -0.1 L -0.22951 -1.85185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11022E-16 L -0.08576 -0.08765 C -0.10382 -0.1071 -0.13055 -0.11728 -0.15868 -0.11728 C -0.19062 -0.11728 -0.21614 -0.1071 -0.23403 -0.08765 L -0.31944 1.11022E-16 " pathEditMode="relative" rAng="0" ptsTypes="AAAAA">
                                          <p:cBhvr>
                                            <p:cTn id="5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0.00525 L -0.10382 -0.06543 C -0.12569 -0.08117 -0.15816 -0.08981 -0.19201 -0.08981 C -0.23073 -0.08981 -0.26163 -0.08117 -0.2835 -0.06543 L -0.38698 0.00525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38" grpId="0" animBg="1"/>
          <p:bldP spid="40" grpId="0" animBg="1"/>
          <p:bldP spid="41" grpId="0" animBg="1"/>
          <p:bldP spid="42" grpId="0" animBg="1"/>
          <p:bldP spid="43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35802E-6 L -0.06163 -0.1 C -0.07465 -0.125 -0.09392 -0.1392 -0.11406 -0.1392 C -0.13698 -0.1392 -0.1552 -0.125 -0.16823 -0.1 L -0.22951 -1.35802E-6 " pathEditMode="relative" rAng="0" ptsTypes="AAAAA">
                                          <p:cBhvr>
                                            <p:cTn id="16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1.85185E-6 L -0.06163 -0.1 C -0.07465 -0.125 -0.09392 -0.1392 -0.11406 -0.1392 C -0.13698 -0.1392 -0.15521 -0.125 -0.16823 -0.1 L -0.22951 -1.85185E-6 " pathEditMode="relative" rAng="0" ptsTypes="AAAAA">
                                          <p:cBhvr>
                                            <p:cTn id="24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476" y="-697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2.22222E-6 L -0.08576 -0.08766 C -0.10382 -0.1071 -0.13055 -0.11729 -0.15868 -0.11729 C -0.19062 -0.11729 -0.21614 -0.1071 -0.23403 -0.08766 L -0.31944 2.22222E-6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0" dur="2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4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33333E-7 1.11022E-16 L -0.08576 -0.08765 C -0.10382 -0.1071 -0.13055 -0.11728 -0.15868 -0.11728 C -0.19062 -0.11728 -0.21614 -0.1071 -0.23403 -0.08765 L -0.31944 1.11022E-16 " pathEditMode="relative" rAng="0" ptsTypes="AAAAA">
                                          <p:cBhvr>
                                            <p:cTn id="5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972" y="-586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0.00525 L -0.10382 -0.06543 C -0.1257 -0.08117 -0.15816 -0.08981 -0.19202 -0.08981 C -0.23073 -0.08981 -0.26164 -0.08117 -0.28351 -0.06543 L -0.38698 0.00525 " pathEditMode="relative" rAng="0" ptsTypes="AAA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1" presetID="37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0.00525 L -0.10382 -0.06543 C -0.12569 -0.08117 -0.15816 -0.08981 -0.19201 -0.08981 C -0.23073 -0.08981 -0.26163 -0.08117 -0.2835 -0.06543 L -0.38698 0.00525 " pathEditMode="relative" rAng="0" ptsTypes="AAAAA">
                                          <p:cBhvr>
                                            <p:cTn id="7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58" y="-475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8" grpId="0" animBg="1"/>
          <p:bldP spid="38" grpId="0" animBg="1"/>
          <p:bldP spid="40" grpId="0" animBg="1"/>
          <p:bldP spid="41" grpId="0" animBg="1"/>
          <p:bldP spid="42" grpId="0" animBg="1"/>
          <p:bldP spid="43" grpId="0" animBg="1"/>
          <p:bldP spid="5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238268" cy="518967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0E2B2F5-DC71-4E7C-A275-6EF970A7AC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79086" y="1342365"/>
            <a:ext cx="3259114" cy="3386092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0" y="4098386"/>
            <a:ext cx="3082253" cy="1112554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159798" y="162062"/>
            <a:ext cx="4483224" cy="1815882"/>
            <a:chOff x="159798" y="162062"/>
            <a:chExt cx="4483224" cy="1815882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11513" y="162062"/>
              <a:ext cx="43604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giỏ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luôn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6A1448-E896-4B1C-BB99-B94733FAA6EF}"/>
              </a:ext>
            </a:extLst>
          </p:cNvPr>
          <p:cNvGrpSpPr/>
          <p:nvPr/>
        </p:nvGrpSpPr>
        <p:grpSpPr>
          <a:xfrm>
            <a:off x="4877351" y="231734"/>
            <a:ext cx="4129674" cy="1595279"/>
            <a:chOff x="4687731" y="-390280"/>
            <a:chExt cx="3603522" cy="1595279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17A9D13-FA9A-4ADF-8E55-A1167ED34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CF9635-F34A-42BA-8B7E-41B6DF13F11E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DƯA HẤU</a:t>
              </a:r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278DA857-4D65-43EA-9AD6-08DE842CC0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-5568" b="64242"/>
          <a:stretch/>
        </p:blipFill>
        <p:spPr>
          <a:xfrm>
            <a:off x="4877351" y="-386214"/>
            <a:ext cx="4129674" cy="6927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81578C1-1660-4052-87CF-E537AEEA9F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5077" y="2990706"/>
            <a:ext cx="1804487" cy="201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5E4BF3BF-EFA3-467B-8CAD-89B17C8F3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64294" y="4436888"/>
            <a:ext cx="2330783" cy="67381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3341887-41CA-4352-BC56-0334E37AB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710" y="2907974"/>
            <a:ext cx="1287722" cy="1879887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D4EB4F2D-35D3-421F-B54D-1F2D92FCB1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75647" y="4169075"/>
            <a:ext cx="785365" cy="756806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215183A0-6A94-4FE7-B587-490412C7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75660" y="4154894"/>
            <a:ext cx="785365" cy="756806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1C64BED-6D87-4D8B-A533-3930B6EB0C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9701" y="4609192"/>
            <a:ext cx="2153203" cy="49254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DA730BD8-104F-4DFC-9BF5-27DF32476F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10209" y="4621492"/>
            <a:ext cx="2153203" cy="492546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9A259F8-3836-4456-BCBC-2F4B54F78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05169" y="4618160"/>
            <a:ext cx="2153203" cy="49254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28FEF717-51AF-401C-A38C-C3F889B54E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50877" y="4154894"/>
            <a:ext cx="785365" cy="756806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AB39BE5-3BA0-4242-B24B-F92AC994CC96}"/>
              </a:ext>
            </a:extLst>
          </p:cNvPr>
          <p:cNvGrpSpPr/>
          <p:nvPr/>
        </p:nvGrpSpPr>
        <p:grpSpPr>
          <a:xfrm>
            <a:off x="3045372" y="3361835"/>
            <a:ext cx="4129674" cy="1595279"/>
            <a:chOff x="4687731" y="-390280"/>
            <a:chExt cx="3603522" cy="1595279"/>
          </a:xfrm>
        </p:grpSpPr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E8BAB972-2EF1-4768-9E18-FE03FCB2B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4834"/>
            <a:stretch/>
          </p:blipFill>
          <p:spPr>
            <a:xfrm>
              <a:off x="4687731" y="-390280"/>
              <a:ext cx="3603522" cy="159527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B5D35C4-599E-4706-9300-A55020DBC6B0}"/>
                </a:ext>
              </a:extLst>
            </p:cNvPr>
            <p:cNvSpPr txBox="1"/>
            <p:nvPr/>
          </p:nvSpPr>
          <p:spPr>
            <a:xfrm>
              <a:off x="4736513" y="244263"/>
              <a:ext cx="34896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Thử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thách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 4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</a:rPr>
                <a:t>THU HOẠCH BẮP CẢI</a:t>
              </a:r>
            </a:p>
          </p:txBody>
        </p:sp>
      </p:grpSp>
      <p:pic>
        <p:nvPicPr>
          <p:cNvPr id="34" name="Picture 3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CA922EC6-365D-4BED-9730-C92931A874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208" y="4312267"/>
            <a:ext cx="2330783" cy="833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D6136-2C8A-A6C6-F455-A8428AB3E0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-4414"/>
            <a:ext cx="9144000" cy="2912388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E779AF25-EF22-40B1-B1F1-14C6651D3AB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-5568" b="64242"/>
          <a:stretch/>
        </p:blipFill>
        <p:spPr>
          <a:xfrm>
            <a:off x="3045372" y="2690814"/>
            <a:ext cx="4129674" cy="6927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6350465" y="897776"/>
            <a:ext cx="449235" cy="45381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6083141" y="1389361"/>
            <a:ext cx="449235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4861573" y="1789411"/>
            <a:ext cx="4091331" cy="109201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bóng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gấp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bóng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cột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: 8 : 4 = 2 ( </a:t>
            </a:r>
            <a:r>
              <a:rPr lang="en-US" sz="2000" b="1" dirty="0" err="1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lần</a:t>
            </a:r>
            <a:r>
              <a:rPr lang="en-US" sz="20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19753E-6 L -0.08299 -0.06419 C -0.10035 -0.0787 -0.12639 -0.08672 -0.15347 -0.08672 C -0.18437 -0.08672 -0.2092 -0.0787 -0.22656 -0.06419 L -0.30937 -4.19753E-6 " pathEditMode="relative" rAng="0" ptsTypes="AAAAA">
                                          <p:cBhvr>
                                            <p:cTn id="28" dur="2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469" y="-43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6.17284E-7 L -0.0967 -0.06728 C -0.11701 -0.0821 -0.14722 -0.09074 -0.17882 -0.09074 C -0.21476 -0.09074 -0.24357 -0.0821 -0.26389 -0.06728 L -0.36041 6.17284E-7 " pathEditMode="relative" rAng="0" ptsTypes="AAAAA">
                                          <p:cBhvr>
                                            <p:cTn id="3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21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37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-0.11441 -0.04537 C -0.13837 -0.05556 -0.17414 -0.06111 -0.21146 -0.06111 C -0.254 -0.06111 -0.28802 -0.05556 -0.31198 -0.04537 L -0.42622 2.96296E-6 " pathEditMode="relative" rAng="0" ptsTypes="AAAAA">
                                          <p:cBhvr>
                                            <p:cTn id="4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319" y="-3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 animBg="1"/>
          <p:bldP spid="32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2744</TotalTime>
  <Words>697</Words>
  <Application>Microsoft Office PowerPoint</Application>
  <PresentationFormat>On-screen Show (16:9)</PresentationFormat>
  <Paragraphs>109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Roboto Condensed Light</vt:lpstr>
      <vt:lpstr>iCiel Cadena</vt:lpstr>
      <vt:lpstr>Lato</vt:lpstr>
      <vt:lpstr>Coiny</vt:lpstr>
      <vt:lpstr>Open Sans</vt:lpstr>
      <vt:lpstr>Arial</vt:lpstr>
      <vt:lpstr>Livvic</vt:lpstr>
      <vt:lpstr>Berkshire Swash</vt:lpstr>
      <vt:lpstr>Patrick Hand</vt:lpstr>
      <vt:lpstr>Calibri</vt:lpstr>
      <vt:lpstr>iCiel Panton Black</vt:lpstr>
      <vt:lpstr>Roboto</vt:lpstr>
      <vt:lpstr>Weltkindertag! by Slidego</vt:lpstr>
      <vt:lpstr>2_Weltkindertag! by Slidego</vt:lpstr>
      <vt:lpstr>PowerPoint Presentation</vt:lpstr>
      <vt:lpstr>Hôm nay chúng mình tiếp tục công việc còn dang dở ở tiết học trước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36</cp:revision>
  <dcterms:modified xsi:type="dcterms:W3CDTF">2023-12-31T00:23:06Z</dcterms:modified>
</cp:coreProperties>
</file>