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7" autoAdjust="0"/>
    <p:restoredTop sz="94660"/>
  </p:normalViewPr>
  <p:slideViewPr>
    <p:cSldViewPr snapToGrid="0">
      <p:cViewPr varScale="1">
        <p:scale>
          <a:sx n="86" d="100"/>
          <a:sy n="86"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2023/3/9</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2023/3/9</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3/9/2023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emf"/><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8.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0.png"/><Relationship Id="rId3" Type="http://schemas.microsoft.com/office/2007/relationships/media" Target="../media/media3.mp4"/><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slideLayout" Target="../slideLayouts/slideLayout68.xml"/><Relationship Id="rId15" Type="http://schemas.openxmlformats.org/officeDocument/2006/relationships/image" Target="../media/image50.emf"/><Relationship Id="rId10" Type="http://schemas.openxmlformats.org/officeDocument/2006/relationships/image" Target="../media/image46.png"/><Relationship Id="rId4" Type="http://schemas.openxmlformats.org/officeDocument/2006/relationships/video" Target="../media/media3.mp4"/><Relationship Id="rId9" Type="http://schemas.openxmlformats.org/officeDocument/2006/relationships/image" Target="../media/image45.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0.png"/><Relationship Id="rId3" Type="http://schemas.openxmlformats.org/officeDocument/2006/relationships/video" Target="NULL" TargetMode="Externa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slideLayout" Target="../slideLayouts/slideLayout68.xml"/><Relationship Id="rId15" Type="http://schemas.openxmlformats.org/officeDocument/2006/relationships/image" Target="../media/image52.png"/><Relationship Id="rId10" Type="http://schemas.openxmlformats.org/officeDocument/2006/relationships/image" Target="../media/image46.png"/><Relationship Id="rId4" Type="http://schemas.microsoft.com/office/2007/relationships/media" Target="../media/media4.mp4"/><Relationship Id="rId9" Type="http://schemas.openxmlformats.org/officeDocument/2006/relationships/image" Target="../media/image45.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0.png"/><Relationship Id="rId3" Type="http://schemas.microsoft.com/office/2007/relationships/media" Target="../media/media5.mp4"/><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slideLayout" Target="../slideLayouts/slideLayout68.xml"/><Relationship Id="rId1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video" Target="../media/media5.mp4"/><Relationship Id="rId9" Type="http://schemas.openxmlformats.org/officeDocument/2006/relationships/image" Target="../media/image45.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56</TotalTime>
  <Words>471</Words>
  <Application>Microsoft Office PowerPoint</Application>
  <PresentationFormat>Widescreen</PresentationFormat>
  <Paragraphs>99</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2022-07-06T01:30:39Z</dcterms:created>
  <dcterms:modified xsi:type="dcterms:W3CDTF">2023-03-09T06:15:40Z</dcterms:modified>
</cp:coreProperties>
</file>