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audio3.wav" ContentType="audio/x-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  <p:sldMasterId id="2147483698" r:id="rId4"/>
    <p:sldMasterId id="2147483722" r:id="rId5"/>
  </p:sldMasterIdLst>
  <p:notesMasterIdLst>
    <p:notesMasterId r:id="rId31"/>
  </p:notesMasterIdLst>
  <p:sldIdLst>
    <p:sldId id="256" r:id="rId6"/>
    <p:sldId id="258" r:id="rId7"/>
    <p:sldId id="269" r:id="rId8"/>
    <p:sldId id="270" r:id="rId9"/>
    <p:sldId id="271" r:id="rId10"/>
    <p:sldId id="272" r:id="rId11"/>
    <p:sldId id="273" r:id="rId12"/>
    <p:sldId id="257" r:id="rId13"/>
    <p:sldId id="320" r:id="rId14"/>
    <p:sldId id="326" r:id="rId15"/>
    <p:sldId id="327" r:id="rId16"/>
    <p:sldId id="300" r:id="rId17"/>
    <p:sldId id="301" r:id="rId18"/>
    <p:sldId id="302" r:id="rId19"/>
    <p:sldId id="307" r:id="rId20"/>
    <p:sldId id="308" r:id="rId21"/>
    <p:sldId id="309" r:id="rId22"/>
    <p:sldId id="306" r:id="rId23"/>
    <p:sldId id="328" r:id="rId24"/>
    <p:sldId id="321" r:id="rId25"/>
    <p:sldId id="280" r:id="rId26"/>
    <p:sldId id="317" r:id="rId27"/>
    <p:sldId id="318" r:id="rId28"/>
    <p:sldId id="295" r:id="rId29"/>
    <p:sldId id="2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543" autoAdjust="0"/>
  </p:normalViewPr>
  <p:slideViewPr>
    <p:cSldViewPr snapToGrid="0">
      <p:cViewPr varScale="1">
        <p:scale>
          <a:sx n="62" d="100"/>
          <a:sy n="62" d="100"/>
        </p:scale>
        <p:origin x="426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C068A-8EF4-4573-9083-016DF7D99031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46CDB-C79E-42A0-8153-203025C867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25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tục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lần</a:t>
            </a:r>
            <a:r>
              <a:rPr lang="en-US" baseline="0" dirty="0">
                <a:sym typeface="Wingdings" pitchFamily="2" charset="2"/>
              </a:rPr>
              <a:t> 3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8085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858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2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232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219414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85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63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69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QUẢ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hỏi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tiếp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theo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đến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thì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ảnh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tương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KẸO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HOA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LỒNG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ĐÈN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CHƯNG</a:t>
            </a:r>
            <a:r>
              <a:rPr lang="en-US" baseline="0" dirty="0">
                <a:sym typeface="Wingdings" pitchFamily="2" charset="2"/>
              </a:rPr>
              <a:t>)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hết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cả</a:t>
            </a:r>
            <a:r>
              <a:rPr lang="en-US" baseline="0" dirty="0">
                <a:sym typeface="Wingdings" pitchFamily="2" charset="2"/>
              </a:rPr>
              <a:t> 5 </a:t>
            </a:r>
            <a:r>
              <a:rPr lang="en-US" baseline="0" dirty="0" err="1">
                <a:sym typeface="Wingdings" pitchFamily="2" charset="2"/>
              </a:rPr>
              <a:t>tiệm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sang slide </a:t>
            </a:r>
            <a:r>
              <a:rPr lang="en-US" baseline="0" dirty="0" err="1">
                <a:sym typeface="Wingdings" pitchFamily="2" charset="2"/>
              </a:rPr>
              <a:t>bài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mới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92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 dirty="0">
                <a:sym typeface="Wingdings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xuất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lấy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(</a:t>
            </a:r>
            <a:r>
              <a:rPr lang="en-US" baseline="0" dirty="0" err="1">
                <a:sym typeface="Wingdings" pitchFamily="2" charset="2"/>
              </a:rPr>
              <a:t>Chỉ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cần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các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hiệu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ứng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tiền</a:t>
            </a:r>
            <a:r>
              <a:rPr lang="en-US" baseline="0" dirty="0">
                <a:sym typeface="Wingdings" pitchFamily="2" charset="2"/>
              </a:rPr>
              <a:t> + </a:t>
            </a: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đồ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đều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tự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động</a:t>
            </a:r>
            <a:endParaRPr lang="en-US" baseline="0" dirty="0">
              <a:sym typeface="Wingdings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itchFamily="2" charset="2"/>
              </a:rPr>
              <a:t>Mua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chợ</a:t>
            </a:r>
            <a:endParaRPr lang="en-US" baseline="0" dirty="0">
              <a:sym typeface="Wingdings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itchFamily="2" charset="2"/>
              </a:rPr>
              <a:t>Mẹo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: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thay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câu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trả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lời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thuận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tiện</a:t>
            </a:r>
            <a:r>
              <a:rPr lang="en-US" baseline="0" dirty="0">
                <a:sym typeface="Wingdings" pitchFamily="2" charset="2"/>
              </a:rPr>
              <a:t>,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thu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nhỏ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giữ</a:t>
            </a:r>
            <a:r>
              <a:rPr lang="en-US" baseline="0" dirty="0">
                <a:sym typeface="Wingdings" pitchFamily="2" charset="2"/>
              </a:rPr>
              <a:t> ctrl + </a:t>
            </a:r>
            <a:r>
              <a:rPr lang="en-US" baseline="0" dirty="0" err="1">
                <a:sym typeface="Wingdings" pitchFamily="2" charset="2"/>
              </a:rPr>
              <a:t>lăn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chuột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lên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xuống</a:t>
            </a:r>
            <a:r>
              <a:rPr lang="en-US" baseline="0" dirty="0">
                <a:sym typeface="Wingdings" pitchFamily="2" charset="2"/>
              </a:rPr>
              <a:t>) 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ra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ngoài</a:t>
            </a:r>
            <a:r>
              <a:rPr lang="en-US" baseline="0" dirty="0">
                <a:sym typeface="Wingdings" pitchFamily="2" charset="2"/>
              </a:rPr>
              <a:t> slide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đáp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án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dễ</a:t>
            </a:r>
            <a:r>
              <a:rPr lang="en-US" baseline="0" dirty="0">
                <a:sym typeface="Wingdings" pitchFamily="2" charset="2"/>
              </a:rPr>
              <a:t>; </a:t>
            </a:r>
            <a:r>
              <a:rPr lang="en-US" baseline="0" dirty="0" err="1">
                <a:sym typeface="Wingdings" pitchFamily="2" charset="2"/>
              </a:rPr>
              <a:t>nhập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xong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kéo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nhân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vật</a:t>
            </a:r>
            <a:r>
              <a:rPr lang="en-US" baseline="0" dirty="0">
                <a:sym typeface="Wingdings" pitchFamily="2" charset="2"/>
              </a:rPr>
              <a:t> quay </a:t>
            </a:r>
            <a:r>
              <a:rPr lang="en-US" baseline="0" dirty="0" err="1">
                <a:sym typeface="Wingdings" pitchFamily="2" charset="2"/>
              </a:rPr>
              <a:t>lại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vị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trí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cũ</a:t>
            </a:r>
            <a:r>
              <a:rPr lang="en-US" baseline="0">
                <a:sym typeface="Wingdings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448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738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7939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18839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2922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97555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60039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3630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91300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9" name="Google Shape;1809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0" name="Google Shape;1810;p29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811" name="Google Shape;1811;p2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12" name="Google Shape;1812;p29"/>
          <p:cNvGrpSpPr/>
          <p:nvPr/>
        </p:nvGrpSpPr>
        <p:grpSpPr>
          <a:xfrm rot="-5400000">
            <a:off x="8782266" y="3478153"/>
            <a:ext cx="5135269" cy="1684175"/>
            <a:chOff x="238125" y="548775"/>
            <a:chExt cx="2842400" cy="932200"/>
          </a:xfrm>
        </p:grpSpPr>
        <p:sp>
          <p:nvSpPr>
            <p:cNvPr id="1813" name="Google Shape;1813;p2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15" name="Google Shape;1815;p29"/>
          <p:cNvGrpSpPr/>
          <p:nvPr/>
        </p:nvGrpSpPr>
        <p:grpSpPr>
          <a:xfrm rot="-669090">
            <a:off x="240615" y="4527686"/>
            <a:ext cx="725285" cy="880449"/>
            <a:chOff x="3703100" y="2534450"/>
            <a:chExt cx="543975" cy="660350"/>
          </a:xfrm>
        </p:grpSpPr>
        <p:sp>
          <p:nvSpPr>
            <p:cNvPr id="1816" name="Google Shape;1816;p2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4" name="Google Shape;1844;p29"/>
          <p:cNvSpPr/>
          <p:nvPr/>
        </p:nvSpPr>
        <p:spPr>
          <a:xfrm rot="857046">
            <a:off x="403766" y="57044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45" name="Google Shape;1845;p29"/>
          <p:cNvGrpSpPr/>
          <p:nvPr/>
        </p:nvGrpSpPr>
        <p:grpSpPr>
          <a:xfrm rot="-420628">
            <a:off x="11288567" y="310392"/>
            <a:ext cx="622259" cy="817872"/>
            <a:chOff x="1391550" y="1144975"/>
            <a:chExt cx="545075" cy="716425"/>
          </a:xfrm>
        </p:grpSpPr>
        <p:sp>
          <p:nvSpPr>
            <p:cNvPr id="1846" name="Google Shape;1846;p29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9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9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9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9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9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9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9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9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9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9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9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9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9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0" name="Google Shape;1860;p29"/>
          <p:cNvGrpSpPr/>
          <p:nvPr/>
        </p:nvGrpSpPr>
        <p:grpSpPr>
          <a:xfrm rot="755532">
            <a:off x="11047122" y="5576911"/>
            <a:ext cx="897857" cy="1041951"/>
            <a:chOff x="2038000" y="238125"/>
            <a:chExt cx="673425" cy="781500"/>
          </a:xfrm>
        </p:grpSpPr>
        <p:sp>
          <p:nvSpPr>
            <p:cNvPr id="1861" name="Google Shape;1861;p29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9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9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9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9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9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9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9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9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57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544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89304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4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72933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357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88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0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148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11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444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31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910901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09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933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94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68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0076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221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33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885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3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38822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37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8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3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466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8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440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5DE3B0C-D8B2-4713-A112-D0FA667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CCAB2-98F9-4A47-8054-7706DA0CB37F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B3008C1-9C2B-4CAE-B90A-B4CBFF8D7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4F26EED-D37F-409F-B61E-F1DC1729E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32F1F-BDC5-4D27-A65F-43554F80B02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83270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F067E9D-E800-4D39-98A8-5781BEF5B7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93A3F18-1149-4E73-93F1-0E4CFB7FD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CD515-E9F7-4095-B2BD-FE37B93B0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6C992-5FF3-4DE8-BFCB-8DA3E0F8C656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17A2F1-58F7-4A0D-A887-DB589D291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D2CA1C-AB39-4D09-AAE5-907CC8ED3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0CEC0-A980-4AA8-B3B9-B5AC6C9CDF0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389148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5B9707C-7957-453B-A198-F313F3673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7EEA785-A786-4EC9-8F53-53B4869E1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BE0E386-8A9B-4526-8C8C-1B2532CA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19965-AF5C-4697-923F-E8B6611632FC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13F6C14-D548-489F-9972-07B03B889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F81023-5836-43F3-BE18-F73B2D0E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52D3D1-C456-4897-9B1B-5647B2A3111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02586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4C75F9-10C2-471A-B0B5-019D6F7F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6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6C46E8BE-9158-4D3F-BF9A-EA216928E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BA2862D-42DB-48DE-AED1-77A36ED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DB2E2-EF99-4835-B200-2681CE6902E2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481659B-50D9-4897-A7CA-866C0EFCB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8FC77-BCBE-4D22-AF49-B01DE3136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0CF317-75B4-46B7-A8A6-7CFBE3996F7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98975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48430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BF20A9-67EA-4FD2-9528-B73E3FA73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82CD68E-872A-4FD1-A3E4-5DC0B903B0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3FCE0C46-27DC-4252-B790-2E08DE501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CBA2521E-C69E-4E79-83F6-ABA211BF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C2C9D-77F5-4CC1-9D4B-BD914D7C5990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CCB22786-4361-460D-9E81-5F88476D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99AE42B8-B25E-463C-819E-8EB60930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9F16FF-7A4B-4A1E-9A74-D9D1B9266A62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4422068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7CA6BE-22AF-468A-BEEA-992DC879D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8F7432-CAAF-47EC-95BE-541FF3E78E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73F20BE-0D78-43E2-908D-5B1E54913E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03D7D7-7896-4B4F-A28B-9E4831952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B5CAA28-5F55-41FC-BBE7-67CAB51C9D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xmlns="" id="{88FFF675-00A2-408F-9F7E-5C2E56ECE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12A4-F4CE-4FE2-8820-CFB54F94CB80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xmlns="" id="{AC4EF6F6-D9D0-40C6-A2D8-6BE014833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xmlns="" id="{B9358E2E-F0FB-4F80-BAF0-68B51C4A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8F605D-5B72-4422-8F39-A45B90FD2C5A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34275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D83EB5-69B5-4A64-B658-CF7712A9F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xmlns="" id="{326A6B72-8D05-428E-8DC4-8FDFFF03C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4C292-74FF-422B-BB14-4E5340146F6D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xmlns="" id="{4F4ACC07-3268-4E69-9F15-983A5E3E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xmlns="" id="{5C345207-8A85-4C31-BE52-AAF751EC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4B29D-2FCD-4AF8-85FC-30AC21E0B5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672113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488B996D-8734-4461-B7B0-B44D1A5244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F8C3A743-C285-4233-BFFA-E6E1F8859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0A94DE99-5BDA-4CF8-B3FE-9B6396CC03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4633129C-CA72-49FA-B90A-8CD77A4D26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C164AF81-46BC-4EB7-830A-9B3AA9666A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5ABC52D3-FB2B-491B-9673-45EAF2FF5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889DC6-7863-4BF1-BB5E-17324306A69A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7E8B2401-E98A-4EF5-995D-08E0FB6F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1C690672-8236-4437-8EAD-493430694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5EC42-614E-4FBB-B0A0-21648B0CA0B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942368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F87A8846-5973-4444-A343-3E7FB628A3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BB8F019D-A071-474A-8530-88E2B98394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59FD8DB-2DBD-43FC-A0DB-B4DFBEA950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94F9F016-D81D-436E-82AE-FF53059621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E5A2568C-D28D-4E46-97B4-88B50E44E7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C78B3E7E-C64B-4F8D-8A59-3674EDDB7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E8013-FBDD-4CF3-AAC1-508084C6E92A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4E2D2A57-09C5-4E38-B832-9151C4C3A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971C2473-34DC-4F6E-B0F1-29AB6B2FE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64EB3-8BD5-4FFC-A3CE-CD3260AAFF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44208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F60F4912-9E87-49DB-B1D9-D15C20A234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C0AB25FF-36E3-4D2A-B8A5-311B6B2F2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3BFDA420-F8E9-4722-AF5D-F2FE57B4AB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26490CE4-27DA-4EB2-8E60-692058E8D9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EFA178B9-A56B-4A95-92C5-6FBE7662BF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0E31F951-0A36-447B-AAC1-D756DB5A4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2EBCC-9ADB-4529-904A-54DBC8703A70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0525CB05-4F88-4696-AFD8-D6045A59F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A4563785-81C9-461D-B0FA-8883D94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C8FF8-CC49-42EE-8493-F5CF710BE6E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416646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F5726E63-BAAA-49E5-A367-265D9B1822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DE3348AB-577E-4BD7-BA09-0DA185E72C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E152088A-EEFC-4BBE-9C1D-3649B0864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E0F5AF61-3E58-4276-AE0F-FF01908726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3158B259-F0B6-4A3E-873D-A8454E64F8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C0911615-6E2D-4114-84F5-1817459C9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9A834-7B4D-4DCF-AC6F-4530D36A5E34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43A9775C-D753-4C45-9FFE-708C1422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5EA46931-DB61-4212-86BF-A70F6F0CA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A130AE-7DDC-4476-9F44-5023535D71B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477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6CC1577E-6A66-407C-840F-59D9B858FB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5AD8F997-D927-435B-ACA0-65BC0B799C7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C0311EA4-4F82-4042-A8A9-2956893F35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F98EE18D-6515-4923-9EC0-919DC29F8E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6EDE426B-673A-4BB9-8B24-F517D77D81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91B8E808-C304-4CA5-957D-3BDF25E70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B09DE5-F327-46C8-8F27-01CD00C8AD47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0749CA59-D8D8-4622-AFE2-03EF5AF39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4E5A1ED7-8059-4B0E-B3D7-32BA26B40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72842-D9BF-4854-96AC-38527274E807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197066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BF6E59F3-C9C3-4D71-9EC7-64A4525915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AEE5CF8D-AE5D-46E4-A973-83F471006D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B5A187FE-7C0C-49BB-A008-983F63A3BF0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08BCD26D-4D44-4A2F-B8E0-E82693A960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6BBCE23-694A-4FBB-AC9B-E3D01EA382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E5EB2FEF-64ED-4104-8573-EF2F512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B8FA5-E315-450E-878F-EA49CB8979BF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4E3009D6-39AD-4A03-8FB9-954684D73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1422F434-2E50-456F-89DA-4249D786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E3EBD0-2EC1-4A50-8A7A-F773C4969ED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723457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5C221B68-EFAF-4066-B8D6-E1ED517E7B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7E3177D1-D801-4553-9F78-70B32B5D71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2AB5B0C2-8690-49D0-B2C4-D4AA0283A5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45433A3E-219A-4E6D-9130-6C273F8B562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45503287-40E5-46DC-8EB4-0FD1B7AF82A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0D6E6717-0D9F-4E0B-A9EC-DB9BCADF1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98BAD-0811-48C3-9DC6-9A65347D6225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AEC3CE90-7BF3-4497-9423-F0F6FC25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897E0182-0012-4598-BEA2-EF573854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760914-7EE7-4468-B35A-F8CE4ED27B76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6848097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85497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01A83540-6336-4AE4-98D5-A3BA7FFB708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116DEE18-5AD8-4109-9A47-31A9603334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3B13F571-984A-4A27-AD77-A3F3C1BD12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9E1D6E52-0134-4981-81C8-ED213B7A4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08EA4BC6-A16D-4343-B84D-C4B121BCEB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D5AF02AA-66F7-4515-9122-0786B0759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B486C-5F8D-4D9D-BBC9-031AE2AB018C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AA80C014-738B-4937-AA53-8F45F230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5F7EA631-1971-473F-A4CB-0B3D1F0E9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6C225C-56B4-40B8-B70F-F4FF51496B2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9049643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2ECA831-69E9-47DE-9BD0-D0AD0D7DFB8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91A5D1D4-C872-49F4-A7F1-A3753AB5E0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55BDBE43-E621-4223-977B-5C89649B03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CCCAF7BD-83E5-429D-8D64-1170FCCEA3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0E69F547-9282-4E69-9AB9-D35977D1E1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5A98E3F0-0ADF-48B9-9518-311A2BCDC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4870CB-0500-4D71-8822-6F969E3E049E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69703E3D-9416-46C9-AD87-497419693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650ED3BB-E3D6-4D32-AA54-A6C5174C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3F37D0-D167-4987-8624-47A287ED3DF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34719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D844C870-A0B1-4436-83F3-FC54654ACA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0EB4C269-449A-4CDF-B510-3DC0D290CBE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8B902706-9B85-44B2-AE7E-D76797371B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3D7282C7-9989-4DCC-A58E-16265F1FC6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8CF3B59E-52CB-4FAA-BEDA-501F19BD0C3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EE907BF8-B99A-418B-80BC-038FA22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548E6F-889C-4E54-ABF0-AD9AEDDF66CC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BBCBE430-1ED2-4B76-A646-F35ED7362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DFA11649-6D9C-453C-9651-63EAA71F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47F7A-A8DF-413A-84A2-7C71C026F2F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472632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0EBF58AB-C377-443B-9CAC-AED785AAA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0E01445B-9F72-45AC-8313-4779AC2169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5EFA7485-80C3-4CF4-80A5-533CF4E4E2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841FD4A2-B2FE-4AC5-9BFA-280D281216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8881B34A-988E-4253-A620-4487A8553A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B5DFA40D-7BC0-41B2-802F-D418698D9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5C656-0216-471A-BFED-7C70670DCC10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485542D7-F579-45BF-A3F4-AE955BD00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8E722724-91CC-44DF-B127-46748FCF4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A6581-A466-452C-9D7D-7237FADDEB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71072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C989AFB3-8FF7-4D9B-9059-CD6B7419F4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E9E9871B-685B-4A1C-BAD7-502439882E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B6626727-2EC9-4F70-9215-97FB46F575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F31E969F-467C-4913-A7EC-15FF5C0CA0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66D7995D-B043-4D4C-8D8E-175BA510A0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C8CCFD2D-9AA8-40F6-BAE4-7D76A6601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A7FA2-1C34-4BD0-9915-D23BF17C2709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5240C092-3623-46FA-8320-0716662A2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1BB7DA58-980A-4E07-98F9-D7DFC5CE0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BBB9A7-80AF-41EB-9CB2-F2D6B236BF94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8032909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5F7D0A94-2DE0-4E99-BE50-E874C6F799B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016212F9-E5F2-4BA3-96B3-205D028F87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7C718E4B-C98E-46B4-A71A-174C0717DDF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D7C63571-F742-4237-8189-1785BD56ED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0ECD51AC-5571-4877-BECE-28928C69FF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E5009503-32B2-4EB6-9D40-575137A90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4562C-3E63-44B9-A471-2E815751DA36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977A7EA5-5068-4FCD-AE2E-08715943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AB8C73EC-9418-43D5-9E3A-65262968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A0437-E31C-4561-815B-41F2A13B45F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820740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xmlns="" id="{39C587C1-02B4-4016-B780-DEFAF740B4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588"/>
            <a:ext cx="12188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6FFF9ACC-5872-473A-8415-FFA574B2DC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8" r="74049" b="23885"/>
          <a:stretch>
            <a:fillRect/>
          </a:stretch>
        </p:blipFill>
        <p:spPr bwMode="auto">
          <a:xfrm rot="20985444">
            <a:off x="-400050" y="5614988"/>
            <a:ext cx="316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8B1E1EF7-128B-435C-805B-E22AC09C44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90" t="70419" r="33260"/>
          <a:stretch>
            <a:fillRect/>
          </a:stretch>
        </p:blipFill>
        <p:spPr bwMode="auto">
          <a:xfrm>
            <a:off x="10514013" y="5718175"/>
            <a:ext cx="16621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9723385E-260C-4986-927B-5789724501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51" b="56589"/>
          <a:stretch>
            <a:fillRect/>
          </a:stretch>
        </p:blipFill>
        <p:spPr bwMode="auto">
          <a:xfrm>
            <a:off x="11018838" y="0"/>
            <a:ext cx="1173162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AFAABCCF-2ADA-424A-BBD5-C283297440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11" b="72330"/>
          <a:stretch>
            <a:fillRect/>
          </a:stretch>
        </p:blipFill>
        <p:spPr bwMode="auto">
          <a:xfrm>
            <a:off x="169863" y="-122238"/>
            <a:ext cx="2389187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日期占位符 1">
            <a:extLst>
              <a:ext uri="{FF2B5EF4-FFF2-40B4-BE49-F238E27FC236}">
                <a16:creationId xmlns:a16="http://schemas.microsoft.com/office/drawing/2014/main" xmlns="" id="{67377297-DED8-4DBE-8950-97624150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6E3D1-F968-4865-83E6-9B2BA9D64636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8" name="页脚占位符 2">
            <a:extLst>
              <a:ext uri="{FF2B5EF4-FFF2-40B4-BE49-F238E27FC236}">
                <a16:creationId xmlns:a16="http://schemas.microsoft.com/office/drawing/2014/main" xmlns="" id="{EE38778E-F794-41CB-9A71-92691384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3">
            <a:extLst>
              <a:ext uri="{FF2B5EF4-FFF2-40B4-BE49-F238E27FC236}">
                <a16:creationId xmlns:a16="http://schemas.microsoft.com/office/drawing/2014/main" xmlns="" id="{A4EFC492-FA2B-429F-922B-B4263737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21F1C-4B64-4497-A7FB-4BBD41B14B7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866348"/>
      </p:ext>
    </p:extLst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8C8D4C-455C-4317-A8C2-F9A75A53E3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C085223-2212-46D9-992D-A1EDA5705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5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3A0324-DBF9-4631-B113-24154B38C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EE3C4CEE-42BF-4F53-B96B-FD3C0245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9064C-5E10-45E0-880C-AE75751DFF7E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8C9C9309-ED85-4055-853F-9F659092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B06B6E11-B3B0-4CCB-858D-FE66EE893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103F09-77A2-42EE-B086-4C42A152BD69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90360"/>
      </p:ext>
    </p:extLst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AB518-299A-4A3C-B72D-EE396BF0F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D0C409E-76F2-4619-A1A0-169159C3C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53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CBA87B4-D945-49F3-A62D-DB94ACDDD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xmlns="" id="{0215A67D-305A-4FEE-BF9B-B12E22ED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A60-5333-4B65-BF66-15772807C449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xmlns="" id="{C312161C-41BC-41C3-A558-ACD865D90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xmlns="" id="{E943CBAC-5779-4674-8CD6-26B5D0AB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72409-A204-4FD5-B376-7C3B19BC96D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745129"/>
      </p:ext>
    </p:extLst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EF5998A-7D76-4B7A-99CC-165966293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E1CC839-EB8B-4968-AE30-E3DBE91D78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70D08C0-91E2-4746-86E3-C3934E1B6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48B12C-B418-4E73-B843-2F713C595682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7E4C6-1E0D-4968-8FCB-D014A9001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91D8B15-DF6B-45C7-A07B-6ED2DC620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04016-5550-462F-8A7C-EBDB1616C2B3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590729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56192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581B37C-8CB4-459E-8110-E649FC4AB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D4687F67-7381-42BA-8971-0E839FD60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A14AE14-0D45-439C-A104-AFAA4122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061DF-8737-4F02-93C0-D92FB7607F4D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EEA0BB-5EF5-409E-B958-F4D10C3A1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855B384-3CF7-4FED-97F6-59203ACF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38D3CC-2B88-4AC5-9491-523AE5895AA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5119015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3027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613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1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F059B8C6-B471-474E-8973-DA52B5C851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68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E266D78E-2113-4DBC-867C-7423AA0A96D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770A0-D496-4D03-A9C3-633AA57DE9A4}" type="datetimeFigureOut">
              <a:rPr lang="en-US" smtClean="0"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A7960-5749-46D0-B970-DDF92F4D1ED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687455EE-844E-4BA3-BE80-1980593A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7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05A64FF-5C9D-4AE8-9A87-A15AB4D19B0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4244" y="651353"/>
            <a:ext cx="1588681" cy="158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4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>
            <a:extLst>
              <a:ext uri="{FF2B5EF4-FFF2-40B4-BE49-F238E27FC236}">
                <a16:creationId xmlns:a16="http://schemas.microsoft.com/office/drawing/2014/main" xmlns="" id="{FE66C974-0C2B-4BE5-A557-01805BE3D9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2051" name="文本占位符 2">
            <a:extLst>
              <a:ext uri="{FF2B5EF4-FFF2-40B4-BE49-F238E27FC236}">
                <a16:creationId xmlns:a16="http://schemas.microsoft.com/office/drawing/2014/main" xmlns="" id="{6A64D379-ADA1-4442-8762-4C75CAA35F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ACD829C-4D2D-42D8-B6E6-710B4021FE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4C48A41-7D25-4A13-A9EC-4E9FBB418DAE}" type="datetimeFigureOut">
              <a:rPr lang="zh-CN" altLang="en-US"/>
              <a:pPr>
                <a:defRPr/>
              </a:pPr>
              <a:t>2022/8/15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94D5B0D-5CE0-4089-93CD-4ED7813C0F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6B1404-D557-49AE-A2A9-70AC80B2A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8A112FDB-5F73-49B9-9449-FEB6C4F1FE6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025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742" r:id="rId20"/>
    <p:sldLayoutId id="2147483743" r:id="rId21"/>
    <p:sldLayoutId id="2147483744" r:id="rId22"/>
    <p:sldLayoutId id="2147483745" r:id="rId23"/>
    <p:sldLayoutId id="2147483746" r:id="rId24"/>
    <p:sldLayoutId id="2147483747" r:id="rId25"/>
  </p:sldLayoutIdLst>
  <p:transition spd="slow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DengXian" panose="02010600030101010101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82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png"/><Relationship Id="rId11" Type="http://schemas.microsoft.com/office/2007/relationships/hdphoto" Target="../media/hdphoto3.wdp"/><Relationship Id="rId5" Type="http://schemas.openxmlformats.org/officeDocument/2006/relationships/image" Target="../media/image84.png"/><Relationship Id="rId10" Type="http://schemas.openxmlformats.org/officeDocument/2006/relationships/image" Target="../media/image8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94.png"/><Relationship Id="rId5" Type="http://schemas.openxmlformats.org/officeDocument/2006/relationships/image" Target="../media/image89.png"/><Relationship Id="rId10" Type="http://schemas.openxmlformats.org/officeDocument/2006/relationships/image" Target="../media/image93.png"/><Relationship Id="rId4" Type="http://schemas.openxmlformats.org/officeDocument/2006/relationships/audio" Target="../media/audio3.wav"/><Relationship Id="rId9" Type="http://schemas.openxmlformats.org/officeDocument/2006/relationships/image" Target="../media/image92.png"/><Relationship Id="rId14" Type="http://schemas.openxmlformats.org/officeDocument/2006/relationships/audio" Target="../media/audio10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0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9.png"/><Relationship Id="rId5" Type="http://schemas.openxmlformats.org/officeDocument/2006/relationships/image" Target="../media/image98.emf"/><Relationship Id="rId4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3.wav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5.png"/><Relationship Id="rId11" Type="http://schemas.openxmlformats.org/officeDocument/2006/relationships/audio" Target="../media/audio3.wav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89.png"/><Relationship Id="rId9" Type="http://schemas.openxmlformats.org/officeDocument/2006/relationships/image" Target="../media/image10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10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02.png"/><Relationship Id="rId5" Type="http://schemas.openxmlformats.org/officeDocument/2006/relationships/image" Target="../media/image95.png"/><Relationship Id="rId10" Type="http://schemas.openxmlformats.org/officeDocument/2006/relationships/audio" Target="../media/audio3.wav"/><Relationship Id="rId4" Type="http://schemas.openxmlformats.org/officeDocument/2006/relationships/image" Target="../media/image101.png"/><Relationship Id="rId9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9" Type="http://schemas.openxmlformats.org/officeDocument/2006/relationships/image" Target="../media/image10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109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5.wdp"/><Relationship Id="rId5" Type="http://schemas.openxmlformats.org/officeDocument/2006/relationships/image" Target="../media/image108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2.wdp"/><Relationship Id="rId18" Type="http://schemas.openxmlformats.org/officeDocument/2006/relationships/image" Target="../media/image25.png"/><Relationship Id="rId26" Type="http://schemas.openxmlformats.org/officeDocument/2006/relationships/image" Target="../media/image32.png"/><Relationship Id="rId39" Type="http://schemas.openxmlformats.org/officeDocument/2006/relationships/image" Target="../media/image42.png"/><Relationship Id="rId21" Type="http://schemas.openxmlformats.org/officeDocument/2006/relationships/image" Target="../media/image28.png"/><Relationship Id="rId34" Type="http://schemas.openxmlformats.org/officeDocument/2006/relationships/slide" Target="slide7.xml"/><Relationship Id="rId42" Type="http://schemas.openxmlformats.org/officeDocument/2006/relationships/image" Target="../media/image4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29" Type="http://schemas.openxmlformats.org/officeDocument/2006/relationships/image" Target="../media/image34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11" Type="http://schemas.openxmlformats.org/officeDocument/2006/relationships/slide" Target="slide6.xml"/><Relationship Id="rId24" Type="http://schemas.openxmlformats.org/officeDocument/2006/relationships/image" Target="../media/image30.png"/><Relationship Id="rId32" Type="http://schemas.openxmlformats.org/officeDocument/2006/relationships/image" Target="../media/image37.png"/><Relationship Id="rId37" Type="http://schemas.openxmlformats.org/officeDocument/2006/relationships/image" Target="../media/image41.png"/><Relationship Id="rId40" Type="http://schemas.openxmlformats.org/officeDocument/2006/relationships/image" Target="../media/image43.gif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28" Type="http://schemas.openxmlformats.org/officeDocument/2006/relationships/slide" Target="slide3.xml"/><Relationship Id="rId36" Type="http://schemas.openxmlformats.org/officeDocument/2006/relationships/image" Target="../media/image40.png"/><Relationship Id="rId10" Type="http://schemas.openxmlformats.org/officeDocument/2006/relationships/image" Target="../media/image19.png"/><Relationship Id="rId19" Type="http://schemas.openxmlformats.org/officeDocument/2006/relationships/image" Target="../media/image26.png"/><Relationship Id="rId31" Type="http://schemas.openxmlformats.org/officeDocument/2006/relationships/image" Target="../media/image36.png"/><Relationship Id="rId44" Type="http://schemas.openxmlformats.org/officeDocument/2006/relationships/image" Target="../media/image46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slide" Target="slide4.xml"/><Relationship Id="rId27" Type="http://schemas.openxmlformats.org/officeDocument/2006/relationships/image" Target="../media/image33.png"/><Relationship Id="rId30" Type="http://schemas.openxmlformats.org/officeDocument/2006/relationships/image" Target="../media/image35.png"/><Relationship Id="rId35" Type="http://schemas.openxmlformats.org/officeDocument/2006/relationships/image" Target="../media/image39.png"/><Relationship Id="rId43" Type="http://schemas.openxmlformats.org/officeDocument/2006/relationships/image" Target="../media/image45.png"/><Relationship Id="rId8" Type="http://schemas.openxmlformats.org/officeDocument/2006/relationships/image" Target="../media/image17.png"/><Relationship Id="rId3" Type="http://schemas.openxmlformats.org/officeDocument/2006/relationships/audio" Target="../media/audio1.wav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5" Type="http://schemas.openxmlformats.org/officeDocument/2006/relationships/image" Target="../media/image31.png"/><Relationship Id="rId33" Type="http://schemas.openxmlformats.org/officeDocument/2006/relationships/image" Target="../media/image38.png"/><Relationship Id="rId38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gif"/><Relationship Id="rId5" Type="http://schemas.openxmlformats.org/officeDocument/2006/relationships/image" Target="../media/image113.gif"/><Relationship Id="rId4" Type="http://schemas.openxmlformats.org/officeDocument/2006/relationships/image" Target="../media/image1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sv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3" Type="http://schemas.openxmlformats.org/officeDocument/2006/relationships/image" Target="../media/image120.png"/><Relationship Id="rId7" Type="http://schemas.openxmlformats.org/officeDocument/2006/relationships/image" Target="../media/image122.png"/><Relationship Id="rId12" Type="http://schemas.openxmlformats.org/officeDocument/2006/relationships/image" Target="../media/image136.svg"/><Relationship Id="rId17" Type="http://schemas.openxmlformats.org/officeDocument/2006/relationships/image" Target="../media/image129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30.svg"/><Relationship Id="rId11" Type="http://schemas.openxmlformats.org/officeDocument/2006/relationships/image" Target="../media/image124.png"/><Relationship Id="rId5" Type="http://schemas.openxmlformats.org/officeDocument/2006/relationships/image" Target="../media/image121.png"/><Relationship Id="rId15" Type="http://schemas.openxmlformats.org/officeDocument/2006/relationships/image" Target="../media/image127.png"/><Relationship Id="rId10" Type="http://schemas.openxmlformats.org/officeDocument/2006/relationships/image" Target="../media/image134.svg"/><Relationship Id="rId4" Type="http://schemas.openxmlformats.org/officeDocument/2006/relationships/image" Target="../media/image128.svg"/><Relationship Id="rId9" Type="http://schemas.openxmlformats.org/officeDocument/2006/relationships/image" Target="../media/image123.png"/><Relationship Id="rId14" Type="http://schemas.openxmlformats.org/officeDocument/2006/relationships/image" Target="../media/image1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gif"/><Relationship Id="rId4" Type="http://schemas.openxmlformats.org/officeDocument/2006/relationships/image" Target="../media/image1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1.png"/><Relationship Id="rId17" Type="http://schemas.openxmlformats.org/officeDocument/2006/relationships/image" Target="../media/image11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5.png"/><Relationship Id="rId17" Type="http://schemas.openxmlformats.org/officeDocument/2006/relationships/image" Target="../media/image57.png"/><Relationship Id="rId2" Type="http://schemas.openxmlformats.org/officeDocument/2006/relationships/audio" Target="../media/media2.mp3"/><Relationship Id="rId16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2.png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60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5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2.png"/><Relationship Id="rId18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openxmlformats.org/officeDocument/2006/relationships/image" Target="../media/image68.png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17" Type="http://schemas.openxmlformats.org/officeDocument/2006/relationships/image" Target="../media/image65.png"/><Relationship Id="rId2" Type="http://schemas.openxmlformats.org/officeDocument/2006/relationships/audio" Target="../media/media2.mp3"/><Relationship Id="rId16" Type="http://schemas.openxmlformats.org/officeDocument/2006/relationships/image" Target="../media/image64.png"/><Relationship Id="rId20" Type="http://schemas.openxmlformats.org/officeDocument/2006/relationships/slide" Target="slide2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63.png"/><Relationship Id="rId10" Type="http://schemas.openxmlformats.org/officeDocument/2006/relationships/image" Target="../media/image49.png"/><Relationship Id="rId19" Type="http://schemas.openxmlformats.org/officeDocument/2006/relationships/image" Target="../media/image67.png"/><Relationship Id="rId4" Type="http://schemas.openxmlformats.org/officeDocument/2006/relationships/audio" Target="../media/media3.mp3"/><Relationship Id="rId9" Type="http://schemas.openxmlformats.org/officeDocument/2006/relationships/image" Target="../media/image61.png"/><Relationship Id="rId1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3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70.png"/><Relationship Id="rId2" Type="http://schemas.openxmlformats.org/officeDocument/2006/relationships/audio" Target="../media/media2.mp3"/><Relationship Id="rId16" Type="http://schemas.openxmlformats.org/officeDocument/2006/relationships/image" Target="../media/image71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50.png"/><Relationship Id="rId5" Type="http://schemas.openxmlformats.org/officeDocument/2006/relationships/slideLayout" Target="../slideLayouts/slideLayout25.xml"/><Relationship Id="rId15" Type="http://schemas.openxmlformats.org/officeDocument/2006/relationships/slide" Target="slide2.xml"/><Relationship Id="rId10" Type="http://schemas.openxmlformats.org/officeDocument/2006/relationships/image" Target="../media/image49.png"/><Relationship Id="rId4" Type="http://schemas.openxmlformats.org/officeDocument/2006/relationships/audio" Target="../media/media3.mp3"/><Relationship Id="rId9" Type="http://schemas.openxmlformats.org/officeDocument/2006/relationships/image" Target="../media/image69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gif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gif"/><Relationship Id="rId5" Type="http://schemas.openxmlformats.org/officeDocument/2006/relationships/image" Target="../media/image74.png"/><Relationship Id="rId4" Type="http://schemas.openxmlformats.org/officeDocument/2006/relationships/image" Target="../media/image73.gif"/><Relationship Id="rId9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1.PNG"/><Relationship Id="rId5" Type="http://schemas.microsoft.com/office/2007/relationships/hdphoto" Target="../media/hdphoto3.wdp"/><Relationship Id="rId4" Type="http://schemas.openxmlformats.org/officeDocument/2006/relationships/image" Target="../media/image8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/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288776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xmlns="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7C0ECD6-6AAE-404B-9CED-AF841818502F}"/>
              </a:ext>
            </a:extLst>
          </p:cNvPr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895B23-A0B4-4EC5-BB0E-0D8970E3B5F5}"/>
              </a:ext>
            </a:extLst>
          </p:cNvPr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xmlns="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xmlns="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xmlns="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xmlns="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xmlns="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xmlns="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067AE8-25CD-4F36-97B2-BFD2CF14D64C}"/>
              </a:ext>
            </a:extLst>
          </p:cNvPr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79730B4-D29C-49E4-B686-575B68EDA06C}"/>
              </a:ext>
            </a:extLst>
          </p:cNvPr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8582AD-D33A-498C-B990-CE03226901E4}"/>
              </a:ext>
            </a:extLst>
          </p:cNvPr>
          <p:cNvSpPr txBox="1"/>
          <p:nvPr/>
        </p:nvSpPr>
        <p:spPr>
          <a:xfrm>
            <a:off x="5219871" y="3383424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DF8E0A0-3B1E-4CB2-865B-D0AD23C8830A}"/>
              </a:ext>
            </a:extLst>
          </p:cNvPr>
          <p:cNvSpPr txBox="1"/>
          <p:nvPr/>
        </p:nvSpPr>
        <p:spPr>
          <a:xfrm>
            <a:off x="5230452" y="446339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E5D5B1-A954-4A4A-8283-8CB07A187E4A}"/>
              </a:ext>
            </a:extLst>
          </p:cNvPr>
          <p:cNvSpPr txBox="1"/>
          <p:nvPr/>
        </p:nvSpPr>
        <p:spPr>
          <a:xfrm>
            <a:off x="5235445" y="5007858"/>
            <a:ext cx="760512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xmlns="" id="{FA2F0E3F-0608-4C1C-8482-B62A10E6535C}"/>
              </a:ext>
            </a:extLst>
          </p:cNvPr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xmlns="" id="{B6BA4B44-99E8-4B9A-8475-7ED9F1ED3614}"/>
              </a:ext>
            </a:extLst>
          </p:cNvPr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EE144F6-BB34-44D7-848B-1BD1B408216F}"/>
              </a:ext>
            </a:extLst>
          </p:cNvPr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0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04AD2B9-C1C2-4E97-AD20-29D907369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18670F-E3A0-435B-90E0-57FDCEF331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0DAC01E-52C1-4658-81FB-A15C7759A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870FC87D-3262-486F-9645-D26CFDBE1A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FEADA203-DE85-4E6A-9CDC-0140C5FCAE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9297FD6A-B58E-4C58-8CB9-F6DDFC4B2B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xmlns="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en-US">
                  <a:solidFill>
                    <a:prstClr val="white"/>
                  </a:solidFill>
                  <a:latin typeface="#9Slide02 Noi dung dai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377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1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17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912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xmlns="" id="{24A388B0-06EB-4CBA-A3CA-75F080F1F933}"/>
              </a:ext>
            </a:extLst>
          </p:cNvPr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EF9E5127-919F-42DC-BDBE-231121A785A3}"/>
              </a:ext>
            </a:extLst>
          </p:cNvPr>
          <p:cNvSpPr txBox="1"/>
          <p:nvPr/>
        </p:nvSpPr>
        <p:spPr>
          <a:xfrm>
            <a:off x="2655958" y="4731535"/>
            <a:ext cx="141224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xmlns="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xmlns="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9123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vide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99007BCE-EE95-474D-8D52-57F2F837FC19}"/>
              </a:ext>
            </a:extLst>
          </p:cNvPr>
          <p:cNvSpPr txBox="1"/>
          <p:nvPr/>
        </p:nvSpPr>
        <p:spPr>
          <a:xfrm>
            <a:off x="4635881" y="1865114"/>
            <a:ext cx="6446445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719B177-22AD-4318-A31E-D7DB50EBAF18}"/>
              </a:ext>
            </a:extLst>
          </p:cNvPr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9630"/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giây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200" err="1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solidFill>
                  <a:srgbClr val="00A0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endParaRPr lang="en-US" sz="3200" dirty="0">
              <a:solidFill>
                <a:srgbClr val="00A0E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7CED4D03-5600-462A-B55E-D17FE6EDBE60}"/>
              </a:ext>
            </a:extLst>
          </p:cNvPr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3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xmlns="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xmlns="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2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0"/>
            <a:ext cx="9961727" cy="4128285"/>
            <a:chOff x="1982578" y="84269"/>
            <a:chExt cx="9961727" cy="271661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84269"/>
              <a:ext cx="9961727" cy="2716611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/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/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/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xmlns="" id="{2EBA8B68-9271-45D1-88D4-25D67110DC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xmlns="" id="{40B1BC31-2A10-4459-9AEA-B62BAF29C0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xmlns="" id="{9A7EE895-BE54-4882-A40C-EDD7C8C5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xmlns="" id="{F57F38F8-5B42-4AE7-B216-8D0A6FA31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Tính: 24 : 6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39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   4 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54959" y="-124171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xmlns="" id="{E39AEB6B-09BD-4434-A228-8F16C9A641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xmlns="" id="{15AA7919-94BD-46E4-BB86-800EFC66A1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xmlns="" id="{A98DAF6E-422C-4DE0-B489-939619E77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xmlns="" id="{538926B8-13A1-4CDB-B1A9-B40FD5E71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20 : 5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2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  5 (dư 1)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-144379"/>
            <a:ext cx="9961727" cy="427266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Huhu,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 chính xác rồi!</a:t>
                </a:r>
              </a:p>
              <a:p>
                <a:pPr algn="ctr" defTabSz="609630">
                  <a:defRPr/>
                </a:pPr>
                <a:r>
                  <a:rPr lang="en-US" sz="14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>
            <a:extLst>
              <a:ext uri="{FF2B5EF4-FFF2-40B4-BE49-F238E27FC236}">
                <a16:creationId xmlns:a16="http://schemas.microsoft.com/office/drawing/2014/main" xmlns="" id="{B3D8E51F-AD3E-441A-8F45-4C0AD4FF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>
            <a:extLst>
              <a:ext uri="{FF2B5EF4-FFF2-40B4-BE49-F238E27FC236}">
                <a16:creationId xmlns:a16="http://schemas.microsoft.com/office/drawing/2014/main" xmlns="" id="{89EA2602-E21D-4D86-8243-61B166401B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Text Box 121">
            <a:extLst>
              <a:ext uri="{FF2B5EF4-FFF2-40B4-BE49-F238E27FC236}">
                <a16:creationId xmlns:a16="http://schemas.microsoft.com/office/drawing/2014/main" xmlns="" id="{5A6F4100-C0B9-4195-88A1-895F2140E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>
            <a:extLst>
              <a:ext uri="{FF2B5EF4-FFF2-40B4-BE49-F238E27FC236}">
                <a16:creationId xmlns:a16="http://schemas.microsoft.com/office/drawing/2014/main" xmlns="" id="{D8D17E9A-B15A-44D9-ACE6-6BB589F50B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97595" y="127887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41 : 8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890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>
            <a:extLst>
              <a:ext uri="{FF2B5EF4-FFF2-40B4-BE49-F238E27FC236}">
                <a16:creationId xmlns:a16="http://schemas.microsoft.com/office/drawing/2014/main" xmlns="" id="{4D2DA1AF-855F-46C2-8AE1-5718E4DFD783}"/>
              </a:ext>
            </a:extLst>
          </p:cNvPr>
          <p:cNvGrpSpPr/>
          <p:nvPr/>
        </p:nvGrpSpPr>
        <p:grpSpPr>
          <a:xfrm>
            <a:off x="809207" y="4503746"/>
            <a:ext cx="5162548" cy="1790698"/>
            <a:chOff x="6770639" y="3009107"/>
            <a:chExt cx="516254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xmlns="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xmlns="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xmlns="" id="{8FEB6CFE-AB0E-4B4E-B91D-88A1DA89A89A}"/>
                </a:ext>
              </a:extLst>
            </p:cNvPr>
            <p:cNvSpPr/>
            <p:nvPr/>
          </p:nvSpPr>
          <p:spPr>
            <a:xfrm>
              <a:off x="7418059" y="3112905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(dư 1)</a:t>
              </a:r>
              <a:endParaRPr lang="en-US" sz="3600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ĐÚNG">
            <a:extLst>
              <a:ext uri="{FF2B5EF4-FFF2-40B4-BE49-F238E27FC236}">
                <a16:creationId xmlns:a16="http://schemas.microsoft.com/office/drawing/2014/main" xmlns="" id="{F3231591-2AE6-4064-9D84-402B76CD1593}"/>
              </a:ext>
            </a:extLst>
          </p:cNvPr>
          <p:cNvGrpSpPr/>
          <p:nvPr/>
        </p:nvGrpSpPr>
        <p:grpSpPr>
          <a:xfrm>
            <a:off x="6670655" y="4531604"/>
            <a:ext cx="5200670" cy="1790698"/>
            <a:chOff x="838201" y="3009107"/>
            <a:chExt cx="5200670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xmlns="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xmlns="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>
                  <a:defRPr/>
                </a:pPr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817205D1-8ECF-4ECE-A9DE-175B9F209F00}"/>
                </a:ext>
              </a:extLst>
            </p:cNvPr>
            <p:cNvSpPr/>
            <p:nvPr/>
          </p:nvSpPr>
          <p:spPr>
            <a:xfrm>
              <a:off x="1523743" y="3043593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r>
                <a:rPr lang="en-US" sz="7667" b="1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7" b="1" smtClean="0">
                  <a:solidFill>
                    <a:prstClr val="white"/>
                  </a:solidFill>
                  <a:latin typeface="Times New Roman" panose="02020603050405020304" pitchFamily="18" charset="0"/>
                </a:rPr>
                <a:t>(dư 2)</a:t>
              </a:r>
              <a:endParaRPr lang="en-US" sz="7667" b="1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FC307E2-8C84-4E25-BF45-1D7184DA588B}"/>
              </a:ext>
            </a:extLst>
          </p:cNvPr>
          <p:cNvGrpSpPr/>
          <p:nvPr/>
        </p:nvGrpSpPr>
        <p:grpSpPr>
          <a:xfrm>
            <a:off x="1982579" y="-176463"/>
            <a:ext cx="9961727" cy="4304748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xmlns="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xmlns="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xmlns="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D88582B8-A3C9-486C-963D-8CEED620D8EC}"/>
              </a:ext>
            </a:extLst>
          </p:cNvPr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xmlns="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xmlns="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3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iCiel Cadena" panose="02000503000000020004" pitchFamily="50" charset="0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,</a:t>
              </a:r>
            </a:p>
            <a:p>
              <a:pPr algn="ctr" defTabSz="609630">
                <a:defRPr/>
              </a:pPr>
              <a:r>
                <a:rPr lang="vi-VN" sz="1867" b="1" dirty="0">
                  <a:solidFill>
                    <a:srgbClr val="FF0000"/>
                  </a:solidFill>
                  <a:latin typeface="iCiel Cadena" panose="02000503000000020004" pitchFamily="50" charset="0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8979E8AD-ADDD-4B2E-9AB0-12017073755C}"/>
              </a:ext>
            </a:extLst>
          </p:cNvPr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xmlns="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xmlns="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xmlns="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0058" y="5075962"/>
                <a:ext cx="5354174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30">
                  <a:defRPr/>
                </a:pPr>
                <a:r>
                  <a:rPr lang="en-US" sz="2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Huhu</a:t>
                </a:r>
                <a:r>
                  <a:rPr lang="en-US" sz="2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,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chưa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chính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xác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rồi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!</a:t>
                </a:r>
              </a:p>
              <a:p>
                <a:pPr algn="ctr" defTabSz="609630">
                  <a:defRPr/>
                </a:pP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Bạn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chọn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lại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 </a:t>
                </a:r>
                <a:r>
                  <a:rPr lang="en-US" sz="1400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nha</a:t>
                </a:r>
                <a:r>
                  <a:rPr lang="en-US" sz="1400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>
            <a:extLst>
              <a:ext uri="{FF2B5EF4-FFF2-40B4-BE49-F238E27FC236}">
                <a16:creationId xmlns:a16="http://schemas.microsoft.com/office/drawing/2014/main" xmlns="" id="{0E2E9BA9-6B88-4BD0-B841-DB81B93B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>
            <a:extLst>
              <a:ext uri="{FF2B5EF4-FFF2-40B4-BE49-F238E27FC236}">
                <a16:creationId xmlns:a16="http://schemas.microsoft.com/office/drawing/2014/main" xmlns="" id="{0CD6E640-74DA-495C-A555-B440CB8E02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Text Box 121">
            <a:extLst>
              <a:ext uri="{FF2B5EF4-FFF2-40B4-BE49-F238E27FC236}">
                <a16:creationId xmlns:a16="http://schemas.microsoft.com/office/drawing/2014/main" xmlns="" id="{759D480A-0F8F-4BAB-BC77-6E87CA047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>
            <a:extLst>
              <a:ext uri="{FF2B5EF4-FFF2-40B4-BE49-F238E27FC236}">
                <a16:creationId xmlns:a16="http://schemas.microsoft.com/office/drawing/2014/main" xmlns="" id="{83C6C083-BD57-4CF9-BBE5-F43523472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340942" y="194725"/>
            <a:ext cx="56618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Tính: 23 : 3 = ?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73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35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0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6D8704-4E40-4128-8BDA-4D6D4EFB4243}"/>
              </a:ext>
            </a:extLst>
          </p:cNvPr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xmlns="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xmlns="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xmlns="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xmlns="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884C81-856F-47B0-B589-654CA907BE79}"/>
              </a:ext>
            </a:extLst>
          </p:cNvPr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Cảm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ơn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bạn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đã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chọn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vòng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cổ</a:t>
              </a:r>
              <a:endParaRPr lang="en-US" sz="44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  <a:p>
              <a:pPr algn="ctr" defTabSz="609630"/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cho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4400" b="1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tớ</a:t>
              </a:r>
              <a:r>
                <a:rPr lang="en-US" sz="4400" b="1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375590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38" name="Picture 4" descr="Không có mô tả.">
            <a:extLst>
              <a:ext uri="{FF2B5EF4-FFF2-40B4-BE49-F238E27FC236}">
                <a16:creationId xmlns:a16="http://schemas.microsoft.com/office/drawing/2014/main" xmlns="" id="{FB33A8D0-1146-4948-9E30-CA657AEE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5EAA630-B119-41D7-BF82-8D5DE11518A0}"/>
              </a:ext>
            </a:extLst>
          </p:cNvPr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458D969-26C0-4700-80D2-38E6472E5A42}"/>
                </a:ext>
              </a:extLst>
            </p:cNvPr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4EC34E6D-3B81-407F-8368-4CB0A01EB627}"/>
                  </a:ext>
                </a:extLst>
              </p:cNvPr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180960BB-F554-470A-BA6F-4FF986B2AFC9}"/>
                  </a:ext>
                </a:extLst>
              </p:cNvPr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2</a:t>
                </a:r>
              </a:p>
            </p:txBody>
          </p:sp>
        </p:grp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34FB9E47-4FE0-41EB-96DF-40B3C87EDA02}"/>
                </a:ext>
              </a:extLst>
            </p:cNvPr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307A758-58F4-4751-A4CE-A3989EB66D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B572F07-E850-46D4-BE0C-17A504D9564E}"/>
              </a:ext>
            </a:extLst>
          </p:cNvPr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FD09CA7-C2F4-42E6-99B2-49ACBA6087E7}"/>
              </a:ext>
            </a:extLst>
          </p:cNvPr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xmlns="" id="{6C63D3AD-7087-4307-923D-6238BF48F0F7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C398EB3C-2C49-4768-8D0F-B325DC8D56B9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xmlns="" id="{613A03B0-A443-44A0-9B36-E337F7BF9A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9EC387D-12D0-49B3-8424-8B017B14A716}"/>
                  </a:ext>
                </a:extLst>
              </p:cNvPr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55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/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/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/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/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/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/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1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animBg="1"/>
      <p:bldP spid="66" grpId="0" animBg="1"/>
      <p:bldP spid="6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2CBFD80-0CF5-4AEF-A41E-8E81C40B1BE8}"/>
              </a:ext>
            </a:extLst>
          </p:cNvPr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61ED884-63DB-4262-BCAE-AB1905EAC5A9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2D363401-6419-4584-A670-A46D5AD99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07A885E-4BE6-4807-84B0-ADC1C16FC620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xmlns="" id="{034BBB1C-FF3A-44FB-A320-E6BD29A0AE04}"/>
              </a:ext>
            </a:extLst>
          </p:cNvPr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>
            <a:extLst>
              <a:ext uri="{FF2B5EF4-FFF2-40B4-BE49-F238E27FC236}">
                <a16:creationId xmlns:a16="http://schemas.microsoft.com/office/drawing/2014/main" xmlns="" id="{2FB55207-36A8-4494-8DA5-3BA6FCC46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F9901E9E-3AF4-4471-882B-9E50CBF22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>
            <a:extLst>
              <a:ext uri="{FF2B5EF4-FFF2-40B4-BE49-F238E27FC236}">
                <a16:creationId xmlns:a16="http://schemas.microsoft.com/office/drawing/2014/main" xmlns="" id="{04744CE9-EAC5-4F73-AC74-22B7B60AAFDA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43E07FBA-6B25-4C13-A949-2AE7898B4F67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xmlns="" id="{85DC0F56-6818-4BF4-8009-955235F08FB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>
            <a:extLst>
              <a:ext uri="{FF2B5EF4-FFF2-40B4-BE49-F238E27FC236}">
                <a16:creationId xmlns:a16="http://schemas.microsoft.com/office/drawing/2014/main" xmlns="" id="{A3F0F29F-AD51-49CE-9721-8D36359B0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>
            <a:extLst>
              <a:ext uri="{FF2B5EF4-FFF2-40B4-BE49-F238E27FC236}">
                <a16:creationId xmlns:a16="http://schemas.microsoft.com/office/drawing/2014/main" xmlns="" id="{4A4CFAA4-5F18-48E0-A6DE-EAA702FDA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>
            <a:extLst>
              <a:ext uri="{FF2B5EF4-FFF2-40B4-BE49-F238E27FC236}">
                <a16:creationId xmlns:a16="http://schemas.microsoft.com/office/drawing/2014/main" xmlns="" id="{B95D8555-5A5F-4DCF-8D7B-1D0D4414E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D0F799D4-DF8A-404A-A976-15C13E3CE4D5}"/>
              </a:ext>
            </a:extLst>
          </p:cNvPr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xmlns="" id="{925D7A49-8935-4CFF-BE01-BA2696F99F02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xmlns="" id="{F76E70E0-F4D6-428C-AA5A-428A3D603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73C07F97-E4E6-43DE-85C0-89295BE7F9F4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83A74E23-F44B-4587-8912-B9D7F2EBE216}"/>
              </a:ext>
            </a:extLst>
          </p:cNvPr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>
            <a:extLst>
              <a:ext uri="{FF2B5EF4-FFF2-40B4-BE49-F238E27FC236}">
                <a16:creationId xmlns:a16="http://schemas.microsoft.com/office/drawing/2014/main" xmlns="" id="{72E1E04E-88E3-4668-BE16-17355B25E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3B08A5C5-7150-427B-8949-FAEC3332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>
            <a:extLst>
              <a:ext uri="{FF2B5EF4-FFF2-40B4-BE49-F238E27FC236}">
                <a16:creationId xmlns:a16="http://schemas.microsoft.com/office/drawing/2014/main" xmlns="" id="{E8EFFB24-3887-4EF7-BC1B-F5C945BDA588}"/>
              </a:ext>
            </a:extLst>
          </p:cNvPr>
          <p:cNvGrpSpPr>
            <a:grpSpLocks/>
          </p:cNvGrpSpPr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xmlns="" id="{E37EEB8D-BDF6-4835-BC4D-AD14DE3C41C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xmlns="" id="{03E3641B-5D6D-4223-978E-236AB21C8A5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>
            <a:extLst>
              <a:ext uri="{FF2B5EF4-FFF2-40B4-BE49-F238E27FC236}">
                <a16:creationId xmlns:a16="http://schemas.microsoft.com/office/drawing/2014/main" xmlns="" id="{253B45C6-69A4-4A06-B535-ED2EB39D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>
            <a:extLst>
              <a:ext uri="{FF2B5EF4-FFF2-40B4-BE49-F238E27FC236}">
                <a16:creationId xmlns:a16="http://schemas.microsoft.com/office/drawing/2014/main" xmlns="" id="{ADA334AE-A774-465F-ADE0-C5F4D93525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>
            <a:extLst>
              <a:ext uri="{FF2B5EF4-FFF2-40B4-BE49-F238E27FC236}">
                <a16:creationId xmlns:a16="http://schemas.microsoft.com/office/drawing/2014/main" xmlns="" id="{9490926A-979B-434F-8064-E1136462D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xmlns="" id="{CA9BCB08-5DAA-4BED-ACF7-8EB2D8B88850}"/>
              </a:ext>
            </a:extLst>
          </p:cNvPr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xmlns="" id="{F354F363-BADA-438B-B311-34937644CF26}"/>
                </a:ext>
              </a:extLst>
            </p:cNvPr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B8FC3CCE-7AEB-4488-8B66-D00EF206B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xmlns="" id="{83B973C3-3E2D-4443-A774-6B58CA2128CA}"/>
                </a:ext>
              </a:extLst>
            </p:cNvPr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377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xmlns="" id="{ADB42BFA-3754-42DB-96AD-BCF451533812}"/>
              </a:ext>
            </a:extLst>
          </p:cNvPr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>
            <a:extLst>
              <a:ext uri="{FF2B5EF4-FFF2-40B4-BE49-F238E27FC236}">
                <a16:creationId xmlns:a16="http://schemas.microsoft.com/office/drawing/2014/main" xmlns="" id="{16A34A77-F479-47AE-93A2-84232E1DE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AEB03325-34FB-4311-987F-4B93DAF6B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>
            <a:extLst>
              <a:ext uri="{FF2B5EF4-FFF2-40B4-BE49-F238E27FC236}">
                <a16:creationId xmlns:a16="http://schemas.microsoft.com/office/drawing/2014/main" xmlns="" id="{003A0E94-1B34-4599-AADE-9ED7420FBDCB}"/>
              </a:ext>
            </a:extLst>
          </p:cNvPr>
          <p:cNvGrpSpPr>
            <a:grpSpLocks/>
          </p:cNvGrpSpPr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9FFA4F81-80BC-4CB4-A18A-4034E7AE2C4E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5A5EF31-FA41-46FF-9972-A6F54A500DEB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>
            <a:extLst>
              <a:ext uri="{FF2B5EF4-FFF2-40B4-BE49-F238E27FC236}">
                <a16:creationId xmlns:a16="http://schemas.microsoft.com/office/drawing/2014/main" xmlns="" id="{E57EACE1-E549-4C65-924F-22E4776BE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>
            <a:extLst>
              <a:ext uri="{FF2B5EF4-FFF2-40B4-BE49-F238E27FC236}">
                <a16:creationId xmlns:a16="http://schemas.microsoft.com/office/drawing/2014/main" xmlns="" id="{C6BCAF09-A701-4D34-984B-278111FF4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>
            <a:extLst>
              <a:ext uri="{FF2B5EF4-FFF2-40B4-BE49-F238E27FC236}">
                <a16:creationId xmlns:a16="http://schemas.microsoft.com/office/drawing/2014/main" xmlns="" id="{32FCB14D-DE18-405F-93DC-3F951E455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xmlns="" id="{F5D4332C-6508-43CA-B0E5-E5396BFEC6E7}"/>
              </a:ext>
            </a:extLst>
          </p:cNvPr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Vậy cách chia táo của bạn Rô – bốt và bạn nữ có dư, phép chia của </a:t>
            </a:r>
            <a:r>
              <a:rPr lang="vi-VN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bạn 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</a:t>
            </a:r>
            <a:r>
              <a:rPr lang="vi-VN" sz="3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am </a:t>
            </a: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cho ta phép chia hết.</a:t>
            </a:r>
          </a:p>
          <a:p>
            <a:pPr algn="ctr" defTabSz="121917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1429248"/>
            <a:ext cx="11247331" cy="5428753"/>
            <a:chOff x="-127591" y="1095153"/>
            <a:chExt cx="4801194" cy="270067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7591" y="1095153"/>
              <a:ext cx="4801194" cy="270067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23029" y="2001096"/>
              <a:ext cx="2615609" cy="658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8000" kern="0" dirty="0">
                  <a:solidFill>
                    <a:srgbClr val="FF8B9C">
                      <a:lumMod val="50000"/>
                    </a:srgbClr>
                  </a:solidFill>
                  <a:latin typeface="UTM Cookies" panose="02040603050506020204" pitchFamily="18" charset="0"/>
                  <a:cs typeface="Arial"/>
                  <a:sym typeface="Arial"/>
                </a:rPr>
                <a:t>CỦNG CỐ</a:t>
              </a:r>
              <a:endParaRPr lang="en-US" sz="8000" kern="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latin typeface="UTM Cookies" panose="0204060305050602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xmlns="" id="{598D328D-C6B1-48FD-9C0C-00FACA576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475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>
            <a:extLst>
              <a:ext uri="{FF2B5EF4-FFF2-40B4-BE49-F238E27FC236}">
                <a16:creationId xmlns:a16="http://schemas.microsoft.com/office/drawing/2014/main" xmlns="" id="{A39F51C2-5D34-478E-8961-52252F199A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9934" y="871829"/>
            <a:ext cx="928640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phép chia có dư cho 7 thì số dư lớn nhất là bao nhiêu? Số dư bé nhất là bao nhiêu?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agonal Stripe 31">
            <a:extLst>
              <a:ext uri="{FF2B5EF4-FFF2-40B4-BE49-F238E27FC236}">
                <a16:creationId xmlns:a16="http://schemas.microsoft.com/office/drawing/2014/main" xmlns="" id="{76A1A974-E1AA-405C-8189-12FCAB17E27B}"/>
              </a:ext>
            </a:extLst>
          </p:cNvPr>
          <p:cNvSpPr/>
          <p:nvPr/>
        </p:nvSpPr>
        <p:spPr>
          <a:xfrm rot="6537665">
            <a:off x="7860987" y="2001839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7C3DFA-0C00-4BDA-96B7-8286422A9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97" y="1729138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>
            <a:extLst>
              <a:ext uri="{FF2B5EF4-FFF2-40B4-BE49-F238E27FC236}">
                <a16:creationId xmlns:a16="http://schemas.microsoft.com/office/drawing/2014/main" xmlns="" id="{4F0D84E7-1844-47E9-9038-7649797D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>
            <a:extLst>
              <a:ext uri="{FF2B5EF4-FFF2-40B4-BE49-F238E27FC236}">
                <a16:creationId xmlns:a16="http://schemas.microsoft.com/office/drawing/2014/main" xmlns="" id="{63027B03-BE3F-4045-BA5B-B9145367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393" y="12192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>
            <a:extLst>
              <a:ext uri="{FF2B5EF4-FFF2-40B4-BE49-F238E27FC236}">
                <a16:creationId xmlns:a16="http://schemas.microsoft.com/office/drawing/2014/main" xmlns="" id="{A6B648BF-0C28-474D-8435-C45EA7B19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1" y="1068449"/>
            <a:ext cx="95011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lv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nl-NL" sz="40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án: </a:t>
            </a:r>
            <a:r>
              <a:rPr lang="nl-NL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nl-NL" sz="4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chia có dư cho 7 thì số dư lớn nhất là 6. Số dư bé nhất là 1.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4" name="图片 20">
            <a:extLst>
              <a:ext uri="{FF2B5EF4-FFF2-40B4-BE49-F238E27FC236}">
                <a16:creationId xmlns:a16="http://schemas.microsoft.com/office/drawing/2014/main" xmlns="" id="{66908E79-C27B-4EB4-8EAA-D7D17B0E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5518" y="-393382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>
            <a:extLst>
              <a:ext uri="{FF2B5EF4-FFF2-40B4-BE49-F238E27FC236}">
                <a16:creationId xmlns:a16="http://schemas.microsoft.com/office/drawing/2014/main" xmlns="" id="{0DC2AD62-8896-40DE-98E9-228E92888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F6FE29-414C-40B9-AA99-5B1764B2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760787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defRPr/>
            </a:pPr>
            <a:r>
              <a:rPr lang="vi-VN" sz="11067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7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30"/>
            <a:r>
              <a:rPr lang="nl-NL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Hoàn thành bài còn lại, làm </a:t>
            </a:r>
            <a:r>
              <a:rPr lang="en-US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VBT</a:t>
            </a: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/>
            </a:r>
            <a:b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</a:br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</a:t>
            </a:r>
            <a:r>
              <a:rPr lang="vi-VN" altLang="en-US" sz="4400" b="1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: </a:t>
            </a:r>
            <a:r>
              <a:rPr lang="nl-NL" sz="4400" b="1">
                <a:solidFill>
                  <a:schemeClr val="bg1"/>
                </a:solidFill>
              </a:rPr>
              <a:t>Phép chia hết, phép chưa có dư (T2)</a:t>
            </a:r>
            <a:endParaRPr lang="vi-VN" altLang="en-US" sz="4400" b="1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r>
                  <a:rPr lang="en-US" sz="2400" dirty="0">
                    <a:solidFill>
                      <a:prstClr val="white"/>
                    </a:solidFill>
                    <a:latin typeface="Calibri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88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9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75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7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2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62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3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8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/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59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6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2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7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xmlns="" id="{23B83DAA-1709-4311-9E3E-AAF8796474D5}"/>
                </a:ext>
              </a:extLst>
            </p:cNvPr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6259785"/>
                <a:gd name="connsiteY0" fmla="*/ 372931 h 2237540"/>
                <a:gd name="connsiteX1" fmla="*/ 372931 w 6259785"/>
                <a:gd name="connsiteY1" fmla="*/ 0 h 2237540"/>
                <a:gd name="connsiteX2" fmla="*/ 924323 w 6259785"/>
                <a:gd name="connsiteY2" fmla="*/ 0 h 2237540"/>
                <a:gd name="connsiteX3" fmla="*/ 1530855 w 6259785"/>
                <a:gd name="connsiteY3" fmla="*/ 0 h 2237540"/>
                <a:gd name="connsiteX4" fmla="*/ 2027108 w 6259785"/>
                <a:gd name="connsiteY4" fmla="*/ 0 h 2237540"/>
                <a:gd name="connsiteX5" fmla="*/ 2578500 w 6259785"/>
                <a:gd name="connsiteY5" fmla="*/ 0 h 2237540"/>
                <a:gd name="connsiteX6" fmla="*/ 2964475 w 6259785"/>
                <a:gd name="connsiteY6" fmla="*/ 0 h 2237540"/>
                <a:gd name="connsiteX7" fmla="*/ 3515867 w 6259785"/>
                <a:gd name="connsiteY7" fmla="*/ 0 h 2237540"/>
                <a:gd name="connsiteX8" fmla="*/ 3901842 w 6259785"/>
                <a:gd name="connsiteY8" fmla="*/ 0 h 2237540"/>
                <a:gd name="connsiteX9" fmla="*/ 4508373 w 6259785"/>
                <a:gd name="connsiteY9" fmla="*/ 0 h 2237540"/>
                <a:gd name="connsiteX10" fmla="*/ 4949487 w 6259785"/>
                <a:gd name="connsiteY10" fmla="*/ 0 h 2237540"/>
                <a:gd name="connsiteX11" fmla="*/ 5886854 w 6259785"/>
                <a:gd name="connsiteY11" fmla="*/ 0 h 2237540"/>
                <a:gd name="connsiteX12" fmla="*/ 6259785 w 6259785"/>
                <a:gd name="connsiteY12" fmla="*/ 372931 h 2237540"/>
                <a:gd name="connsiteX13" fmla="*/ 6259785 w 6259785"/>
                <a:gd name="connsiteY13" fmla="*/ 840323 h 2237540"/>
                <a:gd name="connsiteX14" fmla="*/ 6259785 w 6259785"/>
                <a:gd name="connsiteY14" fmla="*/ 1307716 h 2237540"/>
                <a:gd name="connsiteX15" fmla="*/ 6259785 w 6259785"/>
                <a:gd name="connsiteY15" fmla="*/ 1864609 h 2237540"/>
                <a:gd name="connsiteX16" fmla="*/ 5886854 w 6259785"/>
                <a:gd name="connsiteY16" fmla="*/ 2237540 h 2237540"/>
                <a:gd name="connsiteX17" fmla="*/ 5225183 w 6259785"/>
                <a:gd name="connsiteY17" fmla="*/ 2237540 h 2237540"/>
                <a:gd name="connsiteX18" fmla="*/ 4839209 w 6259785"/>
                <a:gd name="connsiteY18" fmla="*/ 2237540 h 2237540"/>
                <a:gd name="connsiteX19" fmla="*/ 4453234 w 6259785"/>
                <a:gd name="connsiteY19" fmla="*/ 2237540 h 2237540"/>
                <a:gd name="connsiteX20" fmla="*/ 3956981 w 6259785"/>
                <a:gd name="connsiteY20" fmla="*/ 2237540 h 2237540"/>
                <a:gd name="connsiteX21" fmla="*/ 3350449 w 6259785"/>
                <a:gd name="connsiteY21" fmla="*/ 2237540 h 2237540"/>
                <a:gd name="connsiteX22" fmla="*/ 2964475 w 6259785"/>
                <a:gd name="connsiteY22" fmla="*/ 2237540 h 2237540"/>
                <a:gd name="connsiteX23" fmla="*/ 2357943 w 6259785"/>
                <a:gd name="connsiteY23" fmla="*/ 2237540 h 2237540"/>
                <a:gd name="connsiteX24" fmla="*/ 1916829 w 6259785"/>
                <a:gd name="connsiteY24" fmla="*/ 2237540 h 2237540"/>
                <a:gd name="connsiteX25" fmla="*/ 1420576 w 6259785"/>
                <a:gd name="connsiteY25" fmla="*/ 2237540 h 2237540"/>
                <a:gd name="connsiteX26" fmla="*/ 979463 w 6259785"/>
                <a:gd name="connsiteY26" fmla="*/ 2237540 h 2237540"/>
                <a:gd name="connsiteX27" fmla="*/ 372931 w 6259785"/>
                <a:gd name="connsiteY27" fmla="*/ 2237540 h 2237540"/>
                <a:gd name="connsiteX28" fmla="*/ 0 w 6259785"/>
                <a:gd name="connsiteY28" fmla="*/ 1864609 h 2237540"/>
                <a:gd name="connsiteX29" fmla="*/ 0 w 6259785"/>
                <a:gd name="connsiteY29" fmla="*/ 1412133 h 2237540"/>
                <a:gd name="connsiteX30" fmla="*/ 0 w 6259785"/>
                <a:gd name="connsiteY30" fmla="*/ 914907 h 2237540"/>
                <a:gd name="connsiteX31" fmla="*/ 0 w 6259785"/>
                <a:gd name="connsiteY31" fmla="*/ 372931 h 2237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259785" h="2237540" fill="none" extrusionOk="0">
                  <a:moveTo>
                    <a:pt x="0" y="372931"/>
                  </a:moveTo>
                  <a:cubicBezTo>
                    <a:pt x="-95" y="214606"/>
                    <a:pt x="191879" y="-31253"/>
                    <a:pt x="372931" y="0"/>
                  </a:cubicBezTo>
                  <a:cubicBezTo>
                    <a:pt x="636504" y="-49130"/>
                    <a:pt x="787424" y="19050"/>
                    <a:pt x="924323" y="0"/>
                  </a:cubicBezTo>
                  <a:cubicBezTo>
                    <a:pt x="1061222" y="-19050"/>
                    <a:pt x="1387569" y="60387"/>
                    <a:pt x="1530855" y="0"/>
                  </a:cubicBezTo>
                  <a:cubicBezTo>
                    <a:pt x="1674141" y="-60387"/>
                    <a:pt x="1823560" y="56055"/>
                    <a:pt x="2027108" y="0"/>
                  </a:cubicBezTo>
                  <a:cubicBezTo>
                    <a:pt x="2230656" y="-56055"/>
                    <a:pt x="2374011" y="41583"/>
                    <a:pt x="2578500" y="0"/>
                  </a:cubicBezTo>
                  <a:cubicBezTo>
                    <a:pt x="2782989" y="-41583"/>
                    <a:pt x="2831279" y="28538"/>
                    <a:pt x="2964475" y="0"/>
                  </a:cubicBezTo>
                  <a:cubicBezTo>
                    <a:pt x="3097672" y="-28538"/>
                    <a:pt x="3327258" y="38879"/>
                    <a:pt x="3515867" y="0"/>
                  </a:cubicBezTo>
                  <a:cubicBezTo>
                    <a:pt x="3704476" y="-38879"/>
                    <a:pt x="3733880" y="44788"/>
                    <a:pt x="3901842" y="0"/>
                  </a:cubicBezTo>
                  <a:cubicBezTo>
                    <a:pt x="4069804" y="-44788"/>
                    <a:pt x="4235753" y="2693"/>
                    <a:pt x="4508373" y="0"/>
                  </a:cubicBezTo>
                  <a:cubicBezTo>
                    <a:pt x="4780993" y="-2693"/>
                    <a:pt x="4855456" y="7802"/>
                    <a:pt x="4949487" y="0"/>
                  </a:cubicBezTo>
                  <a:cubicBezTo>
                    <a:pt x="5043518" y="-7802"/>
                    <a:pt x="5694920" y="47342"/>
                    <a:pt x="5886854" y="0"/>
                  </a:cubicBezTo>
                  <a:cubicBezTo>
                    <a:pt x="6074675" y="2472"/>
                    <a:pt x="6262444" y="179178"/>
                    <a:pt x="6259785" y="372931"/>
                  </a:cubicBezTo>
                  <a:cubicBezTo>
                    <a:pt x="6315693" y="503049"/>
                    <a:pt x="6232947" y="734006"/>
                    <a:pt x="6259785" y="840323"/>
                  </a:cubicBezTo>
                  <a:cubicBezTo>
                    <a:pt x="6286623" y="946640"/>
                    <a:pt x="6211373" y="1138350"/>
                    <a:pt x="6259785" y="1307716"/>
                  </a:cubicBezTo>
                  <a:cubicBezTo>
                    <a:pt x="6308197" y="1477082"/>
                    <a:pt x="6256758" y="1606545"/>
                    <a:pt x="6259785" y="1864609"/>
                  </a:cubicBezTo>
                  <a:cubicBezTo>
                    <a:pt x="6260125" y="2065433"/>
                    <a:pt x="6072906" y="2193218"/>
                    <a:pt x="5886854" y="2237540"/>
                  </a:cubicBezTo>
                  <a:cubicBezTo>
                    <a:pt x="5753089" y="2250647"/>
                    <a:pt x="5391378" y="2202816"/>
                    <a:pt x="5225183" y="2237540"/>
                  </a:cubicBezTo>
                  <a:cubicBezTo>
                    <a:pt x="5058988" y="2272264"/>
                    <a:pt x="4996154" y="2218221"/>
                    <a:pt x="4839209" y="2237540"/>
                  </a:cubicBezTo>
                  <a:cubicBezTo>
                    <a:pt x="4682264" y="2256859"/>
                    <a:pt x="4536449" y="2207158"/>
                    <a:pt x="4453234" y="2237540"/>
                  </a:cubicBezTo>
                  <a:cubicBezTo>
                    <a:pt x="4370019" y="2267922"/>
                    <a:pt x="4127045" y="2188404"/>
                    <a:pt x="3956981" y="2237540"/>
                  </a:cubicBezTo>
                  <a:cubicBezTo>
                    <a:pt x="3786917" y="2286676"/>
                    <a:pt x="3514418" y="2201841"/>
                    <a:pt x="3350449" y="2237540"/>
                  </a:cubicBezTo>
                  <a:cubicBezTo>
                    <a:pt x="3186480" y="2273239"/>
                    <a:pt x="3125569" y="2225714"/>
                    <a:pt x="2964475" y="2237540"/>
                  </a:cubicBezTo>
                  <a:cubicBezTo>
                    <a:pt x="2803381" y="2249366"/>
                    <a:pt x="2658706" y="2233669"/>
                    <a:pt x="2357943" y="2237540"/>
                  </a:cubicBezTo>
                  <a:cubicBezTo>
                    <a:pt x="2057180" y="2241411"/>
                    <a:pt x="2052057" y="2220044"/>
                    <a:pt x="1916829" y="2237540"/>
                  </a:cubicBezTo>
                  <a:cubicBezTo>
                    <a:pt x="1781601" y="2255036"/>
                    <a:pt x="1664934" y="2209823"/>
                    <a:pt x="1420576" y="2237540"/>
                  </a:cubicBezTo>
                  <a:cubicBezTo>
                    <a:pt x="1176218" y="2265257"/>
                    <a:pt x="1122131" y="2234015"/>
                    <a:pt x="979463" y="2237540"/>
                  </a:cubicBezTo>
                  <a:cubicBezTo>
                    <a:pt x="836795" y="2241065"/>
                    <a:pt x="603763" y="2204121"/>
                    <a:pt x="372931" y="2237540"/>
                  </a:cubicBezTo>
                  <a:cubicBezTo>
                    <a:pt x="175832" y="2254689"/>
                    <a:pt x="-12566" y="2098332"/>
                    <a:pt x="0" y="1864609"/>
                  </a:cubicBezTo>
                  <a:cubicBezTo>
                    <a:pt x="-16155" y="1666992"/>
                    <a:pt x="7886" y="1576222"/>
                    <a:pt x="0" y="1412133"/>
                  </a:cubicBezTo>
                  <a:cubicBezTo>
                    <a:pt x="-7886" y="1248044"/>
                    <a:pt x="55318" y="1063951"/>
                    <a:pt x="0" y="914907"/>
                  </a:cubicBezTo>
                  <a:cubicBezTo>
                    <a:pt x="-55318" y="765863"/>
                    <a:pt x="46441" y="639457"/>
                    <a:pt x="0" y="372931"/>
                  </a:cubicBezTo>
                  <a:close/>
                </a:path>
                <a:path w="6259785" h="2237540" stroke="0" extrusionOk="0">
                  <a:moveTo>
                    <a:pt x="0" y="372931"/>
                  </a:moveTo>
                  <a:cubicBezTo>
                    <a:pt x="-43430" y="203312"/>
                    <a:pt x="184305" y="-44781"/>
                    <a:pt x="372931" y="0"/>
                  </a:cubicBezTo>
                  <a:cubicBezTo>
                    <a:pt x="479227" y="-29141"/>
                    <a:pt x="633040" y="32848"/>
                    <a:pt x="758906" y="0"/>
                  </a:cubicBezTo>
                  <a:cubicBezTo>
                    <a:pt x="884773" y="-32848"/>
                    <a:pt x="1051192" y="42857"/>
                    <a:pt x="1200019" y="0"/>
                  </a:cubicBezTo>
                  <a:cubicBezTo>
                    <a:pt x="1348846" y="-42857"/>
                    <a:pt x="1526129" y="55733"/>
                    <a:pt x="1806551" y="0"/>
                  </a:cubicBezTo>
                  <a:cubicBezTo>
                    <a:pt x="2086973" y="-55733"/>
                    <a:pt x="2204227" y="2884"/>
                    <a:pt x="2357943" y="0"/>
                  </a:cubicBezTo>
                  <a:cubicBezTo>
                    <a:pt x="2511659" y="-2884"/>
                    <a:pt x="2556150" y="17822"/>
                    <a:pt x="2743918" y="0"/>
                  </a:cubicBezTo>
                  <a:cubicBezTo>
                    <a:pt x="2931687" y="-17822"/>
                    <a:pt x="3122785" y="46587"/>
                    <a:pt x="3240171" y="0"/>
                  </a:cubicBezTo>
                  <a:cubicBezTo>
                    <a:pt x="3357557" y="-46587"/>
                    <a:pt x="3654303" y="16351"/>
                    <a:pt x="3791563" y="0"/>
                  </a:cubicBezTo>
                  <a:cubicBezTo>
                    <a:pt x="3928823" y="-16351"/>
                    <a:pt x="4164975" y="70070"/>
                    <a:pt x="4398095" y="0"/>
                  </a:cubicBezTo>
                  <a:cubicBezTo>
                    <a:pt x="4631215" y="-70070"/>
                    <a:pt x="4705638" y="27427"/>
                    <a:pt x="4894348" y="0"/>
                  </a:cubicBezTo>
                  <a:cubicBezTo>
                    <a:pt x="5083058" y="-27427"/>
                    <a:pt x="5437602" y="70376"/>
                    <a:pt x="5886854" y="0"/>
                  </a:cubicBezTo>
                  <a:cubicBezTo>
                    <a:pt x="6097500" y="40340"/>
                    <a:pt x="6290769" y="179518"/>
                    <a:pt x="6259785" y="372931"/>
                  </a:cubicBezTo>
                  <a:cubicBezTo>
                    <a:pt x="6314122" y="536293"/>
                    <a:pt x="6218709" y="713138"/>
                    <a:pt x="6259785" y="840323"/>
                  </a:cubicBezTo>
                  <a:cubicBezTo>
                    <a:pt x="6300861" y="967508"/>
                    <a:pt x="6237191" y="1180009"/>
                    <a:pt x="6259785" y="1352466"/>
                  </a:cubicBezTo>
                  <a:cubicBezTo>
                    <a:pt x="6282379" y="1524923"/>
                    <a:pt x="6211328" y="1756237"/>
                    <a:pt x="6259785" y="1864609"/>
                  </a:cubicBezTo>
                  <a:cubicBezTo>
                    <a:pt x="6256685" y="2066789"/>
                    <a:pt x="6110854" y="2248295"/>
                    <a:pt x="5886854" y="2237540"/>
                  </a:cubicBezTo>
                  <a:cubicBezTo>
                    <a:pt x="5676994" y="2242707"/>
                    <a:pt x="5444955" y="2195347"/>
                    <a:pt x="5225183" y="2237540"/>
                  </a:cubicBezTo>
                  <a:cubicBezTo>
                    <a:pt x="5005411" y="2279733"/>
                    <a:pt x="4928219" y="2233278"/>
                    <a:pt x="4839209" y="2237540"/>
                  </a:cubicBezTo>
                  <a:cubicBezTo>
                    <a:pt x="4750199" y="2241802"/>
                    <a:pt x="4358324" y="2231231"/>
                    <a:pt x="4232677" y="2237540"/>
                  </a:cubicBezTo>
                  <a:cubicBezTo>
                    <a:pt x="4107030" y="2243849"/>
                    <a:pt x="3815954" y="2221308"/>
                    <a:pt x="3681285" y="2237540"/>
                  </a:cubicBezTo>
                  <a:cubicBezTo>
                    <a:pt x="3546616" y="2253772"/>
                    <a:pt x="3209724" y="2213301"/>
                    <a:pt x="3074753" y="2237540"/>
                  </a:cubicBezTo>
                  <a:cubicBezTo>
                    <a:pt x="2939782" y="2261779"/>
                    <a:pt x="2630064" y="2219549"/>
                    <a:pt x="2468222" y="2237540"/>
                  </a:cubicBezTo>
                  <a:cubicBezTo>
                    <a:pt x="2306380" y="2255531"/>
                    <a:pt x="2161267" y="2237413"/>
                    <a:pt x="1861690" y="2237540"/>
                  </a:cubicBezTo>
                  <a:cubicBezTo>
                    <a:pt x="1562113" y="2237667"/>
                    <a:pt x="1447325" y="2213967"/>
                    <a:pt x="1310298" y="2237540"/>
                  </a:cubicBezTo>
                  <a:cubicBezTo>
                    <a:pt x="1173271" y="2261113"/>
                    <a:pt x="772841" y="2229229"/>
                    <a:pt x="372931" y="2237540"/>
                  </a:cubicBezTo>
                  <a:cubicBezTo>
                    <a:pt x="174160" y="2250552"/>
                    <a:pt x="-16359" y="2029597"/>
                    <a:pt x="0" y="1864609"/>
                  </a:cubicBezTo>
                  <a:cubicBezTo>
                    <a:pt x="-2713" y="1760853"/>
                    <a:pt x="49534" y="1477563"/>
                    <a:pt x="0" y="1352466"/>
                  </a:cubicBezTo>
                  <a:cubicBezTo>
                    <a:pt x="-49534" y="1227369"/>
                    <a:pt x="6218" y="1075531"/>
                    <a:pt x="0" y="855240"/>
                  </a:cubicBezTo>
                  <a:cubicBezTo>
                    <a:pt x="-6218" y="634949"/>
                    <a:pt x="8762" y="522570"/>
                    <a:pt x="0" y="372931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  <a:extLst>
                <a:ext uri="{C807C97D-BFC1-408E-A445-0C87EB9F89A2}">
                  <ask:lineSketchStyleProps xmlns:ask="http://schemas.microsoft.com/office/drawing/2018/sketchyshapes" xmlns="" sd="4257562635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xmlns="" id="{1F0765CF-A362-4862-BB2A-4B492445AF21}"/>
                </a:ext>
              </a:extLst>
            </p:cNvPr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5924188"/>
                <a:gd name="connsiteY0" fmla="*/ 314394 h 1886327"/>
                <a:gd name="connsiteX1" fmla="*/ 314394 w 5924188"/>
                <a:gd name="connsiteY1" fmla="*/ 0 h 1886327"/>
                <a:gd name="connsiteX2" fmla="*/ 902772 w 5924188"/>
                <a:gd name="connsiteY2" fmla="*/ 0 h 1886327"/>
                <a:gd name="connsiteX3" fmla="*/ 1544104 w 5924188"/>
                <a:gd name="connsiteY3" fmla="*/ 0 h 1886327"/>
                <a:gd name="connsiteX4" fmla="*/ 2185435 w 5924188"/>
                <a:gd name="connsiteY4" fmla="*/ 0 h 1886327"/>
                <a:gd name="connsiteX5" fmla="*/ 2667905 w 5924188"/>
                <a:gd name="connsiteY5" fmla="*/ 0 h 1886327"/>
                <a:gd name="connsiteX6" fmla="*/ 3150375 w 5924188"/>
                <a:gd name="connsiteY6" fmla="*/ 0 h 1886327"/>
                <a:gd name="connsiteX7" fmla="*/ 3632845 w 5924188"/>
                <a:gd name="connsiteY7" fmla="*/ 0 h 1886327"/>
                <a:gd name="connsiteX8" fmla="*/ 4221222 w 5924188"/>
                <a:gd name="connsiteY8" fmla="*/ 0 h 1886327"/>
                <a:gd name="connsiteX9" fmla="*/ 4703692 w 5924188"/>
                <a:gd name="connsiteY9" fmla="*/ 0 h 1886327"/>
                <a:gd name="connsiteX10" fmla="*/ 5609794 w 5924188"/>
                <a:gd name="connsiteY10" fmla="*/ 0 h 1886327"/>
                <a:gd name="connsiteX11" fmla="*/ 5924188 w 5924188"/>
                <a:gd name="connsiteY11" fmla="*/ 314394 h 1886327"/>
                <a:gd name="connsiteX12" fmla="*/ 5924188 w 5924188"/>
                <a:gd name="connsiteY12" fmla="*/ 720998 h 1886327"/>
                <a:gd name="connsiteX13" fmla="*/ 5924188 w 5924188"/>
                <a:gd name="connsiteY13" fmla="*/ 1165329 h 1886327"/>
                <a:gd name="connsiteX14" fmla="*/ 5924188 w 5924188"/>
                <a:gd name="connsiteY14" fmla="*/ 1571933 h 1886327"/>
                <a:gd name="connsiteX15" fmla="*/ 5609794 w 5924188"/>
                <a:gd name="connsiteY15" fmla="*/ 1886327 h 1886327"/>
                <a:gd name="connsiteX16" fmla="*/ 5180278 w 5924188"/>
                <a:gd name="connsiteY16" fmla="*/ 1886327 h 1886327"/>
                <a:gd name="connsiteX17" fmla="*/ 4485992 w 5924188"/>
                <a:gd name="connsiteY17" fmla="*/ 1886327 h 1886327"/>
                <a:gd name="connsiteX18" fmla="*/ 3791707 w 5924188"/>
                <a:gd name="connsiteY18" fmla="*/ 1886327 h 1886327"/>
                <a:gd name="connsiteX19" fmla="*/ 3256283 w 5924188"/>
                <a:gd name="connsiteY19" fmla="*/ 1886327 h 1886327"/>
                <a:gd name="connsiteX20" fmla="*/ 2773813 w 5924188"/>
                <a:gd name="connsiteY20" fmla="*/ 1886327 h 1886327"/>
                <a:gd name="connsiteX21" fmla="*/ 2079527 w 5924188"/>
                <a:gd name="connsiteY21" fmla="*/ 1886327 h 1886327"/>
                <a:gd name="connsiteX22" fmla="*/ 1544104 w 5924188"/>
                <a:gd name="connsiteY22" fmla="*/ 1886327 h 1886327"/>
                <a:gd name="connsiteX23" fmla="*/ 1061634 w 5924188"/>
                <a:gd name="connsiteY23" fmla="*/ 1886327 h 1886327"/>
                <a:gd name="connsiteX24" fmla="*/ 314394 w 5924188"/>
                <a:gd name="connsiteY24" fmla="*/ 1886327 h 1886327"/>
                <a:gd name="connsiteX25" fmla="*/ 0 w 5924188"/>
                <a:gd name="connsiteY25" fmla="*/ 1571933 h 1886327"/>
                <a:gd name="connsiteX26" fmla="*/ 0 w 5924188"/>
                <a:gd name="connsiteY26" fmla="*/ 1140178 h 1886327"/>
                <a:gd name="connsiteX27" fmla="*/ 0 w 5924188"/>
                <a:gd name="connsiteY27" fmla="*/ 708423 h 1886327"/>
                <a:gd name="connsiteX28" fmla="*/ 0 w 5924188"/>
                <a:gd name="connsiteY28" fmla="*/ 314394 h 18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924188" h="1886327" fill="none" extrusionOk="0">
                  <a:moveTo>
                    <a:pt x="0" y="314394"/>
                  </a:moveTo>
                  <a:cubicBezTo>
                    <a:pt x="-27020" y="182234"/>
                    <a:pt x="173511" y="-35006"/>
                    <a:pt x="314394" y="0"/>
                  </a:cubicBezTo>
                  <a:cubicBezTo>
                    <a:pt x="537420" y="-13773"/>
                    <a:pt x="611817" y="64675"/>
                    <a:pt x="902772" y="0"/>
                  </a:cubicBezTo>
                  <a:cubicBezTo>
                    <a:pt x="1193727" y="-64675"/>
                    <a:pt x="1410328" y="857"/>
                    <a:pt x="1544104" y="0"/>
                  </a:cubicBezTo>
                  <a:cubicBezTo>
                    <a:pt x="1677880" y="-857"/>
                    <a:pt x="1882657" y="10005"/>
                    <a:pt x="2185435" y="0"/>
                  </a:cubicBezTo>
                  <a:cubicBezTo>
                    <a:pt x="2488213" y="-10005"/>
                    <a:pt x="2550158" y="8950"/>
                    <a:pt x="2667905" y="0"/>
                  </a:cubicBezTo>
                  <a:cubicBezTo>
                    <a:pt x="2785652" y="-8950"/>
                    <a:pt x="2946057" y="38703"/>
                    <a:pt x="3150375" y="0"/>
                  </a:cubicBezTo>
                  <a:cubicBezTo>
                    <a:pt x="3354693" y="-38703"/>
                    <a:pt x="3434499" y="335"/>
                    <a:pt x="3632845" y="0"/>
                  </a:cubicBezTo>
                  <a:cubicBezTo>
                    <a:pt x="3831191" y="-335"/>
                    <a:pt x="3971155" y="2868"/>
                    <a:pt x="4221222" y="0"/>
                  </a:cubicBezTo>
                  <a:cubicBezTo>
                    <a:pt x="4471289" y="-2868"/>
                    <a:pt x="4475072" y="38590"/>
                    <a:pt x="4703692" y="0"/>
                  </a:cubicBezTo>
                  <a:cubicBezTo>
                    <a:pt x="4932312" y="-38590"/>
                    <a:pt x="5281471" y="17364"/>
                    <a:pt x="5609794" y="0"/>
                  </a:cubicBezTo>
                  <a:cubicBezTo>
                    <a:pt x="5800098" y="-46321"/>
                    <a:pt x="5917902" y="175669"/>
                    <a:pt x="5924188" y="314394"/>
                  </a:cubicBezTo>
                  <a:cubicBezTo>
                    <a:pt x="5965392" y="501483"/>
                    <a:pt x="5895637" y="567062"/>
                    <a:pt x="5924188" y="720998"/>
                  </a:cubicBezTo>
                  <a:cubicBezTo>
                    <a:pt x="5952739" y="874934"/>
                    <a:pt x="5882119" y="1000098"/>
                    <a:pt x="5924188" y="1165329"/>
                  </a:cubicBezTo>
                  <a:cubicBezTo>
                    <a:pt x="5966257" y="1330560"/>
                    <a:pt x="5907572" y="1453059"/>
                    <a:pt x="5924188" y="1571933"/>
                  </a:cubicBezTo>
                  <a:cubicBezTo>
                    <a:pt x="5937199" y="1752876"/>
                    <a:pt x="5757301" y="1866875"/>
                    <a:pt x="5609794" y="1886327"/>
                  </a:cubicBezTo>
                  <a:cubicBezTo>
                    <a:pt x="5424770" y="1891410"/>
                    <a:pt x="5312337" y="1860110"/>
                    <a:pt x="5180278" y="1886327"/>
                  </a:cubicBezTo>
                  <a:cubicBezTo>
                    <a:pt x="5048219" y="1912544"/>
                    <a:pt x="4712344" y="1808063"/>
                    <a:pt x="4485992" y="1886327"/>
                  </a:cubicBezTo>
                  <a:cubicBezTo>
                    <a:pt x="4259640" y="1964591"/>
                    <a:pt x="4119184" y="1807119"/>
                    <a:pt x="3791707" y="1886327"/>
                  </a:cubicBezTo>
                  <a:cubicBezTo>
                    <a:pt x="3464231" y="1965535"/>
                    <a:pt x="3490894" y="1884482"/>
                    <a:pt x="3256283" y="1886327"/>
                  </a:cubicBezTo>
                  <a:cubicBezTo>
                    <a:pt x="3021672" y="1888172"/>
                    <a:pt x="3012609" y="1879093"/>
                    <a:pt x="2773813" y="1886327"/>
                  </a:cubicBezTo>
                  <a:cubicBezTo>
                    <a:pt x="2535017" y="1893561"/>
                    <a:pt x="2316108" y="1877710"/>
                    <a:pt x="2079527" y="1886327"/>
                  </a:cubicBezTo>
                  <a:cubicBezTo>
                    <a:pt x="1842946" y="1894944"/>
                    <a:pt x="1739171" y="1851031"/>
                    <a:pt x="1544104" y="1886327"/>
                  </a:cubicBezTo>
                  <a:cubicBezTo>
                    <a:pt x="1349037" y="1921623"/>
                    <a:pt x="1290211" y="1837160"/>
                    <a:pt x="1061634" y="1886327"/>
                  </a:cubicBezTo>
                  <a:cubicBezTo>
                    <a:pt x="833057" y="1935494"/>
                    <a:pt x="516719" y="1832222"/>
                    <a:pt x="314394" y="1886327"/>
                  </a:cubicBezTo>
                  <a:cubicBezTo>
                    <a:pt x="118360" y="1894535"/>
                    <a:pt x="-78" y="1750720"/>
                    <a:pt x="0" y="1571933"/>
                  </a:cubicBezTo>
                  <a:cubicBezTo>
                    <a:pt x="-21036" y="1473496"/>
                    <a:pt x="32582" y="1234329"/>
                    <a:pt x="0" y="1140178"/>
                  </a:cubicBezTo>
                  <a:cubicBezTo>
                    <a:pt x="-32582" y="1046028"/>
                    <a:pt x="36352" y="827399"/>
                    <a:pt x="0" y="708423"/>
                  </a:cubicBezTo>
                  <a:cubicBezTo>
                    <a:pt x="-36352" y="589448"/>
                    <a:pt x="42485" y="448554"/>
                    <a:pt x="0" y="314394"/>
                  </a:cubicBezTo>
                  <a:close/>
                </a:path>
                <a:path w="5924188" h="1886327" stroke="0" extrusionOk="0">
                  <a:moveTo>
                    <a:pt x="0" y="314394"/>
                  </a:moveTo>
                  <a:cubicBezTo>
                    <a:pt x="4888" y="141218"/>
                    <a:pt x="104539" y="-9115"/>
                    <a:pt x="314394" y="0"/>
                  </a:cubicBezTo>
                  <a:cubicBezTo>
                    <a:pt x="603028" y="-33743"/>
                    <a:pt x="754632" y="431"/>
                    <a:pt x="1008680" y="0"/>
                  </a:cubicBezTo>
                  <a:cubicBezTo>
                    <a:pt x="1262728" y="-431"/>
                    <a:pt x="1335492" y="5225"/>
                    <a:pt x="1650012" y="0"/>
                  </a:cubicBezTo>
                  <a:cubicBezTo>
                    <a:pt x="1964532" y="-5225"/>
                    <a:pt x="1933510" y="9863"/>
                    <a:pt x="2185435" y="0"/>
                  </a:cubicBezTo>
                  <a:cubicBezTo>
                    <a:pt x="2437360" y="-9863"/>
                    <a:pt x="2632155" y="45334"/>
                    <a:pt x="2879721" y="0"/>
                  </a:cubicBezTo>
                  <a:cubicBezTo>
                    <a:pt x="3127287" y="-45334"/>
                    <a:pt x="3186333" y="34394"/>
                    <a:pt x="3309237" y="0"/>
                  </a:cubicBezTo>
                  <a:cubicBezTo>
                    <a:pt x="3432141" y="-34394"/>
                    <a:pt x="3676943" y="32288"/>
                    <a:pt x="3791707" y="0"/>
                  </a:cubicBezTo>
                  <a:cubicBezTo>
                    <a:pt x="3906471" y="-32288"/>
                    <a:pt x="4134112" y="35051"/>
                    <a:pt x="4274176" y="0"/>
                  </a:cubicBezTo>
                  <a:cubicBezTo>
                    <a:pt x="4414240" y="-35051"/>
                    <a:pt x="4637929" y="64488"/>
                    <a:pt x="4915508" y="0"/>
                  </a:cubicBezTo>
                  <a:cubicBezTo>
                    <a:pt x="5193087" y="-64488"/>
                    <a:pt x="5402740" y="13327"/>
                    <a:pt x="5609794" y="0"/>
                  </a:cubicBezTo>
                  <a:cubicBezTo>
                    <a:pt x="5776844" y="34935"/>
                    <a:pt x="5931467" y="168051"/>
                    <a:pt x="5924188" y="314394"/>
                  </a:cubicBezTo>
                  <a:cubicBezTo>
                    <a:pt x="5962770" y="426593"/>
                    <a:pt x="5907079" y="610332"/>
                    <a:pt x="5924188" y="708423"/>
                  </a:cubicBezTo>
                  <a:cubicBezTo>
                    <a:pt x="5941297" y="806514"/>
                    <a:pt x="5893405" y="932185"/>
                    <a:pt x="5924188" y="1115027"/>
                  </a:cubicBezTo>
                  <a:cubicBezTo>
                    <a:pt x="5954971" y="1297869"/>
                    <a:pt x="5871289" y="1469083"/>
                    <a:pt x="5924188" y="1571933"/>
                  </a:cubicBezTo>
                  <a:cubicBezTo>
                    <a:pt x="5903600" y="1738521"/>
                    <a:pt x="5821586" y="1919349"/>
                    <a:pt x="5609794" y="1886327"/>
                  </a:cubicBezTo>
                  <a:cubicBezTo>
                    <a:pt x="5327405" y="1889175"/>
                    <a:pt x="5179123" y="1815847"/>
                    <a:pt x="4915508" y="1886327"/>
                  </a:cubicBezTo>
                  <a:cubicBezTo>
                    <a:pt x="4651893" y="1956807"/>
                    <a:pt x="4637312" y="1855558"/>
                    <a:pt x="4380084" y="1886327"/>
                  </a:cubicBezTo>
                  <a:cubicBezTo>
                    <a:pt x="4122856" y="1917096"/>
                    <a:pt x="4022765" y="1840029"/>
                    <a:pt x="3844661" y="1886327"/>
                  </a:cubicBezTo>
                  <a:cubicBezTo>
                    <a:pt x="3666557" y="1932625"/>
                    <a:pt x="3414337" y="1853489"/>
                    <a:pt x="3150375" y="1886327"/>
                  </a:cubicBezTo>
                  <a:cubicBezTo>
                    <a:pt x="2886413" y="1919165"/>
                    <a:pt x="2855843" y="1848962"/>
                    <a:pt x="2614951" y="1886327"/>
                  </a:cubicBezTo>
                  <a:cubicBezTo>
                    <a:pt x="2374059" y="1923692"/>
                    <a:pt x="2128380" y="1842773"/>
                    <a:pt x="1973619" y="1886327"/>
                  </a:cubicBezTo>
                  <a:cubicBezTo>
                    <a:pt x="1818858" y="1929881"/>
                    <a:pt x="1673184" y="1864109"/>
                    <a:pt x="1438196" y="1886327"/>
                  </a:cubicBezTo>
                  <a:cubicBezTo>
                    <a:pt x="1203208" y="1908545"/>
                    <a:pt x="1134392" y="1849308"/>
                    <a:pt x="902772" y="1886327"/>
                  </a:cubicBezTo>
                  <a:cubicBezTo>
                    <a:pt x="671152" y="1923346"/>
                    <a:pt x="572332" y="1879349"/>
                    <a:pt x="314394" y="1886327"/>
                  </a:cubicBezTo>
                  <a:cubicBezTo>
                    <a:pt x="164586" y="1852209"/>
                    <a:pt x="3790" y="1736319"/>
                    <a:pt x="0" y="1571933"/>
                  </a:cubicBezTo>
                  <a:cubicBezTo>
                    <a:pt x="-31679" y="1481295"/>
                    <a:pt x="13830" y="1250773"/>
                    <a:pt x="0" y="1165329"/>
                  </a:cubicBezTo>
                  <a:cubicBezTo>
                    <a:pt x="-13830" y="1079885"/>
                    <a:pt x="32204" y="946208"/>
                    <a:pt x="0" y="758724"/>
                  </a:cubicBezTo>
                  <a:cubicBezTo>
                    <a:pt x="-32204" y="571241"/>
                    <a:pt x="33630" y="472446"/>
                    <a:pt x="0" y="31439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96144575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170">
                  <a:lnSpc>
                    <a:spcPct val="115000"/>
                  </a:lnSpc>
                </a:pPr>
                <a:r>
                  <a:rPr lang="en-US" sz="5867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itchFamily="34" charset="0"/>
                    <a:cs typeface="Tahoma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7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4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4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F7A1EB-F25D-4546-B8DF-71640B9253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B8BAFA6-6853-47C2-B3B9-F494C476D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9A417F7-348D-434D-9267-328900913C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B75DC7B-97EB-474C-B84C-CFB6C91A1C00}"/>
              </a:ext>
            </a:extLst>
          </p:cNvPr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13" name="Picture 12" descr="Không có mô tả.">
            <a:extLst>
              <a:ext uri="{FF2B5EF4-FFF2-40B4-BE49-F238E27FC236}">
                <a16:creationId xmlns:a16="http://schemas.microsoft.com/office/drawing/2014/main" xmlns="" id="{532B9E4B-2AA8-4742-AE2B-1BC9D844F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9C85C4D8-8F06-43FF-B564-1F60129E7E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B7C0ECD6-6AAE-404B-9CED-AF841818502F}"/>
              </a:ext>
            </a:extLst>
          </p:cNvPr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1895B23-A0B4-4EC5-BB0E-0D8970E3B5F5}"/>
              </a:ext>
            </a:extLst>
          </p:cNvPr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>
            <a:extLst>
              <a:ext uri="{FF2B5EF4-FFF2-40B4-BE49-F238E27FC236}">
                <a16:creationId xmlns:a16="http://schemas.microsoft.com/office/drawing/2014/main" xmlns="" id="{7FE26679-7326-466C-80A7-3FCF6CC640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>
            <a:extLst>
              <a:ext uri="{FF2B5EF4-FFF2-40B4-BE49-F238E27FC236}">
                <a16:creationId xmlns:a16="http://schemas.microsoft.com/office/drawing/2014/main" xmlns="" id="{CCEB5B22-AA63-4AB9-9A86-837893B647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>
            <a:extLst>
              <a:ext uri="{FF2B5EF4-FFF2-40B4-BE49-F238E27FC236}">
                <a16:creationId xmlns:a16="http://schemas.microsoft.com/office/drawing/2014/main" xmlns="" id="{8166E470-0E29-4267-91E6-CF93F862772E}"/>
              </a:ext>
            </a:extLst>
          </p:cNvPr>
          <p:cNvGrpSpPr>
            <a:grpSpLocks/>
          </p:cNvGrpSpPr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1D2B8033-6612-4E15-A9AF-54780EB1ACF0}"/>
                </a:ext>
              </a:extLst>
            </p:cNvPr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74246302-E9A3-45E9-A0A2-E1F7CDCD085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>
            <a:extLst>
              <a:ext uri="{FF2B5EF4-FFF2-40B4-BE49-F238E27FC236}">
                <a16:creationId xmlns:a16="http://schemas.microsoft.com/office/drawing/2014/main" xmlns="" id="{A24B7278-29E3-47B1-B955-D20A6D9E6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>
            <a:extLst>
              <a:ext uri="{FF2B5EF4-FFF2-40B4-BE49-F238E27FC236}">
                <a16:creationId xmlns:a16="http://schemas.microsoft.com/office/drawing/2014/main" xmlns="" id="{40B42C7C-981C-466D-97FD-2B443F5AC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>
            <a:extLst>
              <a:ext uri="{FF2B5EF4-FFF2-40B4-BE49-F238E27FC236}">
                <a16:creationId xmlns:a16="http://schemas.microsoft.com/office/drawing/2014/main" xmlns="" id="{C8381FA7-642A-4FC7-8422-FC0646106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067AE8-25CD-4F36-97B2-BFD2CF14D64C}"/>
              </a:ext>
            </a:extLst>
          </p:cNvPr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79730B4-D29C-49E4-B686-575B68EDA06C}"/>
              </a:ext>
            </a:extLst>
          </p:cNvPr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B8582AD-D33A-498C-B990-CE03226901E4}"/>
              </a:ext>
            </a:extLst>
          </p:cNvPr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DF8E0A0-3B1E-4CB2-865B-D0AD23C8830A}"/>
              </a:ext>
            </a:extLst>
          </p:cNvPr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E5E5D5B1-A954-4A4A-8283-8CB07A187E4A}"/>
              </a:ext>
            </a:extLst>
          </p:cNvPr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98C11A4-4C77-4369-9A58-C1A75EB6D16E}"/>
              </a:ext>
            </a:extLst>
          </p:cNvPr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1418</Words>
  <Application>Microsoft Office PowerPoint</Application>
  <PresentationFormat>Widescreen</PresentationFormat>
  <Paragraphs>194</Paragraphs>
  <Slides>25</Slides>
  <Notes>17</Notes>
  <HiddenSlides>0</HiddenSlides>
  <MMClips>12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51" baseType="lpstr">
      <vt:lpstr>#9Slide02 Noi dung dai</vt:lpstr>
      <vt:lpstr>#9Slide02 Tieu de dai</vt:lpstr>
      <vt:lpstr>#9Slide07 IcielKoni</vt:lpstr>
      <vt:lpstr>Alef</vt:lpstr>
      <vt:lpstr>Arial</vt:lpstr>
      <vt:lpstr>Arial Narrow</vt:lpstr>
      <vt:lpstr>Calibri</vt:lpstr>
      <vt:lpstr>Catamaran Black</vt:lpstr>
      <vt:lpstr>Catamaran ExtraBold</vt:lpstr>
      <vt:lpstr>Catamaran Medium</vt:lpstr>
      <vt:lpstr>Comfortaa Medium</vt:lpstr>
      <vt:lpstr>DengXian</vt:lpstr>
      <vt:lpstr>Dosis</vt:lpstr>
      <vt:lpstr>iCiel Cadena</vt:lpstr>
      <vt:lpstr>Pacifico</vt:lpstr>
      <vt:lpstr>Tahoma</vt:lpstr>
      <vt:lpstr>Times New Roman</vt:lpstr>
      <vt:lpstr>UTM Cookies</vt:lpstr>
      <vt:lpstr>Wingdings</vt:lpstr>
      <vt:lpstr>等线</vt:lpstr>
      <vt:lpstr>等线 Light</vt:lpstr>
      <vt:lpstr>Math Subject for Elementary - 3rd Grade: Practice Standards by Slidesgo</vt:lpstr>
      <vt:lpstr>1_Office Theme</vt:lpstr>
      <vt:lpstr>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24</cp:revision>
  <dcterms:created xsi:type="dcterms:W3CDTF">2022-07-28T02:09:00Z</dcterms:created>
  <dcterms:modified xsi:type="dcterms:W3CDTF">2022-08-15T10:01:01Z</dcterms:modified>
</cp:coreProperties>
</file>