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5" r:id="rId6"/>
    <p:sldId id="263" r:id="rId7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BFC7-8298-4889-9ED8-1F1FD60E3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3D417-5CC8-4982-A500-6634B9FFA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3F7F9-89EE-40F7-845B-FA013DD6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E19D-E4F5-4F74-854F-D3D37DC8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0E4DD-0C2E-44F4-B934-87046F65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7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92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03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51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60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06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64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11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4CA4-6925-4425-8C4F-A80F1DA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BD7F-E41E-4707-8CDE-BB2E818E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8E99-52BB-420A-9BC4-985A5A07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78CE-DAB4-4D50-9E76-35595B83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3ABB8-AC85-4473-BF28-C44CAB6F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43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2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6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88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1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6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93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45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6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9DBE-2BCD-4064-9198-E51077E8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B39B-D827-429E-9D74-40203EA9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62BCC-39A4-4796-885E-987EE57FB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1BB35-EB4A-4176-83F4-1D13082D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6AF28-E53A-4204-9301-410CF2F3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18ECA-6A9C-44BE-9241-D998732F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4347-5DD5-42C4-8970-7CFA6C7F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F6FE0-D32C-4D1D-8E9C-C80C42E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4EE37-6BDE-4AB1-A7FA-1DD5A094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8833F-3137-4398-8922-ED5E404B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55D5E-DBB2-4BB9-83EF-167149D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2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EBA8-D6A5-464E-B920-4D7904E0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D09A7-8816-40B3-B2E6-BB4B4B234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BE2A0-85C3-4D54-9B97-91BB27766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AAEED-0055-4048-8A60-83595CF2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3D958-8649-40F3-B23C-FBD4689A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5C6C0-3814-4129-A836-E4BC53F4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02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FCC0-4BB3-4851-AF18-03BB5693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B6754-503A-4C49-9F8E-4B66D3661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D60DD-1C89-43FF-A667-40A9DC36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35D2-4917-48B5-9733-5BD64EE6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B98CE-4BA1-4310-BF3F-41848E9D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C7AC49-F853-49D4-98ED-F2DCCA3D3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6AA75-E0A6-443C-8494-EC4C5DC6B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F2762-1D0C-41C2-AE25-15E9B216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D95FC-D66C-4462-8863-1ED5ADE2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C2951-B4F3-4E46-9E5B-D555BEE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626F-3D8F-4ADE-A5E9-BB02C9DD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9F09-31A0-43CB-82A8-348D55632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64015-D527-45B2-A4FF-D493F4DAA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3ABD4-758E-4A60-ADB0-E88A49FC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86705-90D6-4DB2-A7F6-AF8828DF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41060-5682-4AA6-BBF5-AEB89511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2422-97DB-4B33-B96A-51BB5B44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07239-99F0-49F5-8334-DC541A7D9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5AF34-542F-4265-B1EF-2DC687780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B2A8C-3A5A-45EE-A6D3-8D4970FAA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BFBB7-2565-4773-BB9F-865D8B3E9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8D72A-D91B-457E-AC78-DA0DCE3F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49527-7C3E-4399-AC38-75219A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7F780-C3A8-4927-A7AA-F3EAC74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A812-0E59-4316-A714-9AE5A345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5B4A4-F63A-416E-99AA-AA8A4741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13EF5-1588-496F-88CB-1189F4EF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692C4-82A2-4165-AC6B-AABF2CF5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2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4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288B3-F481-466A-9B2D-DAF862B9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67D63-4324-4785-8240-9080817DA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54EF-7929-4579-8939-CC62888D3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1B25A-1183-4E4E-BE52-D3BB5E987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6C3A1-9A56-4A63-BC58-A39CED413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70" r:id="rId18"/>
    <p:sldLayoutId id="2147483669" r:id="rId19"/>
    <p:sldLayoutId id="2147483668" r:id="rId20"/>
    <p:sldLayoutId id="2147483667" r:id="rId21"/>
    <p:sldLayoutId id="2147483666" r:id="rId22"/>
    <p:sldLayoutId id="2147483665" r:id="rId23"/>
    <p:sldLayoutId id="2147483664" r:id="rId24"/>
    <p:sldLayoutId id="2147483663" r:id="rId25"/>
    <p:sldLayoutId id="2147483662" r:id="rId26"/>
    <p:sldLayoutId id="2147483661" r:id="rId27"/>
    <p:sldLayoutId id="2147483660" r:id="rId28"/>
    <p:sldLayoutId id="2147483656" r:id="rId29"/>
    <p:sldLayoutId id="2147483657" r:id="rId30"/>
    <p:sldLayoutId id="2147483658" r:id="rId31"/>
    <p:sldLayoutId id="2147483659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122" y="1549047"/>
            <a:ext cx="3312734" cy="68665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546" y="2322964"/>
            <a:ext cx="6812713" cy="2150719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sz="54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SỐ CÓ HAI CHỮ SỐ CHO SỐ CÓ MỘT CHỮ SỐ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CCF0C58-58EF-4ED8-95C2-9796E400C9D6}"/>
              </a:ext>
            </a:extLst>
          </p:cNvPr>
          <p:cNvSpPr txBox="1">
            <a:spLocks/>
          </p:cNvSpPr>
          <p:nvPr/>
        </p:nvSpPr>
        <p:spPr>
          <a:xfrm>
            <a:off x="4464122" y="4904273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3)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2FC9C9-0C36-46EC-B9A0-C0CCC36D4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3" t="25507" r="6332" b="25362"/>
          <a:stretch/>
        </p:blipFill>
        <p:spPr>
          <a:xfrm>
            <a:off x="0" y="0"/>
            <a:ext cx="12195339" cy="404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2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B62BA54-368B-4FB7-8679-19B4D66A170C}"/>
              </a:ext>
            </a:extLst>
          </p:cNvPr>
          <p:cNvSpPr/>
          <p:nvPr/>
        </p:nvSpPr>
        <p:spPr>
          <a:xfrm>
            <a:off x="8955146" y="656013"/>
            <a:ext cx="2637180" cy="43632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3227A9B-FF58-4675-A57D-474DB3505C29}"/>
              </a:ext>
            </a:extLst>
          </p:cNvPr>
          <p:cNvSpPr/>
          <p:nvPr/>
        </p:nvSpPr>
        <p:spPr>
          <a:xfrm>
            <a:off x="6168880" y="669255"/>
            <a:ext cx="2637180" cy="42654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B27B6C1-AEC8-4B33-87BA-A8E4CC320457}"/>
              </a:ext>
            </a:extLst>
          </p:cNvPr>
          <p:cNvSpPr/>
          <p:nvPr/>
        </p:nvSpPr>
        <p:spPr>
          <a:xfrm>
            <a:off x="3382614" y="682497"/>
            <a:ext cx="2637180" cy="42522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1335E64-453F-41AA-8ADF-84E41F331A30}"/>
              </a:ext>
            </a:extLst>
          </p:cNvPr>
          <p:cNvSpPr/>
          <p:nvPr/>
        </p:nvSpPr>
        <p:spPr>
          <a:xfrm>
            <a:off x="596348" y="695739"/>
            <a:ext cx="2637180" cy="41925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1F216C-2460-4D3E-BEEA-B0638BECEB3B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B4953-7794-4F1D-BB27-11DDCEACF5A0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122D7-D746-4D51-AC8E-50FE0494018B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D0DA5-7F34-4D62-82AC-027D887C627A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6659D1-26AF-4C19-B60A-DF6E212DD0ED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3E5C5-E2D6-4E03-AF54-D00D2826271A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FDBDD-D9A0-4587-BDAE-5529E686E31A}"/>
              </a:ext>
            </a:extLst>
          </p:cNvPr>
          <p:cNvSpPr txBox="1"/>
          <p:nvPr/>
        </p:nvSpPr>
        <p:spPr>
          <a:xfrm>
            <a:off x="833247" y="3293668"/>
            <a:ext cx="1186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FED31-D99E-4C8C-9EEE-88CA5C08A8C7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BA0277-6293-4216-9FE2-B49D0686700C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AFD17D-CBAA-40F6-AFC7-4B246F085360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6E032A-04C2-4E66-A9B1-8BE0CFD5186C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3B7D41-5103-40C9-BECA-136D51130B6F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48F61-A722-46BE-80AF-C6C77BE254CC}"/>
              </a:ext>
            </a:extLst>
          </p:cNvPr>
          <p:cNvSpPr txBox="1"/>
          <p:nvPr/>
        </p:nvSpPr>
        <p:spPr>
          <a:xfrm>
            <a:off x="3710605" y="8680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F8439-11E9-487A-84DB-9B0EAFE0F07B}"/>
              </a:ext>
            </a:extLst>
          </p:cNvPr>
          <p:cNvSpPr txBox="1"/>
          <p:nvPr/>
        </p:nvSpPr>
        <p:spPr>
          <a:xfrm>
            <a:off x="4903300" y="877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60A95-796E-49DD-B3D5-712EE278C3B5}"/>
              </a:ext>
            </a:extLst>
          </p:cNvPr>
          <p:cNvSpPr txBox="1"/>
          <p:nvPr/>
        </p:nvSpPr>
        <p:spPr>
          <a:xfrm>
            <a:off x="4903300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51680B-BC5F-4A68-8FDA-1511892CAEAC}"/>
              </a:ext>
            </a:extLst>
          </p:cNvPr>
          <p:cNvSpPr txBox="1"/>
          <p:nvPr/>
        </p:nvSpPr>
        <p:spPr>
          <a:xfrm>
            <a:off x="3720544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FCBE81-D2E2-444F-9841-C5EA20357C74}"/>
              </a:ext>
            </a:extLst>
          </p:cNvPr>
          <p:cNvCxnSpPr/>
          <p:nvPr/>
        </p:nvCxnSpPr>
        <p:spPr>
          <a:xfrm>
            <a:off x="3521762" y="2578630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D4519F5-F43C-4281-888F-7F084E24422D}"/>
              </a:ext>
            </a:extLst>
          </p:cNvPr>
          <p:cNvSpPr txBox="1"/>
          <p:nvPr/>
        </p:nvSpPr>
        <p:spPr>
          <a:xfrm>
            <a:off x="3690727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78D38C-71E6-4B90-9519-6930EED49631}"/>
              </a:ext>
            </a:extLst>
          </p:cNvPr>
          <p:cNvSpPr txBox="1"/>
          <p:nvPr/>
        </p:nvSpPr>
        <p:spPr>
          <a:xfrm>
            <a:off x="4103202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634F6-F771-4E23-973F-BD3A70D58A5F}"/>
              </a:ext>
            </a:extLst>
          </p:cNvPr>
          <p:cNvSpPr txBox="1"/>
          <p:nvPr/>
        </p:nvSpPr>
        <p:spPr>
          <a:xfrm>
            <a:off x="5276017" y="175757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453224-1516-46FC-A6CA-D858357E43F0}"/>
              </a:ext>
            </a:extLst>
          </p:cNvPr>
          <p:cNvSpPr txBox="1"/>
          <p:nvPr/>
        </p:nvSpPr>
        <p:spPr>
          <a:xfrm>
            <a:off x="3609551" y="3293669"/>
            <a:ext cx="117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5367F-553D-45D1-98EB-B0C1C093E3FF}"/>
              </a:ext>
            </a:extLst>
          </p:cNvPr>
          <p:cNvSpPr txBox="1"/>
          <p:nvPr/>
        </p:nvSpPr>
        <p:spPr>
          <a:xfrm>
            <a:off x="4103202" y="408051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B609F6-6E43-4E86-86D1-FD3C31F4ACB6}"/>
              </a:ext>
            </a:extLst>
          </p:cNvPr>
          <p:cNvCxnSpPr/>
          <p:nvPr/>
        </p:nvCxnSpPr>
        <p:spPr>
          <a:xfrm>
            <a:off x="3606245" y="4124666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99923E-723F-43FC-B3E0-348892C80440}"/>
              </a:ext>
            </a:extLst>
          </p:cNvPr>
          <p:cNvCxnSpPr/>
          <p:nvPr/>
        </p:nvCxnSpPr>
        <p:spPr>
          <a:xfrm>
            <a:off x="4707832" y="967411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76082D-4505-442E-87A7-11DE698E91F4}"/>
              </a:ext>
            </a:extLst>
          </p:cNvPr>
          <p:cNvCxnSpPr>
            <a:cxnSpLocks/>
          </p:cNvCxnSpPr>
          <p:nvPr/>
        </p:nvCxnSpPr>
        <p:spPr>
          <a:xfrm>
            <a:off x="4687954" y="1689077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6255753-74EF-43AB-8C6C-3D5A31BC7131}"/>
              </a:ext>
            </a:extLst>
          </p:cNvPr>
          <p:cNvSpPr txBox="1"/>
          <p:nvPr/>
        </p:nvSpPr>
        <p:spPr>
          <a:xfrm>
            <a:off x="6407417" y="89121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118C55-0747-4A3F-B592-26F14596961B}"/>
              </a:ext>
            </a:extLst>
          </p:cNvPr>
          <p:cNvSpPr txBox="1"/>
          <p:nvPr/>
        </p:nvSpPr>
        <p:spPr>
          <a:xfrm>
            <a:off x="7600112" y="90057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2BBD70-C02E-4816-84A5-0B579CD757E0}"/>
              </a:ext>
            </a:extLst>
          </p:cNvPr>
          <p:cNvSpPr txBox="1"/>
          <p:nvPr/>
        </p:nvSpPr>
        <p:spPr>
          <a:xfrm>
            <a:off x="7600112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A83979-1A44-4359-8D77-94123EB0A022}"/>
              </a:ext>
            </a:extLst>
          </p:cNvPr>
          <p:cNvSpPr txBox="1"/>
          <p:nvPr/>
        </p:nvSpPr>
        <p:spPr>
          <a:xfrm>
            <a:off x="6417356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93C667-0C9A-44F8-ACAA-A0EA69FB88CF}"/>
              </a:ext>
            </a:extLst>
          </p:cNvPr>
          <p:cNvCxnSpPr/>
          <p:nvPr/>
        </p:nvCxnSpPr>
        <p:spPr>
          <a:xfrm>
            <a:off x="6218574" y="260182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99700EB-9C41-4877-979C-B2A3737C3EEF}"/>
              </a:ext>
            </a:extLst>
          </p:cNvPr>
          <p:cNvSpPr txBox="1"/>
          <p:nvPr/>
        </p:nvSpPr>
        <p:spPr>
          <a:xfrm>
            <a:off x="6387539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3F2147-987E-4932-ADCF-7360E7D964AB}"/>
              </a:ext>
            </a:extLst>
          </p:cNvPr>
          <p:cNvSpPr txBox="1"/>
          <p:nvPr/>
        </p:nvSpPr>
        <p:spPr>
          <a:xfrm>
            <a:off x="6800014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9BA756-441B-45DB-A2B1-C13D4FEAD7F5}"/>
              </a:ext>
            </a:extLst>
          </p:cNvPr>
          <p:cNvSpPr txBox="1"/>
          <p:nvPr/>
        </p:nvSpPr>
        <p:spPr>
          <a:xfrm>
            <a:off x="7972829" y="178076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B0422E-2ED0-4BC9-9E51-A75F3FB5D45F}"/>
              </a:ext>
            </a:extLst>
          </p:cNvPr>
          <p:cNvSpPr txBox="1"/>
          <p:nvPr/>
        </p:nvSpPr>
        <p:spPr>
          <a:xfrm>
            <a:off x="6374280" y="3350566"/>
            <a:ext cx="117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F2FCCD-9574-4350-8748-CF3CB867DCDE}"/>
              </a:ext>
            </a:extLst>
          </p:cNvPr>
          <p:cNvSpPr txBox="1"/>
          <p:nvPr/>
        </p:nvSpPr>
        <p:spPr>
          <a:xfrm>
            <a:off x="6800014" y="410370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031ED3-862B-4CCB-9E4E-C3DF4EA14A95}"/>
              </a:ext>
            </a:extLst>
          </p:cNvPr>
          <p:cNvCxnSpPr/>
          <p:nvPr/>
        </p:nvCxnSpPr>
        <p:spPr>
          <a:xfrm>
            <a:off x="6303057" y="414785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F1AD04-E358-4831-B083-7AF5A230B200}"/>
              </a:ext>
            </a:extLst>
          </p:cNvPr>
          <p:cNvCxnSpPr/>
          <p:nvPr/>
        </p:nvCxnSpPr>
        <p:spPr>
          <a:xfrm>
            <a:off x="7434462" y="950848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D7D49F4-0DCF-4A72-96E9-8DC1D664637E}"/>
              </a:ext>
            </a:extLst>
          </p:cNvPr>
          <p:cNvCxnSpPr>
            <a:cxnSpLocks/>
          </p:cNvCxnSpPr>
          <p:nvPr/>
        </p:nvCxnSpPr>
        <p:spPr>
          <a:xfrm>
            <a:off x="7414584" y="1672514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933C8EF-C267-41BE-8D26-0D7C08CB536B}"/>
              </a:ext>
            </a:extLst>
          </p:cNvPr>
          <p:cNvSpPr txBox="1"/>
          <p:nvPr/>
        </p:nvSpPr>
        <p:spPr>
          <a:xfrm>
            <a:off x="9312954" y="85476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247DD2-1660-4D51-A0DA-6FEA3FEB26A4}"/>
              </a:ext>
            </a:extLst>
          </p:cNvPr>
          <p:cNvSpPr txBox="1"/>
          <p:nvPr/>
        </p:nvSpPr>
        <p:spPr>
          <a:xfrm>
            <a:off x="10505649" y="8641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81E860-BAC6-4499-BCE1-2ACC8D14F20A}"/>
              </a:ext>
            </a:extLst>
          </p:cNvPr>
          <p:cNvSpPr txBox="1"/>
          <p:nvPr/>
        </p:nvSpPr>
        <p:spPr>
          <a:xfrm>
            <a:off x="10505649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813EDA-2E5B-4637-BD2E-82C0C4AC5762}"/>
              </a:ext>
            </a:extLst>
          </p:cNvPr>
          <p:cNvSpPr txBox="1"/>
          <p:nvPr/>
        </p:nvSpPr>
        <p:spPr>
          <a:xfrm>
            <a:off x="9322893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46AF-70A3-4111-BA45-6A746D847C0A}"/>
              </a:ext>
            </a:extLst>
          </p:cNvPr>
          <p:cNvCxnSpPr/>
          <p:nvPr/>
        </p:nvCxnSpPr>
        <p:spPr>
          <a:xfrm>
            <a:off x="9124111" y="256537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EBA8AA3-98F1-47AC-B954-89A1DF532692}"/>
              </a:ext>
            </a:extLst>
          </p:cNvPr>
          <p:cNvSpPr txBox="1"/>
          <p:nvPr/>
        </p:nvSpPr>
        <p:spPr>
          <a:xfrm>
            <a:off x="9293076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57A358-BC50-49A4-B006-FEF752374E22}"/>
              </a:ext>
            </a:extLst>
          </p:cNvPr>
          <p:cNvSpPr txBox="1"/>
          <p:nvPr/>
        </p:nvSpPr>
        <p:spPr>
          <a:xfrm>
            <a:off x="9705551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BAA6FE-2EA5-429E-BB3F-51B6C820E19D}"/>
              </a:ext>
            </a:extLst>
          </p:cNvPr>
          <p:cNvSpPr txBox="1"/>
          <p:nvPr/>
        </p:nvSpPr>
        <p:spPr>
          <a:xfrm>
            <a:off x="10878366" y="17443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177590-586E-4738-AA5F-B2357641D4A9}"/>
              </a:ext>
            </a:extLst>
          </p:cNvPr>
          <p:cNvSpPr txBox="1"/>
          <p:nvPr/>
        </p:nvSpPr>
        <p:spPr>
          <a:xfrm>
            <a:off x="9261593" y="3301298"/>
            <a:ext cx="117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DB3D12-932A-408D-A204-AFD90EF61F1E}"/>
              </a:ext>
            </a:extLst>
          </p:cNvPr>
          <p:cNvSpPr txBox="1"/>
          <p:nvPr/>
        </p:nvSpPr>
        <p:spPr>
          <a:xfrm>
            <a:off x="9705551" y="406726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46B126C-895D-4234-BD5D-295A09C0D868}"/>
              </a:ext>
            </a:extLst>
          </p:cNvPr>
          <p:cNvCxnSpPr/>
          <p:nvPr/>
        </p:nvCxnSpPr>
        <p:spPr>
          <a:xfrm>
            <a:off x="9208594" y="411141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0957CA2-543A-4601-AE99-3B5513735DEC}"/>
              </a:ext>
            </a:extLst>
          </p:cNvPr>
          <p:cNvCxnSpPr/>
          <p:nvPr/>
        </p:nvCxnSpPr>
        <p:spPr>
          <a:xfrm>
            <a:off x="10369815" y="934285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BE8FEA-E26B-4972-A359-0413F0BCF9FB}"/>
              </a:ext>
            </a:extLst>
          </p:cNvPr>
          <p:cNvCxnSpPr>
            <a:cxnSpLocks/>
          </p:cNvCxnSpPr>
          <p:nvPr/>
        </p:nvCxnSpPr>
        <p:spPr>
          <a:xfrm>
            <a:off x="10349937" y="1655951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7D9E947E-680E-4786-ADE2-55E5388DA718}"/>
              </a:ext>
            </a:extLst>
          </p:cNvPr>
          <p:cNvSpPr txBox="1"/>
          <p:nvPr/>
        </p:nvSpPr>
        <p:spPr>
          <a:xfrm>
            <a:off x="2468214" y="172775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868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4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345477" y="205184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272208" y="119285"/>
            <a:ext cx="10595113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Số?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B9082-D89E-4C41-88A6-81DEA8A557AF}"/>
              </a:ext>
            </a:extLst>
          </p:cNvPr>
          <p:cNvSpPr txBox="1"/>
          <p:nvPr/>
        </p:nvSpPr>
        <p:spPr>
          <a:xfrm>
            <a:off x="1172817" y="829751"/>
            <a:ext cx="10694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hình dưới đây, các con mèo có cân nặng bằng nhau, các con chó và rô-bốt cũng vậy.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81A7B-AA9F-40A4-B44D-44D2440AB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48" t="32174" r="9103" b="11594"/>
          <a:stretch/>
        </p:blipFill>
        <p:spPr>
          <a:xfrm>
            <a:off x="313144" y="1906969"/>
            <a:ext cx="11693323" cy="48317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F6C2C3-A9BC-49C4-B916-51DE716223F4}"/>
              </a:ext>
            </a:extLst>
          </p:cNvPr>
          <p:cNvSpPr/>
          <p:nvPr/>
        </p:nvSpPr>
        <p:spPr>
          <a:xfrm>
            <a:off x="2484783" y="5943584"/>
            <a:ext cx="626165" cy="705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D6291F-A53A-4FD1-A848-D51BFDB4E5EF}"/>
              </a:ext>
            </a:extLst>
          </p:cNvPr>
          <p:cNvSpPr/>
          <p:nvPr/>
        </p:nvSpPr>
        <p:spPr>
          <a:xfrm>
            <a:off x="6520070" y="6018310"/>
            <a:ext cx="695739" cy="705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EE0A1B-AB72-4579-A835-4B3FD0D32468}"/>
              </a:ext>
            </a:extLst>
          </p:cNvPr>
          <p:cNvSpPr/>
          <p:nvPr/>
        </p:nvSpPr>
        <p:spPr>
          <a:xfrm>
            <a:off x="10207487" y="6018310"/>
            <a:ext cx="626165" cy="705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706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437322" y="331427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3131"/>
            <a:ext cx="10595113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Một lớp học có 29 học sinh. Mỗi bàn chỉ xếp chỗ ngồi cho 2 học sinh. Hỏi cần ít nhất bao nhiêu bàn cho lớp học đó?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B9082-D89E-4C41-88A6-81DEA8A557AF}"/>
              </a:ext>
            </a:extLst>
          </p:cNvPr>
          <p:cNvSpPr txBox="1"/>
          <p:nvPr/>
        </p:nvSpPr>
        <p:spPr>
          <a:xfrm>
            <a:off x="1222513" y="2964449"/>
            <a:ext cx="10694504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giải</a:t>
            </a:r>
          </a:p>
          <a:p>
            <a:pPr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Vì: 29 : 2= 14 (dư 1) nên cần ít nhất 14 bàn cho lớp học đó.</a:t>
            </a:r>
          </a:p>
        </p:txBody>
      </p:sp>
    </p:spTree>
    <p:extLst>
      <p:ext uri="{BB962C8B-B14F-4D97-AF65-F5344CB8AC3E}">
        <p14:creationId xmlns:p14="http://schemas.microsoft.com/office/powerpoint/2010/main" val="56875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8577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Tìm số bị chia.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A53A71-09A8-4408-83E2-0ACD48AA9DF8}"/>
              </a:ext>
            </a:extLst>
          </p:cNvPr>
          <p:cNvGrpSpPr/>
          <p:nvPr/>
        </p:nvGrpSpPr>
        <p:grpSpPr>
          <a:xfrm>
            <a:off x="864704" y="1300923"/>
            <a:ext cx="10748871" cy="5557077"/>
            <a:chOff x="864704" y="1300923"/>
            <a:chExt cx="10748871" cy="555707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FC6496-6AF1-425A-8350-454611EDFE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391" t="41884" r="23125" b="11159"/>
            <a:stretch/>
          </p:blipFill>
          <p:spPr>
            <a:xfrm>
              <a:off x="1202635" y="1300923"/>
              <a:ext cx="10410940" cy="55570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4942B8-4F60-46C3-B749-6833DB845AD5}"/>
                </a:ext>
              </a:extLst>
            </p:cNvPr>
            <p:cNvSpPr/>
            <p:nvPr/>
          </p:nvSpPr>
          <p:spPr>
            <a:xfrm>
              <a:off x="864704" y="1391478"/>
              <a:ext cx="1530626" cy="5466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1524BA4-30D5-48F5-A133-8906190ABC7E}"/>
              </a:ext>
            </a:extLst>
          </p:cNvPr>
          <p:cNvSpPr/>
          <p:nvPr/>
        </p:nvSpPr>
        <p:spPr>
          <a:xfrm>
            <a:off x="3747051" y="5557077"/>
            <a:ext cx="765314" cy="78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48A56D-BA96-4918-9EB1-7C1CF54ECC8A}"/>
              </a:ext>
            </a:extLst>
          </p:cNvPr>
          <p:cNvSpPr/>
          <p:nvPr/>
        </p:nvSpPr>
        <p:spPr>
          <a:xfrm>
            <a:off x="8014251" y="3686865"/>
            <a:ext cx="765314" cy="78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BBF60E-5580-4672-AC4A-612B691C136D}"/>
              </a:ext>
            </a:extLst>
          </p:cNvPr>
          <p:cNvSpPr/>
          <p:nvPr/>
        </p:nvSpPr>
        <p:spPr>
          <a:xfrm>
            <a:off x="7431156" y="4679123"/>
            <a:ext cx="765314" cy="78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11478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77556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151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Office Theme</vt:lpstr>
      <vt:lpstr>CHIA SỐ CÓ HAI CHỮ SỐ CHO SỐ CÓ MỘT CHỮ SỐ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SỐ CÓ HAI CHỮ SỐ CHO SỐ CÓ MỘT CHỮ SỐ</dc:title>
  <dc:creator>Phuong Bui</dc:creator>
  <cp:lastModifiedBy>Phuong Bui</cp:lastModifiedBy>
  <cp:revision>4</cp:revision>
  <dcterms:created xsi:type="dcterms:W3CDTF">2022-08-04T06:43:22Z</dcterms:created>
  <dcterms:modified xsi:type="dcterms:W3CDTF">2022-08-04T07:51:15Z</dcterms:modified>
</cp:coreProperties>
</file>