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60"/>
    <a:srgbClr val="FED863"/>
    <a:srgbClr val="98DF41"/>
    <a:srgbClr val="FCDD6F"/>
    <a:srgbClr val="71C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DFD8-B4CA-4F16-9E59-6BAA1273AF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ACFC93-6D58-471E-8833-5D29E21D4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571F27-4FE0-42C0-9FCA-71794122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44FA9-2FA5-4321-8241-E68DBBDF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C65FB-714F-4B20-B287-6421BF9E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CB56-57C2-4831-869A-757047DFF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0552B9-8C43-40AC-838C-2FF3A9C64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DA9CAE-E927-4A18-A9A6-21740D362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31639-7053-4FD2-A5B2-CE12B517A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64BDED-B5DE-41E1-A551-350DC366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7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88D944-9541-4631-B22E-DCF0B7D0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D94C60-9E91-411B-8C64-E39A7D3E24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8870A-0CBA-46D9-81C3-BF4EC2ADE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D356F-B4B6-424B-B32A-80BB2641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52DE2-60E0-4D66-9BFC-F19F7C0EB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0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9B1D7-46C2-4EE6-9621-4BC75DF3B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0EA23-289F-4356-AC1E-F2D1C579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B80D82-D310-4459-9A60-E144EECE4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CF93-64EA-4754-9A50-493CF80D8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3CB92-8F60-4FA3-A231-1E14FD09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5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6AD-AFEB-4B1C-82BA-D3E6CAEE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B8938E-1106-497D-A397-2CC8EB343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87B99-CD09-4D39-8E28-C2061343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98D25-DA60-4FB1-8D23-D728174E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7EADD-12EA-4912-96CD-118B38332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1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DD69-7B8A-440C-B2A1-83506B66E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4E3E-BF4C-4BEA-AF46-ECEDD95A8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B614A-2FB0-45AD-92EC-D7782822E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0ABB8-B5EE-4798-A646-D4B92D5B8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1E8A5-9C70-4E46-8DEF-A2FD98A50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6ED44D-6AF9-4E94-9DD8-9A75C58FD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2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3F293-8F4A-4615-9DD5-F2853A363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19BC0-54C6-4446-AFB4-46908C250B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E573CF-7435-42C6-99A0-389A96BC0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6ED003-F7C5-4C05-B6E0-ACD4EC909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E77834-4F49-40B5-BB88-0792FA467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5BFFEE-EAE0-4C2D-9655-238835E25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47C891-67FA-480B-A687-160BF170B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B335B9-780F-442E-B387-4395145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55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3DB1-6041-4728-B42A-0FBE9E9C5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EF2AF-FE11-43FA-A73F-50EB32B39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8A8380-4548-48B7-BF7E-85A709B2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D54BA7-EA47-4F77-A357-9EE621E7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0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23ADCA-A8D5-4975-8AF3-3B3744C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180A2B-8F77-44DF-8C58-BFBC8C67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AF3D3-0DA8-490A-BF09-76103E471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497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25343-F0CE-4FB5-B3A1-62BFA2DB2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ABAB2-DB3C-4D8E-ACA9-169CB6CB8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8BF15-45B7-47C2-9B01-931748349C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A64BD-2945-4059-A425-38789933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6B737-1A0E-48BF-A748-C9F7C6EBB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4E1C3-E913-49F3-A7B9-EED1D207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99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C2F8A-4FAC-4DEB-9A07-D2BA5B76A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E08489-3E6C-4FC4-BD00-4913441F74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4E40E-12C5-4B5C-BF95-D4845B5A3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9F2F2C-EA7F-4656-B986-FA46D1E7A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B528F1-8857-4537-AB2E-E3E74B646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F62064-5D6E-4773-B4EA-4B9CA788B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44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8EC1F4-9EE6-40EE-8B4E-593E094F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A79EBD-6281-4005-9EA2-AB796B32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4152F-69B2-4D10-ABF7-01B3D7561B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F88F5-C145-4BD1-8373-107BAA346598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16977-04E3-412D-8DB0-0B1B9AB68A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407F9-BF4C-4C51-91DD-F03347867E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EC137-A146-4209-95DB-7DFD73EA2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6A3F9-9EC2-44E7-B653-DF44AD5DB6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63BD7F-0A56-4270-8346-8333B3581E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772DC4-E315-4084-A947-A0F12D8BD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DCECA99-DEB1-471A-85AD-F105D0DAB688}"/>
              </a:ext>
            </a:extLst>
          </p:cNvPr>
          <p:cNvSpPr/>
          <p:nvPr/>
        </p:nvSpPr>
        <p:spPr>
          <a:xfrm>
            <a:off x="8146473" y="5430982"/>
            <a:ext cx="3200400" cy="831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93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14C285-6FA5-40D4-BB84-145026A4A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04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220425102040_wm_shs-toan-3---tap-1">
            <a:extLst>
              <a:ext uri="{FF2B5EF4-FFF2-40B4-BE49-F238E27FC236}">
                <a16:creationId xmlns:a16="http://schemas.microsoft.com/office/drawing/2014/main" id="{20FFEBA3-B5C6-483C-B273-96F6EF896E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t="46667" r="86412" b="49802"/>
          <a:stretch/>
        </p:blipFill>
        <p:spPr bwMode="auto">
          <a:xfrm>
            <a:off x="304801" y="313038"/>
            <a:ext cx="872835" cy="82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B653C906-EEFE-4161-B2C0-BF0C17BC2860}"/>
              </a:ext>
            </a:extLst>
          </p:cNvPr>
          <p:cNvSpPr/>
          <p:nvPr/>
        </p:nvSpPr>
        <p:spPr>
          <a:xfrm>
            <a:off x="904850" y="2319132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82AB5C-C810-4EE3-BB26-E680C609FAD9}"/>
              </a:ext>
            </a:extLst>
          </p:cNvPr>
          <p:cNvSpPr txBox="1"/>
          <p:nvPr/>
        </p:nvSpPr>
        <p:spPr>
          <a:xfrm>
            <a:off x="1177636" y="495880"/>
            <a:ext cx="3844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5A7C3C-E67B-4E72-B4F3-8BEB664A8554}"/>
              </a:ext>
            </a:extLst>
          </p:cNvPr>
          <p:cNvSpPr txBox="1"/>
          <p:nvPr/>
        </p:nvSpPr>
        <p:spPr>
          <a:xfrm>
            <a:off x="304801" y="25608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a)</a:t>
            </a:r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C44E0B71-B893-4115-B4D8-EA45BA58B461}"/>
              </a:ext>
            </a:extLst>
          </p:cNvPr>
          <p:cNvSpPr/>
          <p:nvPr/>
        </p:nvSpPr>
        <p:spPr>
          <a:xfrm>
            <a:off x="1943941" y="2323178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9" name="Flowchart: Decision 8">
            <a:extLst>
              <a:ext uri="{FF2B5EF4-FFF2-40B4-BE49-F238E27FC236}">
                <a16:creationId xmlns:a16="http://schemas.microsoft.com/office/drawing/2014/main" id="{92FFE5DF-2E95-4CB4-8C00-F0C73A7FD3AD}"/>
              </a:ext>
            </a:extLst>
          </p:cNvPr>
          <p:cNvSpPr/>
          <p:nvPr/>
        </p:nvSpPr>
        <p:spPr>
          <a:xfrm>
            <a:off x="2983032" y="2303087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10" name="Flowchart: Decision 9">
            <a:extLst>
              <a:ext uri="{FF2B5EF4-FFF2-40B4-BE49-F238E27FC236}">
                <a16:creationId xmlns:a16="http://schemas.microsoft.com/office/drawing/2014/main" id="{2D109032-B972-4537-86C6-F142D219146D}"/>
              </a:ext>
            </a:extLst>
          </p:cNvPr>
          <p:cNvSpPr/>
          <p:nvPr/>
        </p:nvSpPr>
        <p:spPr>
          <a:xfrm>
            <a:off x="4022123" y="231385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1" name="Flowchart: Decision 10">
            <a:extLst>
              <a:ext uri="{FF2B5EF4-FFF2-40B4-BE49-F238E27FC236}">
                <a16:creationId xmlns:a16="http://schemas.microsoft.com/office/drawing/2014/main" id="{98AC71A5-3A98-4E06-BE9D-3544D23DAA3F}"/>
              </a:ext>
            </a:extLst>
          </p:cNvPr>
          <p:cNvSpPr/>
          <p:nvPr/>
        </p:nvSpPr>
        <p:spPr>
          <a:xfrm>
            <a:off x="5061214" y="2317905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276E5A9-4698-4148-A974-F4C5861FC94F}"/>
              </a:ext>
            </a:extLst>
          </p:cNvPr>
          <p:cNvSpPr/>
          <p:nvPr/>
        </p:nvSpPr>
        <p:spPr>
          <a:xfrm>
            <a:off x="6100305" y="2297814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13" name="Flowchart: Decision 12">
            <a:extLst>
              <a:ext uri="{FF2B5EF4-FFF2-40B4-BE49-F238E27FC236}">
                <a16:creationId xmlns:a16="http://schemas.microsoft.com/office/drawing/2014/main" id="{2B048DA7-639D-4F2D-B4B8-4375A4982C02}"/>
              </a:ext>
            </a:extLst>
          </p:cNvPr>
          <p:cNvSpPr/>
          <p:nvPr/>
        </p:nvSpPr>
        <p:spPr>
          <a:xfrm>
            <a:off x="7144641" y="22882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FC76D658-7D30-4FC7-AF97-18A1FD1AB7DA}"/>
              </a:ext>
            </a:extLst>
          </p:cNvPr>
          <p:cNvSpPr/>
          <p:nvPr/>
        </p:nvSpPr>
        <p:spPr>
          <a:xfrm>
            <a:off x="8183732" y="2299041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15" name="Flowchart: Decision 14">
            <a:extLst>
              <a:ext uri="{FF2B5EF4-FFF2-40B4-BE49-F238E27FC236}">
                <a16:creationId xmlns:a16="http://schemas.microsoft.com/office/drawing/2014/main" id="{51C60663-8FA2-4BC5-A0DA-AA324B4A5793}"/>
              </a:ext>
            </a:extLst>
          </p:cNvPr>
          <p:cNvSpPr/>
          <p:nvPr/>
        </p:nvSpPr>
        <p:spPr>
          <a:xfrm>
            <a:off x="9222823" y="2303087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16" name="Flowchart: Decision 15">
            <a:extLst>
              <a:ext uri="{FF2B5EF4-FFF2-40B4-BE49-F238E27FC236}">
                <a16:creationId xmlns:a16="http://schemas.microsoft.com/office/drawing/2014/main" id="{37509FBE-1767-47D7-BA7C-8F3EEE1C8A4B}"/>
              </a:ext>
            </a:extLst>
          </p:cNvPr>
          <p:cNvSpPr/>
          <p:nvPr/>
        </p:nvSpPr>
        <p:spPr>
          <a:xfrm>
            <a:off x="10261914" y="2282996"/>
            <a:ext cx="1025236" cy="1020183"/>
          </a:xfrm>
          <a:prstGeom prst="flowChartDecision">
            <a:avLst/>
          </a:prstGeom>
          <a:solidFill>
            <a:srgbClr val="71CCF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438ACFD4-A5BD-4EF5-9808-E9726146D914}"/>
              </a:ext>
            </a:extLst>
          </p:cNvPr>
          <p:cNvSpPr/>
          <p:nvPr/>
        </p:nvSpPr>
        <p:spPr>
          <a:xfrm>
            <a:off x="4018320" y="2311669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Flowchart: Decision 17">
            <a:extLst>
              <a:ext uri="{FF2B5EF4-FFF2-40B4-BE49-F238E27FC236}">
                <a16:creationId xmlns:a16="http://schemas.microsoft.com/office/drawing/2014/main" id="{AC98820E-7BCE-453E-ACC4-1B57BC1487B4}"/>
              </a:ext>
            </a:extLst>
          </p:cNvPr>
          <p:cNvSpPr/>
          <p:nvPr/>
        </p:nvSpPr>
        <p:spPr>
          <a:xfrm>
            <a:off x="7153251" y="2282995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Flowchart: Decision 18">
            <a:extLst>
              <a:ext uri="{FF2B5EF4-FFF2-40B4-BE49-F238E27FC236}">
                <a16:creationId xmlns:a16="http://schemas.microsoft.com/office/drawing/2014/main" id="{9125D471-EA74-4C59-ABE8-F3ACAB24843D}"/>
              </a:ext>
            </a:extLst>
          </p:cNvPr>
          <p:cNvSpPr/>
          <p:nvPr/>
        </p:nvSpPr>
        <p:spPr>
          <a:xfrm>
            <a:off x="9231433" y="2297814"/>
            <a:ext cx="1025236" cy="1020183"/>
          </a:xfrm>
          <a:prstGeom prst="flowChartDecisio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8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E7B12E9B-A2F7-4FBD-BB9E-8DDA7CEAE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539427" y="1638201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76C8058-E88C-417C-815B-E3579F1645D7}"/>
              </a:ext>
            </a:extLst>
          </p:cNvPr>
          <p:cNvSpPr txBox="1"/>
          <p:nvPr/>
        </p:nvSpPr>
        <p:spPr>
          <a:xfrm>
            <a:off x="1588255" y="1410381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1F5CA989-2E2D-49E3-AF13-6E58F884A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88571" y="1641994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30454D-576C-4711-A0D0-E25621FCF30D}"/>
              </a:ext>
            </a:extLst>
          </p:cNvPr>
          <p:cNvSpPr txBox="1"/>
          <p:nvPr/>
        </p:nvSpPr>
        <p:spPr>
          <a:xfrm>
            <a:off x="2637399" y="1414174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pic>
        <p:nvPicPr>
          <p:cNvPr id="26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418CE363-45BC-42AD-9989-798921C49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681050" y="1614138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C007BF2-9799-4531-B6F8-3A8778FFB460}"/>
              </a:ext>
            </a:extLst>
          </p:cNvPr>
          <p:cNvSpPr txBox="1"/>
          <p:nvPr/>
        </p:nvSpPr>
        <p:spPr>
          <a:xfrm>
            <a:off x="3729878" y="1386318"/>
            <a:ext cx="6559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96DC74-E583-4497-85D5-8ABB17A8A1D7}"/>
              </a:ext>
            </a:extLst>
          </p:cNvPr>
          <p:cNvSpPr txBox="1"/>
          <p:nvPr/>
        </p:nvSpPr>
        <p:spPr>
          <a:xfrm>
            <a:off x="315272" y="4745032"/>
            <a:ext cx="5261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b)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90BCE03-4BFA-416F-9BE8-F647EBA93C5B}"/>
              </a:ext>
            </a:extLst>
          </p:cNvPr>
          <p:cNvSpPr/>
          <p:nvPr/>
        </p:nvSpPr>
        <p:spPr>
          <a:xfrm>
            <a:off x="868570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9052472-2857-49A2-97B6-B0B77724E2C1}"/>
              </a:ext>
            </a:extLst>
          </p:cNvPr>
          <p:cNvSpPr/>
          <p:nvPr/>
        </p:nvSpPr>
        <p:spPr>
          <a:xfrm>
            <a:off x="1946322" y="4686743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606D8A1-2A35-451E-8A00-510D822334C5}"/>
              </a:ext>
            </a:extLst>
          </p:cNvPr>
          <p:cNvSpPr/>
          <p:nvPr/>
        </p:nvSpPr>
        <p:spPr>
          <a:xfrm>
            <a:off x="3027989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C584F46-023C-47E8-98D1-7D0F5ED92003}"/>
              </a:ext>
            </a:extLst>
          </p:cNvPr>
          <p:cNvSpPr/>
          <p:nvPr/>
        </p:nvSpPr>
        <p:spPr>
          <a:xfrm>
            <a:off x="4105741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E1A3518-22A7-4A39-8AE9-3AC6B026E5E9}"/>
              </a:ext>
            </a:extLst>
          </p:cNvPr>
          <p:cNvSpPr/>
          <p:nvPr/>
        </p:nvSpPr>
        <p:spPr>
          <a:xfrm>
            <a:off x="5193714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B1FE454-C1A2-469D-AF1B-8595B45452CA}"/>
              </a:ext>
            </a:extLst>
          </p:cNvPr>
          <p:cNvSpPr/>
          <p:nvPr/>
        </p:nvSpPr>
        <p:spPr>
          <a:xfrm>
            <a:off x="6271466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AB0051-16D3-4BAE-8103-DE3C7385E08A}"/>
              </a:ext>
            </a:extLst>
          </p:cNvPr>
          <p:cNvSpPr/>
          <p:nvPr/>
        </p:nvSpPr>
        <p:spPr>
          <a:xfrm>
            <a:off x="7349218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7AC3660-AA63-4CDB-BC1C-C17F0750BCEB}"/>
              </a:ext>
            </a:extLst>
          </p:cNvPr>
          <p:cNvSpPr/>
          <p:nvPr/>
        </p:nvSpPr>
        <p:spPr>
          <a:xfrm>
            <a:off x="8426970" y="4681539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AE1FB5A-E57C-40C8-AA36-48876730C03F}"/>
              </a:ext>
            </a:extLst>
          </p:cNvPr>
          <p:cNvSpPr/>
          <p:nvPr/>
        </p:nvSpPr>
        <p:spPr>
          <a:xfrm>
            <a:off x="9504722" y="4681539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2CADB8E-60A5-46FB-903A-2D99738E6E8C}"/>
              </a:ext>
            </a:extLst>
          </p:cNvPr>
          <p:cNvSpPr/>
          <p:nvPr/>
        </p:nvSpPr>
        <p:spPr>
          <a:xfrm>
            <a:off x="10582474" y="4694152"/>
            <a:ext cx="854321" cy="911514"/>
          </a:xfrm>
          <a:prstGeom prst="ellipse">
            <a:avLst/>
          </a:prstGeom>
          <a:solidFill>
            <a:srgbClr val="FCDD6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ECBF8A-5D04-414B-B3BA-A6A32AFE1719}"/>
              </a:ext>
            </a:extLst>
          </p:cNvPr>
          <p:cNvSpPr txBox="1"/>
          <p:nvPr/>
        </p:nvSpPr>
        <p:spPr>
          <a:xfrm>
            <a:off x="1369652" y="3809954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D2DE5E6-3518-4A9C-82CB-9DDA72343A46}"/>
              </a:ext>
            </a:extLst>
          </p:cNvPr>
          <p:cNvSpPr txBox="1"/>
          <p:nvPr/>
        </p:nvSpPr>
        <p:spPr>
          <a:xfrm>
            <a:off x="2580982" y="3811977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E82338B-A1C0-4EE8-A942-D71A4C02ED93}"/>
              </a:ext>
            </a:extLst>
          </p:cNvPr>
          <p:cNvSpPr txBox="1"/>
          <p:nvPr/>
        </p:nvSpPr>
        <p:spPr>
          <a:xfrm>
            <a:off x="3762355" y="3822706"/>
            <a:ext cx="574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</a:t>
            </a:r>
          </a:p>
        </p:txBody>
      </p:sp>
      <p:pic>
        <p:nvPicPr>
          <p:cNvPr id="42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712BCF26-EE7D-45D4-8C7D-0151B8AC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1374104" y="4034537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D20394DE-07AB-4674-84A8-565C14387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2528016" y="4038583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ình ảnh Mũi Tên Xanh Hoạt Hình Mũi Tên Hướng Gió PNG , Mũi Tên Clipart,  Phim Hoạt Hình Mũi Tên, Biểu Tượng Mũi Tên PNG và Vector với nền trong suốt">
            <a:extLst>
              <a:ext uri="{FF2B5EF4-FFF2-40B4-BE49-F238E27FC236}">
                <a16:creationId xmlns:a16="http://schemas.microsoft.com/office/drawing/2014/main" id="{A747830E-AF9B-4C42-90C8-00220B998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91" b="95349" l="4844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32598">
            <a:off x="3767176" y="4019560"/>
            <a:ext cx="753606" cy="101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val 44">
            <a:extLst>
              <a:ext uri="{FF2B5EF4-FFF2-40B4-BE49-F238E27FC236}">
                <a16:creationId xmlns:a16="http://schemas.microsoft.com/office/drawing/2014/main" id="{6882D505-C89F-45A6-8255-74C63368FC12}"/>
              </a:ext>
            </a:extLst>
          </p:cNvPr>
          <p:cNvSpPr/>
          <p:nvPr/>
        </p:nvSpPr>
        <p:spPr>
          <a:xfrm>
            <a:off x="4108013" y="468381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674A2BF-08CB-4C2F-B69D-33B05A9DACCB}"/>
              </a:ext>
            </a:extLst>
          </p:cNvPr>
          <p:cNvSpPr/>
          <p:nvPr/>
        </p:nvSpPr>
        <p:spPr>
          <a:xfrm>
            <a:off x="5187467" y="4694152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4251125-0827-4B33-B628-AC295AB8EB23}"/>
              </a:ext>
            </a:extLst>
          </p:cNvPr>
          <p:cNvSpPr/>
          <p:nvPr/>
        </p:nvSpPr>
        <p:spPr>
          <a:xfrm>
            <a:off x="7343647" y="4696291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15D1888-FFF9-4ECB-BCC6-B9ABB3DF7C50}"/>
              </a:ext>
            </a:extLst>
          </p:cNvPr>
          <p:cNvSpPr/>
          <p:nvPr/>
        </p:nvSpPr>
        <p:spPr>
          <a:xfrm>
            <a:off x="9504721" y="4682643"/>
            <a:ext cx="854321" cy="91151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996145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emph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30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7" presetClass="emph" presetSubtype="0" repeatCount="3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8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9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0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50" autoRev="1" fill="remove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7" presetClass="emph" presetSubtype="0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2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3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4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5" dur="250" autoRev="1" fill="remove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  <p:bldP spid="17" grpId="1" animBg="1"/>
      <p:bldP spid="18" grpId="0" animBg="1"/>
      <p:bldP spid="19" grpId="0" animBg="1"/>
      <p:bldP spid="20" grpId="0"/>
      <p:bldP spid="20" grpId="1"/>
      <p:bldP spid="25" grpId="0"/>
      <p:bldP spid="25" grpId="1"/>
      <p:bldP spid="27" grpId="0"/>
      <p:bldP spid="27" grpId="1"/>
      <p:bldP spid="30" grpId="0" animBg="1"/>
      <p:bldP spid="31" grpId="0" animBg="1"/>
      <p:bldP spid="32" grpId="0" animBg="1"/>
      <p:bldP spid="39" grpId="0"/>
      <p:bldP spid="40" grpId="0"/>
      <p:bldP spid="41" grpId="0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D9C4D-891C-46A2-949A-705576E75F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48" t="36013" r="74093" b="56116"/>
          <a:stretch/>
        </p:blipFill>
        <p:spPr>
          <a:xfrm>
            <a:off x="470729" y="534538"/>
            <a:ext cx="1849392" cy="7824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560287-CE8C-42E7-A67D-3F21628FE7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20" t="43884" r="49176" b="33923"/>
          <a:stretch/>
        </p:blipFill>
        <p:spPr>
          <a:xfrm>
            <a:off x="1134917" y="1336347"/>
            <a:ext cx="7253940" cy="27932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7CBB59-2C4B-4053-8E01-6D9319213D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92" t="43174" r="16604" b="34998"/>
          <a:stretch/>
        </p:blipFill>
        <p:spPr>
          <a:xfrm>
            <a:off x="3903259" y="3894164"/>
            <a:ext cx="7153824" cy="27092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004198-FD90-4B26-AF7E-4670EDFDD027}"/>
              </a:ext>
            </a:extLst>
          </p:cNvPr>
          <p:cNvSpPr/>
          <p:nvPr/>
        </p:nvSpPr>
        <p:spPr>
          <a:xfrm>
            <a:off x="3801210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19F78D-0E7B-4C45-AAA0-0EFB19172107}"/>
              </a:ext>
            </a:extLst>
          </p:cNvPr>
          <p:cNvSpPr/>
          <p:nvPr/>
        </p:nvSpPr>
        <p:spPr>
          <a:xfrm>
            <a:off x="4672662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716D689-7D95-49FF-8E14-AE9B3FE8B8D3}"/>
              </a:ext>
            </a:extLst>
          </p:cNvPr>
          <p:cNvSpPr/>
          <p:nvPr/>
        </p:nvSpPr>
        <p:spPr>
          <a:xfrm>
            <a:off x="5539483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681B8A0-3A5B-4CFC-99A4-3179AA6FFAD9}"/>
              </a:ext>
            </a:extLst>
          </p:cNvPr>
          <p:cNvSpPr/>
          <p:nvPr/>
        </p:nvSpPr>
        <p:spPr>
          <a:xfrm>
            <a:off x="6417386" y="3156790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56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8B8CEC-03BA-4834-982D-FB8B4A48541C}"/>
              </a:ext>
            </a:extLst>
          </p:cNvPr>
          <p:cNvSpPr/>
          <p:nvPr/>
        </p:nvSpPr>
        <p:spPr>
          <a:xfrm>
            <a:off x="7296347" y="3152634"/>
            <a:ext cx="824821" cy="583938"/>
          </a:xfrm>
          <a:prstGeom prst="rect">
            <a:avLst/>
          </a:prstGeom>
          <a:solidFill>
            <a:srgbClr val="FCD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42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76A86DC-4AA5-4D20-A4AE-D1E0FDACB2C0}"/>
              </a:ext>
            </a:extLst>
          </p:cNvPr>
          <p:cNvSpPr/>
          <p:nvPr/>
        </p:nvSpPr>
        <p:spPr>
          <a:xfrm>
            <a:off x="58355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9C0AF18-DD33-4445-9645-35DE2646C8F2}"/>
              </a:ext>
            </a:extLst>
          </p:cNvPr>
          <p:cNvSpPr/>
          <p:nvPr/>
        </p:nvSpPr>
        <p:spPr>
          <a:xfrm>
            <a:off x="6686074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8B5358-EE08-4EA8-BF31-230424A17063}"/>
              </a:ext>
            </a:extLst>
          </p:cNvPr>
          <p:cNvSpPr/>
          <p:nvPr/>
        </p:nvSpPr>
        <p:spPr>
          <a:xfrm>
            <a:off x="7544869" y="5775869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512C1F6-5342-42FF-A977-5B966C92ADB6}"/>
              </a:ext>
            </a:extLst>
          </p:cNvPr>
          <p:cNvSpPr/>
          <p:nvPr/>
        </p:nvSpPr>
        <p:spPr>
          <a:xfrm>
            <a:off x="8424930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000BD-E662-49A8-AD8F-573D33909C53}"/>
              </a:ext>
            </a:extLst>
          </p:cNvPr>
          <p:cNvSpPr/>
          <p:nvPr/>
        </p:nvSpPr>
        <p:spPr>
          <a:xfrm>
            <a:off x="9283725" y="5772515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350979-90BA-45D5-B7D2-EB8648008C72}"/>
              </a:ext>
            </a:extLst>
          </p:cNvPr>
          <p:cNvSpPr/>
          <p:nvPr/>
        </p:nvSpPr>
        <p:spPr>
          <a:xfrm>
            <a:off x="10134225" y="5765808"/>
            <a:ext cx="824821" cy="58393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ysClr val="windowText" lastClr="00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67834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8CEC3456-28F5-4F43-9D07-6314EB5FD812}"/>
              </a:ext>
            </a:extLst>
          </p:cNvPr>
          <p:cNvSpPr txBox="1"/>
          <p:nvPr/>
        </p:nvSpPr>
        <p:spPr>
          <a:xfrm>
            <a:off x="6167183" y="2953543"/>
            <a:ext cx="4693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20220425102040_wm_shs-toan-3---tap-1">
            <a:extLst>
              <a:ext uri="{FF2B5EF4-FFF2-40B4-BE49-F238E27FC236}">
                <a16:creationId xmlns:a16="http://schemas.microsoft.com/office/drawing/2014/main" id="{C0F549C7-7077-4CDF-93E4-FBD1B40A4A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t="76538" r="18422" b="19533"/>
          <a:stretch/>
        </p:blipFill>
        <p:spPr bwMode="auto">
          <a:xfrm>
            <a:off x="256673" y="240631"/>
            <a:ext cx="11265582" cy="85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5054B66-7B21-4B34-99EA-A126C139ADA6}"/>
              </a:ext>
            </a:extLst>
          </p:cNvPr>
          <p:cNvCxnSpPr>
            <a:cxnSpLocks/>
          </p:cNvCxnSpPr>
          <p:nvPr/>
        </p:nvCxnSpPr>
        <p:spPr>
          <a:xfrm>
            <a:off x="1028706" y="866274"/>
            <a:ext cx="5267820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6F85DDE-407F-4317-981F-CA0D50ACB13F}"/>
              </a:ext>
            </a:extLst>
          </p:cNvPr>
          <p:cNvCxnSpPr>
            <a:cxnSpLocks/>
          </p:cNvCxnSpPr>
          <p:nvPr/>
        </p:nvCxnSpPr>
        <p:spPr>
          <a:xfrm>
            <a:off x="6569242" y="866274"/>
            <a:ext cx="4612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45650D6-C5CE-42BA-BDDD-4E3EE54C415B}"/>
              </a:ext>
            </a:extLst>
          </p:cNvPr>
          <p:cNvSpPr/>
          <p:nvPr/>
        </p:nvSpPr>
        <p:spPr>
          <a:xfrm>
            <a:off x="1700462" y="1828800"/>
            <a:ext cx="1812759" cy="721895"/>
          </a:xfrm>
          <a:prstGeom prst="roundRect">
            <a:avLst/>
          </a:prstGeom>
          <a:solidFill>
            <a:srgbClr val="98DF4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E80973-9A0A-4CAA-9C97-17B19F6DC631}"/>
              </a:ext>
            </a:extLst>
          </p:cNvPr>
          <p:cNvSpPr txBox="1"/>
          <p:nvPr/>
        </p:nvSpPr>
        <p:spPr>
          <a:xfrm>
            <a:off x="900369" y="2866345"/>
            <a:ext cx="3864136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: 42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: …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F8002E3-9BCD-4BF5-940F-D370647CA977}"/>
              </a:ext>
            </a:extLst>
          </p:cNvPr>
          <p:cNvCxnSpPr>
            <a:cxnSpLocks/>
          </p:cNvCxnSpPr>
          <p:nvPr/>
        </p:nvCxnSpPr>
        <p:spPr>
          <a:xfrm>
            <a:off x="5255801" y="1560119"/>
            <a:ext cx="0" cy="42672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A811C8C1-C592-474C-9D84-0BABD36E86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868" t="40931" r="28158" b="46665"/>
          <a:stretch/>
        </p:blipFill>
        <p:spPr>
          <a:xfrm>
            <a:off x="7192874" y="1716506"/>
            <a:ext cx="2352175" cy="9663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DC2219-63DB-479A-9051-887EB9FAD1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138" t="54271" r="22764" b="35900"/>
          <a:stretch/>
        </p:blipFill>
        <p:spPr>
          <a:xfrm>
            <a:off x="6167183" y="2766471"/>
            <a:ext cx="4147890" cy="7615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65B1101-07D8-494A-8E0B-10661B9AEA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997" t="81419" r="14737" b="3486"/>
          <a:stretch/>
        </p:blipFill>
        <p:spPr>
          <a:xfrm>
            <a:off x="7731093" y="4181807"/>
            <a:ext cx="3560538" cy="115042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6704A93-1885-4C8B-B155-5EBA6631E7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82" t="68372" r="25000" b="21255"/>
          <a:stretch/>
        </p:blipFill>
        <p:spPr>
          <a:xfrm>
            <a:off x="6618720" y="3424108"/>
            <a:ext cx="3263214" cy="90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54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20220425102040_wm_shs-toan-3---tap-1">
            <a:extLst>
              <a:ext uri="{FF2B5EF4-FFF2-40B4-BE49-F238E27FC236}">
                <a16:creationId xmlns:a16="http://schemas.microsoft.com/office/drawing/2014/main" id="{36E42844-8784-4854-B513-9158D3959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6" t="80234" r="75525" b="15661"/>
          <a:stretch/>
        </p:blipFill>
        <p:spPr bwMode="auto">
          <a:xfrm>
            <a:off x="587418" y="545431"/>
            <a:ext cx="2572878" cy="89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20220425102040_wm_shs-toan-3---tap-1">
            <a:extLst>
              <a:ext uri="{FF2B5EF4-FFF2-40B4-BE49-F238E27FC236}">
                <a16:creationId xmlns:a16="http://schemas.microsoft.com/office/drawing/2014/main" id="{310307CD-72F4-43D6-8149-B36BF68A0A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86942" r="17145" b="8771"/>
          <a:stretch/>
        </p:blipFill>
        <p:spPr bwMode="auto">
          <a:xfrm>
            <a:off x="217726" y="3657888"/>
            <a:ext cx="11756547" cy="101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20220425102040_wm_shs-toan-3---tap-1">
            <a:extLst>
              <a:ext uri="{FF2B5EF4-FFF2-40B4-BE49-F238E27FC236}">
                <a16:creationId xmlns:a16="http://schemas.microsoft.com/office/drawing/2014/main" id="{0DABA006-4E13-4A8B-A0EB-95912F4CEC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0" t="84149" r="16787" b="12772"/>
          <a:stretch/>
        </p:blipFill>
        <p:spPr bwMode="auto">
          <a:xfrm>
            <a:off x="217726" y="1973178"/>
            <a:ext cx="11756548" cy="721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0083-3A8B-4B68-8C95-F06CF30A3FFA}"/>
              </a:ext>
            </a:extLst>
          </p:cNvPr>
          <p:cNvSpPr txBox="1"/>
          <p:nvPr/>
        </p:nvSpPr>
        <p:spPr>
          <a:xfrm>
            <a:off x="898358" y="2695073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6524A3-7BEE-4D00-96A7-C56F5212EB52}"/>
              </a:ext>
            </a:extLst>
          </p:cNvPr>
          <p:cNvSpPr txBox="1"/>
          <p:nvPr/>
        </p:nvSpPr>
        <p:spPr>
          <a:xfrm>
            <a:off x="2719137" y="2698702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4E5D86A-6636-464B-B044-56CDC68B59EC}"/>
              </a:ext>
            </a:extLst>
          </p:cNvPr>
          <p:cNvSpPr/>
          <p:nvPr/>
        </p:nvSpPr>
        <p:spPr>
          <a:xfrm>
            <a:off x="1828881" y="26832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75853C-7574-4070-BD9E-BD6D639F80C8}"/>
              </a:ext>
            </a:extLst>
          </p:cNvPr>
          <p:cNvSpPr txBox="1"/>
          <p:nvPr/>
        </p:nvSpPr>
        <p:spPr>
          <a:xfrm>
            <a:off x="4778026" y="26932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A93782-63C0-4AF8-B84E-C63591720A0A}"/>
              </a:ext>
            </a:extLst>
          </p:cNvPr>
          <p:cNvSpPr txBox="1"/>
          <p:nvPr/>
        </p:nvSpPr>
        <p:spPr>
          <a:xfrm>
            <a:off x="6598805" y="26968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B710C1-4B36-48C9-AD4A-9E0AAF0770F1}"/>
              </a:ext>
            </a:extLst>
          </p:cNvPr>
          <p:cNvSpPr/>
          <p:nvPr/>
        </p:nvSpPr>
        <p:spPr>
          <a:xfrm>
            <a:off x="5708549" y="26932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84C925-202E-4311-BFCA-56AF873476F1}"/>
              </a:ext>
            </a:extLst>
          </p:cNvPr>
          <p:cNvSpPr txBox="1"/>
          <p:nvPr/>
        </p:nvSpPr>
        <p:spPr>
          <a:xfrm>
            <a:off x="9172139" y="2717359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A81AD3-F2F3-40FF-A301-BE81FBB60332}"/>
              </a:ext>
            </a:extLst>
          </p:cNvPr>
          <p:cNvSpPr txBox="1"/>
          <p:nvPr/>
        </p:nvSpPr>
        <p:spPr>
          <a:xfrm>
            <a:off x="10992918" y="272098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3EE65A-BCE1-41FE-A5A1-C203407A6012}"/>
              </a:ext>
            </a:extLst>
          </p:cNvPr>
          <p:cNvSpPr/>
          <p:nvPr/>
        </p:nvSpPr>
        <p:spPr>
          <a:xfrm>
            <a:off x="10102662" y="2717359"/>
            <a:ext cx="668275" cy="65083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1E3135-F5AB-4810-81BE-79D9A687B81D}"/>
              </a:ext>
            </a:extLst>
          </p:cNvPr>
          <p:cNvSpPr txBox="1"/>
          <p:nvPr/>
        </p:nvSpPr>
        <p:spPr>
          <a:xfrm>
            <a:off x="1002553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18B117-53B1-4FE0-AFD7-71222D08AA1D}"/>
              </a:ext>
            </a:extLst>
          </p:cNvPr>
          <p:cNvSpPr txBox="1"/>
          <p:nvPr/>
        </p:nvSpPr>
        <p:spPr>
          <a:xfrm>
            <a:off x="2963768" y="46246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5A25708-BB04-415B-B191-E0A624DE686C}"/>
              </a:ext>
            </a:extLst>
          </p:cNvPr>
          <p:cNvSpPr/>
          <p:nvPr/>
        </p:nvSpPr>
        <p:spPr>
          <a:xfrm>
            <a:off x="1857456" y="461287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553689-883B-45CF-B619-E0E87CE972F7}"/>
              </a:ext>
            </a:extLst>
          </p:cNvPr>
          <p:cNvSpPr txBox="1"/>
          <p:nvPr/>
        </p:nvSpPr>
        <p:spPr>
          <a:xfrm>
            <a:off x="5009760" y="458956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6A3C48-1CB9-4046-9958-2D7AEF75398A}"/>
              </a:ext>
            </a:extLst>
          </p:cNvPr>
          <p:cNvSpPr txBox="1"/>
          <p:nvPr/>
        </p:nvSpPr>
        <p:spPr>
          <a:xfrm>
            <a:off x="6868174" y="460019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1842CD-482D-47C3-96E2-D990F53A8E12}"/>
              </a:ext>
            </a:extLst>
          </p:cNvPr>
          <p:cNvSpPr/>
          <p:nvPr/>
        </p:nvSpPr>
        <p:spPr>
          <a:xfrm>
            <a:off x="5761862" y="457776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E20683-87F1-4B33-BB8B-872C72E50447}"/>
              </a:ext>
            </a:extLst>
          </p:cNvPr>
          <p:cNvSpPr txBox="1"/>
          <p:nvPr/>
        </p:nvSpPr>
        <p:spPr>
          <a:xfrm>
            <a:off x="9342895" y="454957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53292BE-973C-4D6B-9520-E5424834D00F}"/>
              </a:ext>
            </a:extLst>
          </p:cNvPr>
          <p:cNvSpPr txBox="1"/>
          <p:nvPr/>
        </p:nvSpPr>
        <p:spPr>
          <a:xfrm>
            <a:off x="11201309" y="456020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F295FEA-FC07-4140-A15A-C46E8A390EED}"/>
              </a:ext>
            </a:extLst>
          </p:cNvPr>
          <p:cNvSpPr/>
          <p:nvPr/>
        </p:nvSpPr>
        <p:spPr>
          <a:xfrm>
            <a:off x="10134492" y="4517210"/>
            <a:ext cx="668275" cy="72189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ED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21670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 L 0.00065 -0.0976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88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0.00347 L -0.00052 -0.1018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47 L -0.00052 -0.1018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27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-0.00078 -0.12523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6273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 -0.11875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949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4 -1.11111E-6 L 0.00052 -0.11736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-5880"/>
                                    </p:animMotion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10" grpId="1" animBg="1"/>
      <p:bldP spid="11" grpId="0"/>
      <p:bldP spid="11" grpId="1"/>
      <p:bldP spid="12" grpId="0"/>
      <p:bldP spid="12" grpId="1"/>
      <p:bldP spid="13" grpId="0" animBg="1"/>
      <p:bldP spid="13" grpId="1" animBg="1"/>
      <p:bldP spid="14" grpId="0"/>
      <p:bldP spid="14" grpId="1"/>
      <p:bldP spid="15" grpId="0"/>
      <p:bldP spid="15" grpId="1"/>
      <p:bldP spid="16" grpId="0" animBg="1"/>
      <p:bldP spid="16" grpId="1" animBg="1"/>
      <p:bldP spid="17" grpId="0"/>
      <p:bldP spid="17" grpId="1"/>
      <p:bldP spid="18" grpId="0"/>
      <p:bldP spid="18" grpId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99</Words>
  <Application>Microsoft Office PowerPoint</Application>
  <PresentationFormat>Widescreen</PresentationFormat>
  <Paragraphs>69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 Ngoc Phu 20163167</dc:creator>
  <cp:lastModifiedBy>admin</cp:lastModifiedBy>
  <cp:revision>2</cp:revision>
  <dcterms:created xsi:type="dcterms:W3CDTF">2022-07-21T08:51:09Z</dcterms:created>
  <dcterms:modified xsi:type="dcterms:W3CDTF">2022-10-02T01:31:12Z</dcterms:modified>
</cp:coreProperties>
</file>