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  <p:sldMasterId id="2147483682" r:id="rId2"/>
    <p:sldMasterId id="2147483718" r:id="rId3"/>
    <p:sldMasterId id="2147483730" r:id="rId4"/>
    <p:sldMasterId id="2147483799" r:id="rId5"/>
  </p:sldMasterIdLst>
  <p:notesMasterIdLst>
    <p:notesMasterId r:id="rId36"/>
  </p:notesMasterIdLst>
  <p:sldIdLst>
    <p:sldId id="268" r:id="rId6"/>
    <p:sldId id="324" r:id="rId7"/>
    <p:sldId id="2710" r:id="rId8"/>
    <p:sldId id="343" r:id="rId9"/>
    <p:sldId id="302" r:id="rId10"/>
    <p:sldId id="304" r:id="rId11"/>
    <p:sldId id="2660" r:id="rId12"/>
    <p:sldId id="2661" r:id="rId13"/>
    <p:sldId id="2662" r:id="rId14"/>
    <p:sldId id="2663" r:id="rId15"/>
    <p:sldId id="2664" r:id="rId16"/>
    <p:sldId id="2665" r:id="rId17"/>
    <p:sldId id="2667" r:id="rId18"/>
    <p:sldId id="2668" r:id="rId19"/>
    <p:sldId id="2670" r:id="rId20"/>
    <p:sldId id="2671" r:id="rId21"/>
    <p:sldId id="2673" r:id="rId22"/>
    <p:sldId id="2674" r:id="rId23"/>
    <p:sldId id="2676" r:id="rId24"/>
    <p:sldId id="2677" r:id="rId25"/>
    <p:sldId id="2678" r:id="rId26"/>
    <p:sldId id="2680" r:id="rId27"/>
    <p:sldId id="365" r:id="rId28"/>
    <p:sldId id="2688" r:id="rId29"/>
    <p:sldId id="2705" r:id="rId30"/>
    <p:sldId id="259" r:id="rId31"/>
    <p:sldId id="2656" r:id="rId32"/>
    <p:sldId id="367" r:id="rId33"/>
    <p:sldId id="2704" r:id="rId34"/>
    <p:sldId id="2707" r:id="rId35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68"/>
            <p14:sldId id="324"/>
            <p14:sldId id="2710"/>
            <p14:sldId id="343"/>
            <p14:sldId id="302"/>
            <p14:sldId id="304"/>
            <p14:sldId id="2660"/>
            <p14:sldId id="2661"/>
            <p14:sldId id="2662"/>
            <p14:sldId id="2663"/>
            <p14:sldId id="2664"/>
            <p14:sldId id="2665"/>
            <p14:sldId id="2667"/>
            <p14:sldId id="2668"/>
            <p14:sldId id="2670"/>
            <p14:sldId id="2671"/>
            <p14:sldId id="2673"/>
            <p14:sldId id="2674"/>
            <p14:sldId id="2676"/>
            <p14:sldId id="2677"/>
            <p14:sldId id="2678"/>
            <p14:sldId id="2680"/>
            <p14:sldId id="365"/>
            <p14:sldId id="2688"/>
            <p14:sldId id="2705"/>
            <p14:sldId id="259"/>
            <p14:sldId id="2656"/>
            <p14:sldId id="367"/>
            <p14:sldId id="2704"/>
            <p14:sldId id="2707"/>
          </p14:sldIdLst>
        </p14:section>
        <p14:section name="Untitled Section" id="{D57258EA-FEF7-4B32-A45A-656DA101D38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560" autoAdjust="0"/>
  </p:normalViewPr>
  <p:slideViewPr>
    <p:cSldViewPr>
      <p:cViewPr varScale="1">
        <p:scale>
          <a:sx n="67" d="100"/>
          <a:sy n="67" d="100"/>
        </p:scale>
        <p:origin x="126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041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209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63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42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 hasCustomPrompt="1"/>
          </p:nvPr>
        </p:nvSpPr>
        <p:spPr>
          <a:xfrm>
            <a:off x="609427" y="2057667"/>
            <a:ext cx="2051100" cy="17076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5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2"/>
          </p:nvPr>
        </p:nvSpPr>
        <p:spPr>
          <a:xfrm>
            <a:off x="609425" y="3469167"/>
            <a:ext cx="6821100" cy="162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flipH="1">
            <a:off x="609425" y="4866245"/>
            <a:ext cx="3108300" cy="7020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241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77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01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0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3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93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39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8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28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56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9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40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78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9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38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05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64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477129"/>
      </p:ext>
    </p:extLst>
  </p:cSld>
  <p:clrMapOvr>
    <a:masterClrMapping/>
  </p:clrMapOvr>
  <p:transition spd="slow" advTm="4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798647"/>
      </p:ext>
    </p:extLst>
  </p:cSld>
  <p:clrMapOvr>
    <a:masterClrMapping/>
  </p:clrMapOvr>
  <p:transition spd="slow" advTm="4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03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28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847080"/>
      </p:ext>
    </p:extLst>
  </p:cSld>
  <p:clrMapOvr>
    <a:masterClrMapping/>
  </p:clrMapOvr>
  <p:transition spd="slow" advTm="4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303982"/>
      </p:ext>
    </p:extLst>
  </p:cSld>
  <p:clrMapOvr>
    <a:masterClrMapping/>
  </p:clrMapOvr>
  <p:transition spd="slow" advTm="4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506669"/>
      </p:ext>
    </p:extLst>
  </p:cSld>
  <p:clrMapOvr>
    <a:masterClrMapping/>
  </p:clrMapOvr>
  <p:transition spd="slow" advTm="4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693754"/>
      </p:ext>
    </p:extLst>
  </p:cSld>
  <p:clrMapOvr>
    <a:masterClrMapping/>
  </p:clrMapOvr>
  <p:transition spd="slow" advTm="4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379342"/>
      </p:ext>
    </p:extLst>
  </p:cSld>
  <p:clrMapOvr>
    <a:masterClrMapping/>
  </p:clrMapOvr>
  <p:transition spd="slow" advTm="4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9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2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43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90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096417"/>
      </p:ext>
    </p:extLst>
  </p:cSld>
  <p:clrMapOvr>
    <a:masterClrMapping/>
  </p:clrMapOvr>
  <p:transition spd="slow" advTm="4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90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986119"/>
      </p:ext>
    </p:extLst>
  </p:cSld>
  <p:clrMapOvr>
    <a:masterClrMapping/>
  </p:clrMapOvr>
  <p:transition spd="slow" advTm="400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086589"/>
      </p:ext>
    </p:extLst>
  </p:cSld>
  <p:clrMapOvr>
    <a:masterClrMapping/>
  </p:clrMapOvr>
  <p:transition spd="slow" advTm="400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2022/12/12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975358"/>
      </p:ext>
    </p:extLst>
  </p:cSld>
  <p:clrMapOvr>
    <a:masterClrMapping/>
  </p:clrMapOvr>
  <p:transition spd="slow" advTm="400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8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164735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470500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6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437284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4021"/>
      </p:ext>
    </p:extLst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669765"/>
      </p:ext>
    </p:extLst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890261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51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60995"/>
      </p:ext>
    </p:extLst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6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2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189"/>
      </p:ext>
    </p:extLst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72883"/>
      </p:ext>
    </p:extLst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988459"/>
      </p:ext>
    </p:extLst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679886"/>
      </p:ext>
    </p:extLst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6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76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84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4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96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25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51" indent="0">
              <a:buNone/>
              <a:defRPr sz="1800" b="1"/>
            </a:lvl3pPr>
            <a:lvl4pPr marL="1371079" indent="0">
              <a:buNone/>
              <a:defRPr sz="1600" b="1"/>
            </a:lvl4pPr>
            <a:lvl5pPr marL="1828104" indent="0">
              <a:buNone/>
              <a:defRPr sz="1600" b="1"/>
            </a:lvl5pPr>
            <a:lvl6pPr marL="2285132" indent="0">
              <a:buNone/>
              <a:defRPr sz="1600" b="1"/>
            </a:lvl6pPr>
            <a:lvl7pPr marL="2742157" indent="0">
              <a:buNone/>
              <a:defRPr sz="1600" b="1"/>
            </a:lvl7pPr>
            <a:lvl8pPr marL="3199182" indent="0">
              <a:buNone/>
              <a:defRPr sz="1600" b="1"/>
            </a:lvl8pPr>
            <a:lvl9pPr marL="36562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51" indent="0">
              <a:buNone/>
              <a:defRPr sz="1800" b="1"/>
            </a:lvl3pPr>
            <a:lvl4pPr marL="1371079" indent="0">
              <a:buNone/>
              <a:defRPr sz="1600" b="1"/>
            </a:lvl4pPr>
            <a:lvl5pPr marL="1828104" indent="0">
              <a:buNone/>
              <a:defRPr sz="1600" b="1"/>
            </a:lvl5pPr>
            <a:lvl6pPr marL="2285132" indent="0">
              <a:buNone/>
              <a:defRPr sz="1600" b="1"/>
            </a:lvl6pPr>
            <a:lvl7pPr marL="2742157" indent="0">
              <a:buNone/>
              <a:defRPr sz="1600" b="1"/>
            </a:lvl7pPr>
            <a:lvl8pPr marL="3199182" indent="0">
              <a:buNone/>
              <a:defRPr sz="1600" b="1"/>
            </a:lvl8pPr>
            <a:lvl9pPr marL="36562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50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32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7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33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69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7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3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25" indent="0">
              <a:buNone/>
              <a:defRPr sz="1200"/>
            </a:lvl2pPr>
            <a:lvl3pPr marL="914051" indent="0">
              <a:buNone/>
              <a:defRPr sz="1000"/>
            </a:lvl3pPr>
            <a:lvl4pPr marL="1371079" indent="0">
              <a:buNone/>
              <a:defRPr sz="900"/>
            </a:lvl4pPr>
            <a:lvl5pPr marL="1828104" indent="0">
              <a:buNone/>
              <a:defRPr sz="900"/>
            </a:lvl5pPr>
            <a:lvl6pPr marL="2285132" indent="0">
              <a:buNone/>
              <a:defRPr sz="900"/>
            </a:lvl6pPr>
            <a:lvl7pPr marL="2742157" indent="0">
              <a:buNone/>
              <a:defRPr sz="900"/>
            </a:lvl7pPr>
            <a:lvl8pPr marL="3199182" indent="0">
              <a:buNone/>
              <a:defRPr sz="900"/>
            </a:lvl8pPr>
            <a:lvl9pPr marL="36562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71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2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94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5" indent="0">
              <a:buNone/>
              <a:defRPr sz="2800"/>
            </a:lvl2pPr>
            <a:lvl3pPr marL="914051" indent="0">
              <a:buNone/>
              <a:defRPr sz="2400"/>
            </a:lvl3pPr>
            <a:lvl4pPr marL="1371079" indent="0">
              <a:buNone/>
              <a:defRPr sz="2000"/>
            </a:lvl4pPr>
            <a:lvl5pPr marL="1828104" indent="0">
              <a:buNone/>
              <a:defRPr sz="2000"/>
            </a:lvl5pPr>
            <a:lvl6pPr marL="2285132" indent="0">
              <a:buNone/>
              <a:defRPr sz="2000"/>
            </a:lvl6pPr>
            <a:lvl7pPr marL="2742157" indent="0">
              <a:buNone/>
              <a:defRPr sz="2000"/>
            </a:lvl7pPr>
            <a:lvl8pPr marL="3199182" indent="0">
              <a:buNone/>
              <a:defRPr sz="2000"/>
            </a:lvl8pPr>
            <a:lvl9pPr marL="36562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25" indent="0">
              <a:buNone/>
              <a:defRPr sz="1200"/>
            </a:lvl2pPr>
            <a:lvl3pPr marL="914051" indent="0">
              <a:buNone/>
              <a:defRPr sz="1000"/>
            </a:lvl3pPr>
            <a:lvl4pPr marL="1371079" indent="0">
              <a:buNone/>
              <a:defRPr sz="900"/>
            </a:lvl4pPr>
            <a:lvl5pPr marL="1828104" indent="0">
              <a:buNone/>
              <a:defRPr sz="900"/>
            </a:lvl5pPr>
            <a:lvl6pPr marL="2285132" indent="0">
              <a:buNone/>
              <a:defRPr sz="900"/>
            </a:lvl6pPr>
            <a:lvl7pPr marL="2742157" indent="0">
              <a:buNone/>
              <a:defRPr sz="900"/>
            </a:lvl7pPr>
            <a:lvl8pPr marL="3199182" indent="0">
              <a:buNone/>
              <a:defRPr sz="900"/>
            </a:lvl8pPr>
            <a:lvl9pPr marL="36562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82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68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7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7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32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23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82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24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21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1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2022/12/12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1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1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919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835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1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1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1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804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523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1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915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05" tIns="45700" rIns="91405" bIns="457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05" tIns="45700" rIns="91405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7"/>
            <a:ext cx="2133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1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051"/>
              <a:t>12/12/2022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87"/>
            <a:ext cx="2895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7"/>
            <a:ext cx="2133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1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05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077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9140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9" indent="-342769" algn="l" defTabSz="91405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68" indent="-285640" algn="l" defTabSz="9140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66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91" indent="-228513" algn="l" defTabSz="91405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16" indent="-228513" algn="l" defTabSz="91405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46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72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98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23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5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1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9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04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2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57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82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09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admin\Desktop\học oline năm 2021-2022\soank\ảnh  dạy\40-hinh-nen-powerpoint-ve-moi-truong-cuc-chat-cho-bai-thuyet-trinh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5"/>
          <a:stretch/>
        </p:blipFill>
        <p:spPr bwMode="auto">
          <a:xfrm>
            <a:off x="0" y="0"/>
            <a:ext cx="9144000" cy="678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12535" y="243956"/>
            <a:ext cx="8991599" cy="2408350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>
              <a:defRPr/>
            </a:pPr>
            <a:endParaRPr lang="en-US" sz="2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ea typeface="Aachen" panose="02020500000000000000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CHÀO MỪNG </a:t>
            </a:r>
            <a:r>
              <a:rPr lang="en-US" sz="32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tiết</a:t>
            </a:r>
            <a:endParaRPr lang="en-US" sz="32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ea typeface="Aachen" panose="02020500000000000000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7200" b="1" cap="all" dirty="0">
                <a:ln w="0"/>
                <a:solidFill>
                  <a:srgbClr val="119EBC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MĨ THUẬT</a:t>
            </a:r>
            <a:endParaRPr lang="en-US" sz="5400" b="1" cap="all" dirty="0">
              <a:ln w="0"/>
              <a:solidFill>
                <a:srgbClr val="119EBC"/>
              </a:solidFill>
              <a:effectLst>
                <a:reflection blurRad="12700" stA="50000" endPos="50000" dist="5000" dir="5400000" sy="-100000" rotWithShape="0"/>
              </a:effectLst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3863294"/>
            <a:ext cx="1979722" cy="68480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 THUẬT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</p:txBody>
      </p:sp>
      <p:pic>
        <p:nvPicPr>
          <p:cNvPr id="1028" name="Picture 4" descr="C:\Users\admin\Downloads\z2893388452480_d695ffb6cac805b8f69ca8aec8836f39-removebg-previe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8" t="41735" r="17005" b="9748"/>
          <a:stretch/>
        </p:blipFill>
        <p:spPr bwMode="auto">
          <a:xfrm>
            <a:off x="4708334" y="2974825"/>
            <a:ext cx="4296279" cy="378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127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01FEAD-7D5C-4A2B-AF71-5EE778320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0"/>
            <a:ext cx="469306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78BC12-B0DC-4BC9-8935-D4BE82FE4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08" y="0"/>
            <a:ext cx="4228838" cy="320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77C788-B1E9-48D0-A44D-A9E6F3D62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604" y="3122267"/>
            <a:ext cx="4100846" cy="373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0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colorful fruits&#10;&#10;Description automatically generated with low confidence">
            <a:extLst>
              <a:ext uri="{FF2B5EF4-FFF2-40B4-BE49-F238E27FC236}">
                <a16:creationId xmlns:a16="http://schemas.microsoft.com/office/drawing/2014/main" id="{0E4E4141-43FC-49B9-94B0-44F596A808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8" r="2" b="2"/>
          <a:stretch/>
        </p:blipFill>
        <p:spPr>
          <a:xfrm>
            <a:off x="342900" y="457200"/>
            <a:ext cx="84582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96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allOver"/>
      </p:transition>
    </mc:Choice>
    <mc:Fallback xmlns="">
      <p:transition spd="slow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E28775-DF4F-4DF7-8109-A126323F0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79800" cy="4185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10521B-C9D4-4F8D-AA81-AFCE0832D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455" y="1371600"/>
            <a:ext cx="5588497" cy="5486400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B2E35FAD-512C-42AE-A1A6-F588C3DBEE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410790"/>
            <a:ext cx="1773672" cy="222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2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4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C47979-7394-4046-8418-C1BAEA969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783"/>
            <a:ext cx="9144000" cy="644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34703"/>
      </p:ext>
    </p:extLst>
  </p:cSld>
  <p:clrMapOvr>
    <a:masterClrMapping/>
  </p:clrMapOvr>
  <p:transition spd="slow" advClick="0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1299" y="321733"/>
            <a:ext cx="8660121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F0EF39-C5AF-4425-A7CB-F1992209A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22" y="1674947"/>
            <a:ext cx="4684502" cy="3466531"/>
          </a:xfrm>
          <a:prstGeom prst="rect">
            <a:avLst/>
          </a:prstGeom>
        </p:spPr>
      </p:pic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65FAE3-3A05-4799-A4B4-26325F50D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704" y="1662431"/>
            <a:ext cx="2413000" cy="180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40384"/>
      </p:ext>
    </p:extLst>
  </p:cSld>
  <p:clrMapOvr>
    <a:masterClrMapping/>
  </p:clrMapOvr>
  <p:transition spd="slow" advClick="0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4501" y="1090453"/>
            <a:ext cx="7098924" cy="523827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4501" y="1090453"/>
            <a:ext cx="7098924" cy="523827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094084-D2A4-47D2-A7F4-E3BA77658B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51" r="6550" b="1"/>
          <a:stretch/>
        </p:blipFill>
        <p:spPr>
          <a:xfrm>
            <a:off x="960500" y="677668"/>
            <a:ext cx="7222999" cy="541725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4" name="Graphic 212">
            <a:extLst>
              <a:ext uri="{FF2B5EF4-FFF2-40B4-BE49-F238E27FC236}">
                <a16:creationId xmlns:a16="http://schemas.microsoft.com/office/drawing/2014/main" id="{7BD8AB83-2763-4392-B4B9-049CDF1F6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05206" y="168141"/>
            <a:ext cx="756834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6" name="Graphic 212">
            <a:extLst>
              <a:ext uri="{FF2B5EF4-FFF2-40B4-BE49-F238E27FC236}">
                <a16:creationId xmlns:a16="http://schemas.microsoft.com/office/drawing/2014/main" id="{480F071C-C35C-4CE1-8EE5-8ED96E2F4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05206" y="168141"/>
            <a:ext cx="756834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D97FAB4-59E0-4E65-B50B-867B14D2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595" y="4428611"/>
            <a:ext cx="423905" cy="56520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D578F4B-2751-4FC2-8853-FAC5C5913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595" y="4428611"/>
            <a:ext cx="423905" cy="56520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384387"/>
      </p:ext>
    </p:extLst>
  </p:cSld>
  <p:clrMapOvr>
    <a:masterClrMapping/>
  </p:clrMapOvr>
  <p:transition spd="slow" advClick="0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41CC76-A23F-4467-8F0F-CAB79CB5A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662"/>
            <a:ext cx="9144000" cy="649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82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>
        <p14:glitter pattern="hexagon"/>
      </p:transition>
    </mc:Choice>
    <mc:Fallback xmlns="">
      <p:transition spd="slow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79C837-6AC9-412A-83C8-06CAD8B56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686"/>
            <a:ext cx="9144000" cy="666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8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ip dir="r"/>
      </p:transition>
    </mc:Choice>
    <mc:Fallback xmlns="">
      <p:transition spd="slow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15D06B-B1D0-4B0E-833E-A10A02530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-152400"/>
            <a:ext cx="8120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11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F04FBE-C3A0-47EB-B142-56A046163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191055"/>
      </p:ext>
    </p:extLst>
  </p:cSld>
  <p:clrMapOvr>
    <a:masterClrMapping/>
  </p:clrMapOvr>
  <p:transition spd="slow" advClick="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B7859-A7F8-4372-A7C2-4FBEC0ADF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8CAC2ED4-6025-4169-B318-C14A117D2D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1" y="0"/>
            <a:ext cx="9128239" cy="6875362"/>
          </a:xfrm>
        </p:spPr>
      </p:pic>
    </p:spTree>
    <p:extLst>
      <p:ext uri="{BB962C8B-B14F-4D97-AF65-F5344CB8AC3E}">
        <p14:creationId xmlns:p14="http://schemas.microsoft.com/office/powerpoint/2010/main" val="218549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B78712-0661-4DF9-AE33-819212E8C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0" y="0"/>
            <a:ext cx="9058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97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crush"/>
      </p:transition>
    </mc:Choice>
    <mc:Fallback xmlns="">
      <p:transition spd="slow"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DCBBC8-D75D-4108-83B5-BCBF488C7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315"/>
            <a:ext cx="9144000" cy="676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42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F829FC-01FB-41E3-BEE9-2FEFCF5B8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5" y="0"/>
            <a:ext cx="90926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4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89B8EE17-C2DB-446F-8194-381EF581EB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5" b="10231"/>
          <a:stretch/>
        </p:blipFill>
        <p:spPr>
          <a:xfrm>
            <a:off x="304800" y="0"/>
            <a:ext cx="88392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5211" t="23430" r="9794" b="27858"/>
          <a:stretch/>
        </p:blipFill>
        <p:spPr>
          <a:xfrm rot="21276945">
            <a:off x="2209800" y="3264015"/>
            <a:ext cx="4724400" cy="25567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613865">
            <a:off x="1760603" y="4213856"/>
            <a:ext cx="12797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6600CC"/>
                </a:solidFill>
                <a:latin typeface="Jokerman" panose="04090605060D06020702" pitchFamily="82" charset="0"/>
              </a:rPr>
              <a:t>2</a:t>
            </a:r>
            <a:r>
              <a:rPr lang="en-US" sz="6000" b="1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9" name="Picture 10" descr="Dạy vẽ cho bé - nhiều bổ ích ~ TRUNG TÂM ĐÀO TẠO MỸ THUẬT NÉT NGỘ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FBF3"/>
              </a:clrFrom>
              <a:clrTo>
                <a:srgbClr val="FAFB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319516"/>
            <a:ext cx="3009813" cy="258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04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10C998-23C3-4E23-B8D8-69AA05498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90678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70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, indoor, orange, clipart&#10;&#10;Description automatically generated">
            <a:extLst>
              <a:ext uri="{FF2B5EF4-FFF2-40B4-BE49-F238E27FC236}">
                <a16:creationId xmlns:a16="http://schemas.microsoft.com/office/drawing/2014/main" id="{7739929A-C651-4C47-AF3D-F32FB96A00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5" t="14477" b="17963"/>
          <a:stretch/>
        </p:blipFill>
        <p:spPr>
          <a:xfrm>
            <a:off x="189744" y="685800"/>
            <a:ext cx="8764512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74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000">
        <p14:gallery dir="l"/>
      </p:transition>
    </mc:Choice>
    <mc:Fallback xmlns="">
      <p:transition spd="slow" advTm="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0" y="0"/>
            <a:ext cx="9137921" cy="6925744"/>
            <a:chOff x="0" y="-4566"/>
            <a:chExt cx="12183895" cy="6930356"/>
          </a:xfrm>
        </p:grpSpPr>
        <p:pic>
          <p:nvPicPr>
            <p:cNvPr id="25" name="Picture 24" descr="Picture5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4566"/>
              <a:ext cx="12183895" cy="6862566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658808" y="878579"/>
              <a:ext cx="8109858" cy="3576677"/>
              <a:chOff x="-229467" y="160123"/>
              <a:chExt cx="8109858" cy="357667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36" name="Rounded Rectangle 35"/>
              <p:cNvSpPr/>
              <p:nvPr/>
            </p:nvSpPr>
            <p:spPr>
              <a:xfrm>
                <a:off x="-229467" y="160123"/>
                <a:ext cx="8109858" cy="3576677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-75079" y="901055"/>
                <a:ext cx="7829089" cy="206347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Em</a:t>
                </a:r>
                <a:r>
                  <a:rPr lang="en-US" sz="32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hãy</a:t>
                </a:r>
                <a:r>
                  <a:rPr lang="en-US" sz="32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sử</a:t>
                </a:r>
                <a:r>
                  <a:rPr lang="en-US" sz="32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dụng</a:t>
                </a:r>
                <a:r>
                  <a:rPr lang="en-US" sz="32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những</a:t>
                </a:r>
                <a:r>
                  <a:rPr lang="en-US" sz="32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màu</a:t>
                </a:r>
                <a:r>
                  <a:rPr lang="en-US" sz="32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32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bản</a:t>
                </a:r>
                <a:r>
                  <a:rPr lang="en-US" sz="32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đã</a:t>
                </a:r>
                <a:r>
                  <a:rPr lang="en-US" sz="32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học</a:t>
                </a:r>
                <a:r>
                  <a:rPr lang="en-US" sz="32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trang</a:t>
                </a:r>
                <a:r>
                  <a:rPr lang="en-US" sz="32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trí</a:t>
                </a:r>
                <a:r>
                  <a:rPr lang="en-US" sz="32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32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chiếc</a:t>
                </a:r>
                <a:r>
                  <a:rPr lang="en-US" sz="32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cốc</a:t>
                </a:r>
                <a:r>
                  <a:rPr lang="en-US" sz="32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giấy</a:t>
                </a:r>
                <a:r>
                  <a:rPr lang="en-US" sz="32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(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hoặc</a:t>
                </a:r>
                <a:r>
                  <a:rPr lang="en-US" sz="32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chai,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lọ</a:t>
                </a:r>
                <a:r>
                  <a:rPr lang="en-US" sz="32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nhựa</a:t>
                </a:r>
                <a:r>
                  <a:rPr lang="en-US" sz="32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…)</a:t>
                </a:r>
              </a:p>
              <a:p>
                <a:pPr algn="ctr"/>
                <a:r>
                  <a:rPr lang="en-US" sz="3200" b="1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theo</a:t>
                </a:r>
                <a:r>
                  <a:rPr lang="en-US" sz="32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ý 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thích</a:t>
                </a:r>
                <a:r>
                  <a:rPr lang="en-US" sz="32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837108" y="413326"/>
                <a:ext cx="6004714" cy="55436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LUYỆN TẬP, SÁNG TẠO</a:t>
                </a:r>
                <a:endParaRPr lang="en-US" sz="3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28" name="Picture 3" descr="C:\Users\Admin\Downloads\girl-painting-goldfish-on-canvas-vector-18009403-removebg-preview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722019" y="2235262"/>
              <a:ext cx="4461876" cy="4690528"/>
            </a:xfrm>
            <a:prstGeom prst="rect">
              <a:avLst/>
            </a:prstGeom>
            <a:noFill/>
          </p:spPr>
        </p:pic>
        <p:grpSp>
          <p:nvGrpSpPr>
            <p:cNvPr id="29" name="Group 28"/>
            <p:cNvGrpSpPr/>
            <p:nvPr/>
          </p:nvGrpSpPr>
          <p:grpSpPr>
            <a:xfrm>
              <a:off x="3176142" y="4769796"/>
              <a:ext cx="5466143" cy="2042210"/>
              <a:chOff x="3132704" y="3909626"/>
              <a:chExt cx="6286270" cy="2719590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3132704" y="4093474"/>
                <a:ext cx="6286270" cy="2535742"/>
                <a:chOff x="2131091" y="4075417"/>
                <a:chExt cx="6286270" cy="2535742"/>
              </a:xfrm>
            </p:grpSpPr>
            <p:pic>
              <p:nvPicPr>
                <p:cNvPr id="33" name="Picture 32" descr="C:\Users\Admin\Downloads\hoa_2-removebg-preview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 rot="611620">
                  <a:off x="2894768" y="4075417"/>
                  <a:ext cx="1421255" cy="1421254"/>
                </a:xfrm>
                <a:prstGeom prst="rect">
                  <a:avLst/>
                </a:prstGeom>
                <a:noFill/>
              </p:spPr>
            </p:pic>
            <p:pic>
              <p:nvPicPr>
                <p:cNvPr id="34" name="Picture 5" descr="D:\hình nền\kisspng-free-content-clip-art-flower-grass-cliparts-5aaaf1952cd524.6778409515211524051836-removebg-preview.png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4964367" y="4709389"/>
                  <a:ext cx="3452994" cy="1763862"/>
                </a:xfrm>
                <a:prstGeom prst="rect">
                  <a:avLst/>
                </a:prstGeom>
                <a:noFill/>
              </p:spPr>
            </p:pic>
            <p:pic>
              <p:nvPicPr>
                <p:cNvPr id="35" name="Picture 5" descr="D:\hình nền\kisspng-free-content-clip-art-flower-grass-cliparts-5aaaf1952cd524.6778409515211524051836-removebg-preview.png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2131091" y="4847297"/>
                  <a:ext cx="3452994" cy="1763862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32" name="Picture 31" descr="C:\Users\Admin\Downloads\hoa_2-removebg-preview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1612053">
                <a:off x="4828446" y="3909626"/>
                <a:ext cx="1760225" cy="1760225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-45038" y="-45487"/>
            <a:ext cx="1686893" cy="1712095"/>
            <a:chOff x="-1219448" y="-413335"/>
            <a:chExt cx="1460354" cy="134801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9448" y="-413335"/>
              <a:ext cx="1460354" cy="1348019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-719792" y="-12059"/>
              <a:ext cx="526227" cy="6542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Picture 2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BC23B4D-5FE6-439D-81E6-B6341BF2BC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731" y="3210340"/>
            <a:ext cx="3369436" cy="33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68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 invX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0E10E2F-4592-439D-A737-AE5C711B0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42875"/>
            <a:ext cx="8763000" cy="6572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25AB72-A384-4C9D-87E3-92DBD3B7889C}"/>
              </a:ext>
            </a:extLst>
          </p:cNvPr>
          <p:cNvSpPr txBox="1"/>
          <p:nvPr/>
        </p:nvSpPr>
        <p:spPr>
          <a:xfrm>
            <a:off x="3048000" y="1524000"/>
            <a:ext cx="56388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cap="none" spc="0" dirty="0" err="1">
                <a:ln w="0"/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cap="none" spc="0" dirty="0">
                <a:ln w="0"/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cap="none" spc="0" dirty="0">
                <a:ln w="0"/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cap="none" spc="0" dirty="0">
                <a:ln w="0"/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cap="none" spc="0" dirty="0">
                <a:ln w="0"/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cap="none" spc="0" dirty="0">
                <a:ln w="0"/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cap="none" spc="0" dirty="0" err="1">
                <a:ln w="0"/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cap="none" spc="0" dirty="0">
                <a:ln w="0"/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cap="none" spc="0" dirty="0">
                <a:ln w="0"/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cap="none" spc="0" dirty="0" err="1">
                <a:ln w="0"/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cap="none" spc="0" dirty="0">
                <a:ln w="0"/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cap="none" spc="0" dirty="0">
                <a:ln w="0"/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cap="none" spc="0" dirty="0">
                <a:ln w="0"/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 dirty="0">
                <a:ln w="0"/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cap="none" spc="0" dirty="0">
                <a:ln w="0"/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lang="en-US" sz="3200" b="1" dirty="0">
              <a:ln w="0"/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cap="none" spc="0" dirty="0" err="1">
                <a:ln w="0"/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200" b="1" dirty="0" err="1">
                <a:ln w="0"/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endParaRPr lang="en-US" sz="3200" b="1" cap="none" spc="0" dirty="0">
              <a:ln w="0"/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ln w="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3200" b="1" dirty="0">
                <a:ln w="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ln w="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n w="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200" b="1" dirty="0">
                <a:ln w="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n w="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ln w="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ln w="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89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89B8EE17-C2DB-446F-8194-381EF581EB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5" b="10231"/>
          <a:stretch/>
        </p:blipFill>
        <p:spPr>
          <a:xfrm>
            <a:off x="457198" y="0"/>
            <a:ext cx="8686802" cy="6400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6BF4AA-CDA9-40DF-A2B3-6B39F073DE1A}"/>
              </a:ext>
            </a:extLst>
          </p:cNvPr>
          <p:cNvSpPr txBox="1"/>
          <p:nvPr/>
        </p:nvSpPr>
        <p:spPr>
          <a:xfrm>
            <a:off x="1371600" y="3336348"/>
            <a:ext cx="548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600CC"/>
                </a:solidFill>
                <a:latin typeface="Jokerman" panose="04090605060D06020702" pitchFamily="82" charset="0"/>
              </a:rPr>
              <a:t>5.VẬN DỤNG,     PHÁT TRIỂN</a:t>
            </a:r>
          </a:p>
        </p:txBody>
      </p:sp>
    </p:spTree>
    <p:extLst>
      <p:ext uri="{BB962C8B-B14F-4D97-AF65-F5344CB8AC3E}">
        <p14:creationId xmlns:p14="http://schemas.microsoft.com/office/powerpoint/2010/main" val="1069609626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ED86F78E-329D-4CFD-8B2C-D2DD0C965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10" y="484632"/>
            <a:ext cx="4696267" cy="5888737"/>
          </a:xfrm>
          <a:prstGeom prst="rect">
            <a:avLst/>
          </a:prstGeom>
        </p:spPr>
      </p:pic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5DB61FEB-BBF7-4446-B6DC-1652B1FBB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991" y="1328642"/>
            <a:ext cx="3129534" cy="420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32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airplane" invX="1"/>
      </p:transition>
    </mc:Choice>
    <mc:Fallback xmlns="">
      <p:transition spd="slow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276E91CD-E84C-490B-80C3-58EBFAFD9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14" y="-170480"/>
            <a:ext cx="9104185" cy="6858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E910481-D0B9-45C7-96B0-3CB6B76EE2E6}"/>
              </a:ext>
            </a:extLst>
          </p:cNvPr>
          <p:cNvSpPr txBox="1"/>
          <p:nvPr/>
        </p:nvSpPr>
        <p:spPr>
          <a:xfrm>
            <a:off x="4365171" y="1567543"/>
            <a:ext cx="4902299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vi-VN" sz="2800" b="1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Nhận biết và đọc được tên một</a:t>
            </a:r>
            <a:r>
              <a:rPr lang="en-US" sz="2800" b="1" i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 </a:t>
            </a:r>
            <a:r>
              <a:rPr lang="vi-VN" sz="2800" b="1" i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số </a:t>
            </a:r>
            <a:r>
              <a:rPr lang="vi-VN" sz="2800" b="1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màu cơ bản trên đồ vật, sự vật</a:t>
            </a:r>
            <a:r>
              <a:rPr lang="en-US" sz="2800" b="1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…</a:t>
            </a:r>
          </a:p>
          <a:p>
            <a:pPr marL="342900" indent="-342900" algn="ctr">
              <a:buFontTx/>
              <a:buChar char="-"/>
            </a:pPr>
            <a:endParaRPr lang="en-US" sz="2800" b="1" i="0" dirty="0">
              <a:solidFill>
                <a:schemeClr val="accent1">
                  <a:lumMod val="75000"/>
                </a:schemeClr>
              </a:solidFill>
              <a:effectLst/>
              <a:latin typeface="+mj-lt"/>
            </a:endParaRPr>
          </a:p>
          <a:p>
            <a:pPr algn="ctr"/>
            <a:r>
              <a:rPr lang="en-US" sz="2800" b="0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 </a:t>
            </a:r>
            <a:r>
              <a:rPr lang="en-US" sz="2800" b="1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-</a:t>
            </a:r>
            <a:r>
              <a:rPr lang="vi-VN" sz="2800" b="1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 Bước đầu hình thành khả </a:t>
            </a:r>
            <a:r>
              <a:rPr lang="en-US" sz="2800" b="1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 </a:t>
            </a:r>
            <a:r>
              <a:rPr lang="vi-VN" sz="2800" b="1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năng quan sát, liên tưởng</a:t>
            </a:r>
            <a:r>
              <a:rPr lang="en-US" sz="2800" b="1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 </a:t>
            </a:r>
            <a:r>
              <a:rPr lang="vi-VN" sz="2800" b="1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đến một số đồ vật, sự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2800" b="1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vật có </a:t>
            </a:r>
            <a:r>
              <a:rPr lang="en-US" sz="2800" b="1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 </a:t>
            </a:r>
            <a:r>
              <a:rPr lang="vi-VN" sz="2800" b="1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màu cơ bản</a:t>
            </a:r>
            <a:r>
              <a:rPr lang="en-US" sz="2800" b="1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.</a:t>
            </a:r>
          </a:p>
          <a:p>
            <a:pPr algn="ctr"/>
            <a:endParaRPr lang="en-US" sz="28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      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-</a:t>
            </a:r>
            <a:r>
              <a:rPr lang="vi-VN" sz="2800" b="1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 Biết sử dụng màu cơ bản trong thực hành,</a:t>
            </a:r>
            <a:r>
              <a:rPr lang="en-US" sz="2800" b="1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 </a:t>
            </a:r>
            <a:r>
              <a:rPr lang="vi-VN" sz="2800" b="1" i="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sáng tạo.</a:t>
            </a:r>
          </a:p>
          <a:p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BA155EB-028D-4332-BCAD-A7F5136A55AC}"/>
              </a:ext>
            </a:extLst>
          </p:cNvPr>
          <p:cNvSpPr/>
          <p:nvPr/>
        </p:nvSpPr>
        <p:spPr>
          <a:xfrm>
            <a:off x="4951836" y="349321"/>
            <a:ext cx="335861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2086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ottle, indoor, different, lined&#10;&#10;Description automatically generated">
            <a:extLst>
              <a:ext uri="{FF2B5EF4-FFF2-40B4-BE49-F238E27FC236}">
                <a16:creationId xmlns:a16="http://schemas.microsoft.com/office/drawing/2014/main" id="{267025C8-11B3-4806-8BAC-850D14634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895369"/>
            <a:ext cx="4953000" cy="3863340"/>
          </a:xfrm>
          <a:prstGeom prst="rect">
            <a:avLst/>
          </a:prstGeom>
        </p:spPr>
      </p:pic>
      <p:pic>
        <p:nvPicPr>
          <p:cNvPr id="5" name="Picture 4" descr="A group of bottles with liquid in them&#10;&#10;Description automatically generated with low confidence">
            <a:extLst>
              <a:ext uri="{FF2B5EF4-FFF2-40B4-BE49-F238E27FC236}">
                <a16:creationId xmlns:a16="http://schemas.microsoft.com/office/drawing/2014/main" id="{BC3229D7-284F-4EC3-9E52-90DE0980D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43400" cy="3764280"/>
          </a:xfrm>
          <a:prstGeom prst="rect">
            <a:avLst/>
          </a:prstGeom>
        </p:spPr>
      </p:pic>
      <p:pic>
        <p:nvPicPr>
          <p:cNvPr id="7" name="Picture 6" descr="A group of vases are lined up on a table&#10;&#10;Description automatically generated with low confidence">
            <a:extLst>
              <a:ext uri="{FF2B5EF4-FFF2-40B4-BE49-F238E27FC236}">
                <a16:creationId xmlns:a16="http://schemas.microsoft.com/office/drawing/2014/main" id="{33726710-6366-4B80-9513-BBE71712A6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99123"/>
            <a:ext cx="3309799" cy="2627851"/>
          </a:xfrm>
          <a:prstGeom prst="rect">
            <a:avLst/>
          </a:prstGeom>
        </p:spPr>
      </p:pic>
      <p:pic>
        <p:nvPicPr>
          <p:cNvPr id="9" name="Picture 8" descr="A picture containing colorful, decorated, painted&#10;&#10;Description automatically generated">
            <a:extLst>
              <a:ext uri="{FF2B5EF4-FFF2-40B4-BE49-F238E27FC236}">
                <a16:creationId xmlns:a16="http://schemas.microsoft.com/office/drawing/2014/main" id="{865A9538-5E0F-4FF3-A1FA-A828ABCA10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7"/>
          <a:stretch/>
        </p:blipFill>
        <p:spPr>
          <a:xfrm>
            <a:off x="304800" y="4114799"/>
            <a:ext cx="3352800" cy="238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87963"/>
      </p:ext>
    </p:extLst>
  </p:cSld>
  <p:clrMapOvr>
    <a:masterClrMapping/>
  </p:clrMapOvr>
  <p:transition spd="slow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89B8EE17-C2DB-446F-8194-381EF581EB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31"/>
          <a:stretch/>
        </p:blipFill>
        <p:spPr>
          <a:xfrm>
            <a:off x="76200" y="134811"/>
            <a:ext cx="9067800" cy="65883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99CA90-7060-4A9F-B84B-92CD4D9D7138}"/>
              </a:ext>
            </a:extLst>
          </p:cNvPr>
          <p:cNvSpPr/>
          <p:nvPr/>
        </p:nvSpPr>
        <p:spPr bwMode="auto">
          <a:xfrm>
            <a:off x="1752600" y="3581400"/>
            <a:ext cx="4343400" cy="2890968"/>
          </a:xfrm>
          <a:prstGeom prst="rect">
            <a:avLst/>
          </a:prstGeom>
          <a:noFill/>
        </p:spPr>
        <p:txBody>
          <a:bodyPr wrap="square">
            <a:prstTxWarp prst="textCanUp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ln w="5080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8000" b="1" dirty="0">
                <a:ln w="50800"/>
                <a:solidFill>
                  <a:srgbClr val="FF0000"/>
                </a:solidFill>
                <a:latin typeface="Jokerman" panose="04090605060D06020702" pitchFamily="82" charset="0"/>
                <a:cs typeface="Times New Roman" pitchFamily="18" charset="0"/>
              </a:rPr>
              <a:t>1.KHÁM PHÁ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5080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ln w="50800"/>
              <a:solidFill>
                <a:srgbClr val="7030A0"/>
              </a:solidFill>
              <a:latin typeface="Algerian" panose="04020705040A02060702" pitchFamily="8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52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7" r="25527"/>
          <a:stretch/>
        </p:blipFill>
        <p:spPr>
          <a:xfrm>
            <a:off x="17968" y="-34443"/>
            <a:ext cx="9211758" cy="69112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A6ABD6-FD5C-465C-A485-7EA7FC6DBC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50" r="1666"/>
          <a:stretch/>
        </p:blipFill>
        <p:spPr>
          <a:xfrm>
            <a:off x="457200" y="533400"/>
            <a:ext cx="8077200" cy="5791200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56D02B8A-E671-4460-89E5-DB72383948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4" y="-228600"/>
            <a:ext cx="1773672" cy="2222267"/>
          </a:xfrm>
          <a:prstGeom prst="rect">
            <a:avLst/>
          </a:prstGeom>
        </p:spPr>
      </p:pic>
      <p:sp>
        <p:nvSpPr>
          <p:cNvPr id="19" name="云形 25">
            <a:extLst>
              <a:ext uri="{FF2B5EF4-FFF2-40B4-BE49-F238E27FC236}">
                <a16:creationId xmlns:a16="http://schemas.microsoft.com/office/drawing/2014/main" id="{198D691D-191D-4B5B-BAC5-6343A344BA11}"/>
              </a:ext>
            </a:extLst>
          </p:cNvPr>
          <p:cNvSpPr/>
          <p:nvPr/>
        </p:nvSpPr>
        <p:spPr>
          <a:xfrm>
            <a:off x="7113043" y="16164"/>
            <a:ext cx="1959520" cy="113145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3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4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847 0.00232 L 5.55556E-7 -2.22222E-6 " pathEditMode="relative" rAng="0" ptsTypes="AA">
                                      <p:cBhvr>
                                        <p:cTn id="8" dur="15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1C860B-9910-4288-B786-8887D3737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749" y="278074"/>
            <a:ext cx="8357568" cy="6301852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341FE529-A9FE-4256-B658-474C91DFE2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883" y="-304800"/>
            <a:ext cx="1462117" cy="183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49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2FACD8-013C-4C8A-A97E-37CCDDF2E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018"/>
            <a:ext cx="5664384" cy="3951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D178C6-9FA8-4779-BF71-6491902FE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2133600"/>
            <a:ext cx="3620655" cy="441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97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 invX="1"/>
      </p:transition>
    </mc:Choice>
    <mc:Fallback xmlns="">
      <p:transition spd="slow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6CDD1F-687E-4814-BFFA-17D1F4B74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9144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1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62D710-30A9-4273-A270-F62D9B475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61905"/>
            <a:ext cx="7772400" cy="633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11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0-卡通色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F674"/>
      </a:accent1>
      <a:accent2>
        <a:srgbClr val="FF94AE"/>
      </a:accent2>
      <a:accent3>
        <a:srgbClr val="BDE6FF"/>
      </a:accent3>
      <a:accent4>
        <a:srgbClr val="BED85D"/>
      </a:accent4>
      <a:accent5>
        <a:srgbClr val="9A5A5E"/>
      </a:accent5>
      <a:accent6>
        <a:srgbClr val="70AD47"/>
      </a:accent6>
      <a:hlink>
        <a:srgbClr val="0563C1"/>
      </a:hlink>
      <a:folHlink>
        <a:srgbClr val="954F72"/>
      </a:folHlink>
    </a:clrScheme>
    <a:fontScheme name="0-卡通">
      <a:majorFont>
        <a:latin typeface="Helga"/>
        <a:ea typeface="MYuppy-KR-Bold-DDC"/>
        <a:cs typeface=""/>
      </a:majorFont>
      <a:minorFont>
        <a:latin typeface="Helga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ctr">
          <a:lnSpc>
            <a:spcPct val="150000"/>
          </a:lnSpc>
          <a:defRPr spc="300" dirty="0" smtClean="0">
            <a:solidFill>
              <a:schemeClr val="tx1">
                <a:lumMod val="85000"/>
                <a:lumOff val="15000"/>
              </a:schemeClr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4702</TotalTime>
  <Words>158</Words>
  <Application>Microsoft Office PowerPoint</Application>
  <PresentationFormat>On-screen Show (4:3)</PresentationFormat>
  <Paragraphs>28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46" baseType="lpstr">
      <vt:lpstr>微软雅黑</vt:lpstr>
      <vt:lpstr>Algerian</vt:lpstr>
      <vt:lpstr>Arial</vt:lpstr>
      <vt:lpstr>Calibri</vt:lpstr>
      <vt:lpstr>Calibri Light</vt:lpstr>
      <vt:lpstr>Fira Sans Extra Condensed Medium</vt:lpstr>
      <vt:lpstr>Helga</vt:lpstr>
      <vt:lpstr>Jokerman</vt:lpstr>
      <vt:lpstr>Oswald Light</vt:lpstr>
      <vt:lpstr>Times New Roman</vt:lpstr>
      <vt:lpstr>Zilla Slab Light</vt:lpstr>
      <vt:lpstr>2_Office 主题</vt:lpstr>
      <vt:lpstr>Office 主题</vt:lpstr>
      <vt:lpstr>1_Office 主题​​</vt:lpstr>
      <vt:lpstr>12_Office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314</cp:revision>
  <dcterms:created xsi:type="dcterms:W3CDTF">2020-08-13T08:18:23Z</dcterms:created>
  <dcterms:modified xsi:type="dcterms:W3CDTF">2022-12-12T13:12:38Z</dcterms:modified>
</cp:coreProperties>
</file>