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6"/>
  </p:notesMasterIdLst>
  <p:sldIdLst>
    <p:sldId id="256" r:id="rId3"/>
    <p:sldId id="257" r:id="rId4"/>
    <p:sldId id="258" r:id="rId5"/>
    <p:sldId id="1175" r:id="rId6"/>
    <p:sldId id="1176" r:id="rId7"/>
    <p:sldId id="1179" r:id="rId8"/>
    <p:sldId id="1180" r:id="rId9"/>
    <p:sldId id="1177" r:id="rId10"/>
    <p:sldId id="1178" r:id="rId11"/>
    <p:sldId id="1181" r:id="rId12"/>
    <p:sldId id="1182" r:id="rId13"/>
    <p:sldId id="1184" r:id="rId14"/>
    <p:sldId id="1185" r:id="rId15"/>
    <p:sldId id="1189" r:id="rId16"/>
    <p:sldId id="1186" r:id="rId17"/>
    <p:sldId id="1187" r:id="rId18"/>
    <p:sldId id="1188" r:id="rId19"/>
    <p:sldId id="1183" r:id="rId20"/>
    <p:sldId id="1191" r:id="rId21"/>
    <p:sldId id="1192" r:id="rId22"/>
    <p:sldId id="1190" r:id="rId23"/>
    <p:sldId id="1155" r:id="rId24"/>
    <p:sldId id="1194"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F2F2F2"/>
    <a:srgbClr val="F3D923"/>
    <a:srgbClr val="F4C21C"/>
    <a:srgbClr val="F39800"/>
    <a:srgbClr val="53381A"/>
    <a:srgbClr val="20662D"/>
    <a:srgbClr val="2B8A3C"/>
    <a:srgbClr val="6C35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711"/>
  </p:normalViewPr>
  <p:slideViewPr>
    <p:cSldViewPr snapToGrid="0">
      <p:cViewPr varScale="1">
        <p:scale>
          <a:sx n="65" d="100"/>
          <a:sy n="65" d="100"/>
        </p:scale>
        <p:origin x="1014"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22413-74D2-4FD2-A6B9-2757E2B3E502}" type="datetimeFigureOut">
              <a:rPr lang="zh-CN" altLang="en-US" smtClean="0"/>
              <a:t>2022/3/30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B7EED-94C8-43FA-990B-0961C23D7C60}" type="slidenum">
              <a:rPr lang="zh-CN" altLang="en-US" smtClean="0"/>
              <a:t>‹#›</a:t>
            </a:fld>
            <a:endParaRPr lang="zh-CN" altLang="en-US"/>
          </a:p>
        </p:txBody>
      </p:sp>
    </p:spTree>
    <p:extLst>
      <p:ext uri="{BB962C8B-B14F-4D97-AF65-F5344CB8AC3E}">
        <p14:creationId xmlns:p14="http://schemas.microsoft.com/office/powerpoint/2010/main" val="66625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1</a:t>
            </a:fld>
            <a:endParaRPr lang="zh-CN" altLang="en-US"/>
          </a:p>
        </p:txBody>
      </p:sp>
    </p:spTree>
    <p:extLst>
      <p:ext uri="{BB962C8B-B14F-4D97-AF65-F5344CB8AC3E}">
        <p14:creationId xmlns:p14="http://schemas.microsoft.com/office/powerpoint/2010/main" val="362971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2</a:t>
            </a:fld>
            <a:endParaRPr lang="zh-CN" altLang="en-US"/>
          </a:p>
        </p:txBody>
      </p:sp>
    </p:spTree>
    <p:extLst>
      <p:ext uri="{BB962C8B-B14F-4D97-AF65-F5344CB8AC3E}">
        <p14:creationId xmlns:p14="http://schemas.microsoft.com/office/powerpoint/2010/main" val="44456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3</a:t>
            </a:fld>
            <a:endParaRPr lang="zh-CN" altLang="en-US"/>
          </a:p>
        </p:txBody>
      </p:sp>
    </p:spTree>
    <p:extLst>
      <p:ext uri="{BB962C8B-B14F-4D97-AF65-F5344CB8AC3E}">
        <p14:creationId xmlns:p14="http://schemas.microsoft.com/office/powerpoint/2010/main" val="98161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8</a:t>
            </a:fld>
            <a:endParaRPr lang="zh-CN" altLang="en-US"/>
          </a:p>
        </p:txBody>
      </p:sp>
    </p:spTree>
    <p:extLst>
      <p:ext uri="{BB962C8B-B14F-4D97-AF65-F5344CB8AC3E}">
        <p14:creationId xmlns:p14="http://schemas.microsoft.com/office/powerpoint/2010/main" val="114521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14</a:t>
            </a:fld>
            <a:endParaRPr lang="zh-CN" altLang="en-US"/>
          </a:p>
        </p:txBody>
      </p:sp>
    </p:spTree>
    <p:extLst>
      <p:ext uri="{BB962C8B-B14F-4D97-AF65-F5344CB8AC3E}">
        <p14:creationId xmlns:p14="http://schemas.microsoft.com/office/powerpoint/2010/main" val="70711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17</a:t>
            </a:fld>
            <a:endParaRPr lang="zh-CN" altLang="en-US"/>
          </a:p>
        </p:txBody>
      </p:sp>
    </p:spTree>
    <p:extLst>
      <p:ext uri="{BB962C8B-B14F-4D97-AF65-F5344CB8AC3E}">
        <p14:creationId xmlns:p14="http://schemas.microsoft.com/office/powerpoint/2010/main" val="261261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21</a:t>
            </a:fld>
            <a:endParaRPr lang="zh-CN" altLang="en-US"/>
          </a:p>
        </p:txBody>
      </p:sp>
    </p:spTree>
    <p:extLst>
      <p:ext uri="{BB962C8B-B14F-4D97-AF65-F5344CB8AC3E}">
        <p14:creationId xmlns:p14="http://schemas.microsoft.com/office/powerpoint/2010/main" val="179878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22</a:t>
            </a:fld>
            <a:endParaRPr lang="zh-CN" altLang="en-US"/>
          </a:p>
        </p:txBody>
      </p:sp>
    </p:spTree>
    <p:extLst>
      <p:ext uri="{BB962C8B-B14F-4D97-AF65-F5344CB8AC3E}">
        <p14:creationId xmlns:p14="http://schemas.microsoft.com/office/powerpoint/2010/main" val="229381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DB7EED-94C8-43FA-990B-0961C23D7C60}" type="slidenum">
              <a:rPr lang="zh-CN" altLang="en-US" smtClean="0"/>
              <a:t>23</a:t>
            </a:fld>
            <a:endParaRPr lang="zh-CN" altLang="en-US"/>
          </a:p>
        </p:txBody>
      </p:sp>
    </p:spTree>
    <p:extLst>
      <p:ext uri="{BB962C8B-B14F-4D97-AF65-F5344CB8AC3E}">
        <p14:creationId xmlns:p14="http://schemas.microsoft.com/office/powerpoint/2010/main" val="31879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997DB1-DA1F-4D88-867E-73B62360EE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E842ACF-252A-4DE3-BB28-D59B94CAC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627CF5-72D7-4258-BEF0-BA8DCA84D75B}"/>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F2012FA9-CCB6-47E2-A8A6-41953046C6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4DA1843-4C1A-4179-9A4B-1F12E82B0D7C}"/>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68723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F6DF58-5DB2-4436-9E44-FAC2ABB9EA4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044BA7-6EAF-4D58-A39E-87ABAE8B632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C529399-71C1-4068-885E-F492DC714C56}"/>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624BF1D4-DC26-4B3D-9C56-79679DCD37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75B932-24EB-4A6E-B90D-D8DFF5131655}"/>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2356335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9DFE023-087C-400F-A773-95361F76D45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FB8DAD8-6CA0-471E-9805-98D8EF65BE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DA70DF-768C-4E0F-8AB2-6B7A5190D194}"/>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4222966D-1B2A-4212-9814-31B9132D66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965F77-2D39-4120-869E-FDE39D533FBA}"/>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953260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255124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208724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306111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3930615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167829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280776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289D523-F46A-4D8E-BF04-72659B41CC1E}"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073308-D8DA-4F02-8E72-2B4A7C14CD5E}" type="slidenum">
              <a:rPr lang="zh-CN" altLang="en-US" smtClean="0"/>
              <a:t>‹#›</a:t>
            </a:fld>
            <a:endParaRPr lang="zh-CN" altLang="en-US"/>
          </a:p>
        </p:txBody>
      </p:sp>
    </p:spTree>
    <p:extLst>
      <p:ext uri="{BB962C8B-B14F-4D97-AF65-F5344CB8AC3E}">
        <p14:creationId xmlns:p14="http://schemas.microsoft.com/office/powerpoint/2010/main" val="377815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98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21C310-DAA6-4435-9547-7DF2EAC700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F11BEB-FDD2-41C3-AF0F-01C4C66ABF4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9FEE578-0504-4DD8-8B4B-153B6881008D}"/>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400BEB33-9D38-402A-80AB-3575EAD02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D67C78-F05A-4707-A39A-2C154FB79DF2}"/>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4136098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88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51659026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DFB6D-97AE-4649-964C-6792E23D71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2BC34F-6F81-4743-8A61-AED194FB1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00B0D2D-F76E-4275-93EA-0D0818ADEEAE}"/>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D001B626-72CA-4460-941F-8CCBEEAB81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D5423E-FF00-430F-B263-39BC90C89B8D}"/>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82966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74BFF-4084-4D6F-8643-016E99F53E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F5366A-CA39-438E-8483-82E053A5C6B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B1E0CA-1D64-49CF-88C1-81900294996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7D25969-F9C0-4281-9CE0-04F97640924C}"/>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888CBF8B-E5AB-4899-A924-6E7703D9B6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F723DC-22BF-46B9-BAA1-38EF8FA9856F}"/>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40490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67FDC-E073-4CC3-8F19-EED5F59AF79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365007-4129-45CB-8846-43F07138D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D559135-D2A7-4DE9-B0CF-12292248D0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9892F85-A356-4029-A8E0-02512873C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882B8F8-7DB6-4A6F-BF58-AE70DD5321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832996A-3EFE-4178-ABA3-A0C8EF5D82BE}"/>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8" name="页脚占位符 7">
            <a:extLst>
              <a:ext uri="{FF2B5EF4-FFF2-40B4-BE49-F238E27FC236}">
                <a16:creationId xmlns:a16="http://schemas.microsoft.com/office/drawing/2014/main" id="{177F3047-6675-40C2-95CA-8B57E175B5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D1B469-0C48-4584-AB5F-C49938003464}"/>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40709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6F7B50-107F-495E-9268-19EEAF6E671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B1BFD88-7C6F-47BA-AF71-CA0B294E9EB4}"/>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4" name="页脚占位符 3">
            <a:extLst>
              <a:ext uri="{FF2B5EF4-FFF2-40B4-BE49-F238E27FC236}">
                <a16:creationId xmlns:a16="http://schemas.microsoft.com/office/drawing/2014/main" id="{2F994044-9375-4B5C-AE30-742FB8795C1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B2232FF-8E77-4EC4-BA62-1D8F6F1D95ED}"/>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213353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CAC999-D5D7-4659-9358-25F0617FB867}"/>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3" name="页脚占位符 2">
            <a:extLst>
              <a:ext uri="{FF2B5EF4-FFF2-40B4-BE49-F238E27FC236}">
                <a16:creationId xmlns:a16="http://schemas.microsoft.com/office/drawing/2014/main" id="{7D5B105E-039B-4EA1-9F44-CDE40E7374F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5B95D7-20B5-4ABD-97C5-B5B73090517E}"/>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35656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FAA7A5-497D-43C6-8743-2B208E5D290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553150-D4D3-4A80-9731-E103D131B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3CAE320-BA08-4691-8C27-8BF14DE65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B6873E-A7B3-4265-A704-3572D6FD8847}"/>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AD29DC77-32DF-4050-8D5D-FC35FAB7D5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23FA93-38EA-4E72-ACDB-3AA7373476E4}"/>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93954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360CD-339B-47AC-80D6-8FA7BC0F90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73D95-B7D9-4F17-9778-CCDA2E319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5896E44-5837-4DC7-A9CF-1C28ECA77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D184290-DB24-4318-A31C-1B9AEEBB0E60}"/>
              </a:ext>
            </a:extLst>
          </p:cNvPr>
          <p:cNvSpPr>
            <a:spLocks noGrp="1"/>
          </p:cNvSpPr>
          <p:nvPr>
            <p:ph type="dt" sz="half" idx="10"/>
          </p:nvPr>
        </p:nvSpPr>
        <p:spPr/>
        <p:txBody>
          <a:bodyPr/>
          <a:lstStyle/>
          <a:p>
            <a:fld id="{DFA87BA6-C44C-4B9C-B29F-DC66C43958B7}"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C56E198E-0EE3-4BA0-8664-6AB430A217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B50470-58B0-4978-BD48-6E41997F5E4F}"/>
              </a:ext>
            </a:extLst>
          </p:cNvPr>
          <p:cNvSpPr>
            <a:spLocks noGrp="1"/>
          </p:cNvSpPr>
          <p:nvPr>
            <p:ph type="sldNum" sz="quarter" idx="12"/>
          </p:nvPr>
        </p:nvSpPr>
        <p:spPr/>
        <p:txBody>
          <a:bodyPr/>
          <a:lstStyle/>
          <a:p>
            <a:fld id="{AA0D7927-FF89-4D59-9D91-E9F8FF0770C0}" type="slidenum">
              <a:rPr lang="zh-CN" altLang="en-US" smtClean="0"/>
              <a:t>‹#›</a:t>
            </a:fld>
            <a:endParaRPr lang="zh-CN" altLang="en-US"/>
          </a:p>
        </p:txBody>
      </p:sp>
    </p:spTree>
    <p:extLst>
      <p:ext uri="{BB962C8B-B14F-4D97-AF65-F5344CB8AC3E}">
        <p14:creationId xmlns:p14="http://schemas.microsoft.com/office/powerpoint/2010/main" val="185567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teamKTUTS"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C98D4EA-E731-4EF9-A71B-A4E80B313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A2F633-1E5E-482B-9365-7054EA0B4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C2E46F3-A2F6-4051-9CA1-B7D747DEB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87BA6-C44C-4B9C-B29F-DC66C43958B7}"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B5849404-730C-46E7-875A-9C52A4E68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E1ECAF-375C-4903-AA4F-958332B0F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D7927-FF89-4D59-9D91-E9F8FF0770C0}" type="slidenum">
              <a:rPr lang="zh-CN" altLang="en-US" smtClean="0"/>
              <a:t>‹#›</a:t>
            </a:fld>
            <a:endParaRPr lang="zh-CN" altLang="en-US"/>
          </a:p>
        </p:txBody>
      </p:sp>
      <p:pic>
        <p:nvPicPr>
          <p:cNvPr id="23" name="Picture 22">
            <a:extLst>
              <a:ext uri="{FF2B5EF4-FFF2-40B4-BE49-F238E27FC236}">
                <a16:creationId xmlns:a16="http://schemas.microsoft.com/office/drawing/2014/main" id="{1F46D50C-064C-45A9-9C66-B0FFC3199F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44756" y="-3977739"/>
            <a:ext cx="1733756" cy="1386938"/>
          </a:xfrm>
          <a:prstGeom prst="rect">
            <a:avLst/>
          </a:prstGeom>
        </p:spPr>
      </p:pic>
      <p:pic>
        <p:nvPicPr>
          <p:cNvPr id="24" name="Picture 23">
            <a:extLst>
              <a:ext uri="{FF2B5EF4-FFF2-40B4-BE49-F238E27FC236}">
                <a16:creationId xmlns:a16="http://schemas.microsoft.com/office/drawing/2014/main" id="{3300933F-58D3-4C77-8216-9E6C8D3275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964444" y="-3977739"/>
            <a:ext cx="1733756" cy="1386938"/>
          </a:xfrm>
          <a:prstGeom prst="rect">
            <a:avLst/>
          </a:prstGeom>
        </p:spPr>
      </p:pic>
      <p:pic>
        <p:nvPicPr>
          <p:cNvPr id="25" name="Picture 24">
            <a:extLst>
              <a:ext uri="{FF2B5EF4-FFF2-40B4-BE49-F238E27FC236}">
                <a16:creationId xmlns:a16="http://schemas.microsoft.com/office/drawing/2014/main" id="{BE50CD89-FB3D-43FC-977E-A5240E85801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25656" y="10271661"/>
            <a:ext cx="1733756" cy="1386938"/>
          </a:xfrm>
          <a:prstGeom prst="rect">
            <a:avLst/>
          </a:prstGeom>
        </p:spPr>
      </p:pic>
      <p:pic>
        <p:nvPicPr>
          <p:cNvPr id="26" name="Picture 25">
            <a:extLst>
              <a:ext uri="{FF2B5EF4-FFF2-40B4-BE49-F238E27FC236}">
                <a16:creationId xmlns:a16="http://schemas.microsoft.com/office/drawing/2014/main" id="{C3A141B8-70E7-4A2C-862D-09FCF582A8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383544" y="10271661"/>
            <a:ext cx="1733756" cy="1386938"/>
          </a:xfrm>
          <a:prstGeom prst="rect">
            <a:avLst/>
          </a:prstGeom>
        </p:spPr>
      </p:pic>
      <p:pic>
        <p:nvPicPr>
          <p:cNvPr id="27" name="Picture 26">
            <a:extLst>
              <a:ext uri="{FF2B5EF4-FFF2-40B4-BE49-F238E27FC236}">
                <a16:creationId xmlns:a16="http://schemas.microsoft.com/office/drawing/2014/main" id="{15891EE8-8BE8-4B17-B13C-4D0DE24062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2922" y="7223661"/>
            <a:ext cx="1733756" cy="1386938"/>
          </a:xfrm>
          <a:prstGeom prst="rect">
            <a:avLst/>
          </a:prstGeom>
        </p:spPr>
      </p:pic>
      <p:sp>
        <p:nvSpPr>
          <p:cNvPr id="28" name="TextBox 27">
            <a:extLst>
              <a:ext uri="{FF2B5EF4-FFF2-40B4-BE49-F238E27FC236}">
                <a16:creationId xmlns:a16="http://schemas.microsoft.com/office/drawing/2014/main" id="{B745AC19-0346-4B46-A2F3-F2435FEE78BC}"/>
              </a:ext>
            </a:extLst>
          </p:cNvPr>
          <p:cNvSpPr txBox="1"/>
          <p:nvPr userDrawn="1"/>
        </p:nvSpPr>
        <p:spPr>
          <a:xfrm>
            <a:off x="3114778" y="745546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Tree>
    <p:extLst>
      <p:ext uri="{BB962C8B-B14F-4D97-AF65-F5344CB8AC3E}">
        <p14:creationId xmlns:p14="http://schemas.microsoft.com/office/powerpoint/2010/main" val="80447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9D523-F46A-4D8E-BF04-72659B41CC1E}"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73308-D8DA-4F02-8E72-2B4A7C14CD5E}" type="slidenum">
              <a:rPr lang="zh-CN" altLang="en-US" smtClean="0"/>
              <a:t>‹#›</a:t>
            </a:fld>
            <a:endParaRPr lang="zh-CN" altLang="en-US"/>
          </a:p>
        </p:txBody>
      </p:sp>
      <p:pic>
        <p:nvPicPr>
          <p:cNvPr id="23" name="Picture 22">
            <a:extLst>
              <a:ext uri="{FF2B5EF4-FFF2-40B4-BE49-F238E27FC236}">
                <a16:creationId xmlns:a16="http://schemas.microsoft.com/office/drawing/2014/main" id="{A46173E1-8259-49E4-B9C5-0DAC7C1735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544756" y="-3977739"/>
            <a:ext cx="1733756" cy="1386938"/>
          </a:xfrm>
          <a:prstGeom prst="rect">
            <a:avLst/>
          </a:prstGeom>
        </p:spPr>
      </p:pic>
      <p:pic>
        <p:nvPicPr>
          <p:cNvPr id="24" name="Picture 23">
            <a:extLst>
              <a:ext uri="{FF2B5EF4-FFF2-40B4-BE49-F238E27FC236}">
                <a16:creationId xmlns:a16="http://schemas.microsoft.com/office/drawing/2014/main" id="{0128A64B-D4D8-442A-84C3-F1CE6330238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964444" y="-3977739"/>
            <a:ext cx="1733756" cy="1386938"/>
          </a:xfrm>
          <a:prstGeom prst="rect">
            <a:avLst/>
          </a:prstGeom>
        </p:spPr>
      </p:pic>
      <p:pic>
        <p:nvPicPr>
          <p:cNvPr id="25" name="Picture 24">
            <a:extLst>
              <a:ext uri="{FF2B5EF4-FFF2-40B4-BE49-F238E27FC236}">
                <a16:creationId xmlns:a16="http://schemas.microsoft.com/office/drawing/2014/main" id="{842A0FCF-FFDF-4A3B-AD20-66E0D863904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125656" y="10271661"/>
            <a:ext cx="1733756" cy="1386938"/>
          </a:xfrm>
          <a:prstGeom prst="rect">
            <a:avLst/>
          </a:prstGeom>
        </p:spPr>
      </p:pic>
      <p:pic>
        <p:nvPicPr>
          <p:cNvPr id="26" name="Picture 25">
            <a:extLst>
              <a:ext uri="{FF2B5EF4-FFF2-40B4-BE49-F238E27FC236}">
                <a16:creationId xmlns:a16="http://schemas.microsoft.com/office/drawing/2014/main" id="{9625946E-D214-4907-BC10-510BD5C2951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83544" y="10271661"/>
            <a:ext cx="1733756" cy="1386938"/>
          </a:xfrm>
          <a:prstGeom prst="rect">
            <a:avLst/>
          </a:prstGeom>
        </p:spPr>
      </p:pic>
      <p:pic>
        <p:nvPicPr>
          <p:cNvPr id="27" name="Picture 26">
            <a:extLst>
              <a:ext uri="{FF2B5EF4-FFF2-40B4-BE49-F238E27FC236}">
                <a16:creationId xmlns:a16="http://schemas.microsoft.com/office/drawing/2014/main" id="{0C056653-5BA2-4794-A9BF-313B8BE0C39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42922" y="7223661"/>
            <a:ext cx="1733756" cy="1386938"/>
          </a:xfrm>
          <a:prstGeom prst="rect">
            <a:avLst/>
          </a:prstGeom>
        </p:spPr>
      </p:pic>
      <p:sp>
        <p:nvSpPr>
          <p:cNvPr id="28" name="TextBox 27">
            <a:extLst>
              <a:ext uri="{FF2B5EF4-FFF2-40B4-BE49-F238E27FC236}">
                <a16:creationId xmlns:a16="http://schemas.microsoft.com/office/drawing/2014/main" id="{B1B69452-2025-4A2D-AE5E-8D7A0224B682}"/>
              </a:ext>
            </a:extLst>
          </p:cNvPr>
          <p:cNvSpPr txBox="1"/>
          <p:nvPr userDrawn="1"/>
        </p:nvSpPr>
        <p:spPr>
          <a:xfrm>
            <a:off x="3114778" y="745546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Tree>
    <p:extLst>
      <p:ext uri="{BB962C8B-B14F-4D97-AF65-F5344CB8AC3E}">
        <p14:creationId xmlns:p14="http://schemas.microsoft.com/office/powerpoint/2010/main" val="3189783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2" r:id="rId8"/>
    <p:sldLayoutId id="2147483683" r:id="rId9"/>
    <p:sldLayoutId id="2147483685" r:id="rId10"/>
  </p:sldLayoutIdLst>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F11D58E-014C-4892-8A9C-1F8C4879D313}"/>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a:extLst>
              <a:ext uri="{FF2B5EF4-FFF2-40B4-BE49-F238E27FC236}">
                <a16:creationId xmlns:a16="http://schemas.microsoft.com/office/drawing/2014/main" id="{B3A17491-B874-4AC1-AE61-0D152B7AA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283" y="914399"/>
            <a:ext cx="2348717" cy="2679702"/>
          </a:xfrm>
          <a:prstGeom prst="rect">
            <a:avLst/>
          </a:prstGeom>
        </p:spPr>
      </p:pic>
      <p:pic>
        <p:nvPicPr>
          <p:cNvPr id="23" name="图片 22">
            <a:extLst>
              <a:ext uri="{FF2B5EF4-FFF2-40B4-BE49-F238E27FC236}">
                <a16:creationId xmlns:a16="http://schemas.microsoft.com/office/drawing/2014/main" id="{B33034E0-76A5-421B-A6B2-538B44C19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49296"/>
            <a:ext cx="3270252" cy="2679702"/>
          </a:xfrm>
          <a:prstGeom prst="rect">
            <a:avLst/>
          </a:prstGeom>
        </p:spPr>
      </p:pic>
      <p:grpSp>
        <p:nvGrpSpPr>
          <p:cNvPr id="4" name="组合 3">
            <a:extLst>
              <a:ext uri="{FF2B5EF4-FFF2-40B4-BE49-F238E27FC236}">
                <a16:creationId xmlns:a16="http://schemas.microsoft.com/office/drawing/2014/main" id="{BDB0E10C-2DB6-4F71-BB0D-A2F536FFCA36}"/>
              </a:ext>
            </a:extLst>
          </p:cNvPr>
          <p:cNvGrpSpPr/>
          <p:nvPr/>
        </p:nvGrpSpPr>
        <p:grpSpPr>
          <a:xfrm>
            <a:off x="1" y="5232399"/>
            <a:ext cx="12191998" cy="1625600"/>
            <a:chOff x="1" y="5232399"/>
            <a:chExt cx="12191998" cy="1625600"/>
          </a:xfrm>
        </p:grpSpPr>
        <p:grpSp>
          <p:nvGrpSpPr>
            <p:cNvPr id="10" name="组合 9">
              <a:extLst>
                <a:ext uri="{FF2B5EF4-FFF2-40B4-BE49-F238E27FC236}">
                  <a16:creationId xmlns:a16="http://schemas.microsoft.com/office/drawing/2014/main" id="{B4D81397-EF7C-4DAC-BB9A-078A0CD66C91}"/>
                </a:ext>
              </a:extLst>
            </p:cNvPr>
            <p:cNvGrpSpPr/>
            <p:nvPr/>
          </p:nvGrpSpPr>
          <p:grpSpPr>
            <a:xfrm>
              <a:off x="1" y="5232400"/>
              <a:ext cx="6101160" cy="1625599"/>
              <a:chOff x="1" y="4117122"/>
              <a:chExt cx="10286996" cy="2740877"/>
            </a:xfrm>
          </p:grpSpPr>
          <p:pic>
            <p:nvPicPr>
              <p:cNvPr id="5" name="图片 4">
                <a:extLst>
                  <a:ext uri="{FF2B5EF4-FFF2-40B4-BE49-F238E27FC236}">
                    <a16:creationId xmlns:a16="http://schemas.microsoft.com/office/drawing/2014/main" id="{5A99D4A6-D46A-4257-9059-CA853D30C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9" name="图片 8">
                <a:extLst>
                  <a:ext uri="{FF2B5EF4-FFF2-40B4-BE49-F238E27FC236}">
                    <a16:creationId xmlns:a16="http://schemas.microsoft.com/office/drawing/2014/main" id="{8271184A-C1DF-458D-B023-4F7E7C5287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1" name="组合 10">
              <a:extLst>
                <a:ext uri="{FF2B5EF4-FFF2-40B4-BE49-F238E27FC236}">
                  <a16:creationId xmlns:a16="http://schemas.microsoft.com/office/drawing/2014/main" id="{B039D9C3-E51B-43EF-B1D3-D0B163E4F958}"/>
                </a:ext>
              </a:extLst>
            </p:cNvPr>
            <p:cNvGrpSpPr/>
            <p:nvPr/>
          </p:nvGrpSpPr>
          <p:grpSpPr>
            <a:xfrm flipH="1">
              <a:off x="6090839" y="5232399"/>
              <a:ext cx="6101160" cy="1625599"/>
              <a:chOff x="1" y="4117122"/>
              <a:chExt cx="10286996" cy="2740877"/>
            </a:xfrm>
          </p:grpSpPr>
          <p:pic>
            <p:nvPicPr>
              <p:cNvPr id="12" name="图片 11">
                <a:extLst>
                  <a:ext uri="{FF2B5EF4-FFF2-40B4-BE49-F238E27FC236}">
                    <a16:creationId xmlns:a16="http://schemas.microsoft.com/office/drawing/2014/main" id="{E1A2E9B2-9455-4EB7-99D5-8F8BD252A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3" name="图片 12">
                <a:extLst>
                  <a:ext uri="{FF2B5EF4-FFF2-40B4-BE49-F238E27FC236}">
                    <a16:creationId xmlns:a16="http://schemas.microsoft.com/office/drawing/2014/main" id="{37BB21B8-D835-48D9-8440-48108AEB60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8" name="组合 17">
            <a:extLst>
              <a:ext uri="{FF2B5EF4-FFF2-40B4-BE49-F238E27FC236}">
                <a16:creationId xmlns:a16="http://schemas.microsoft.com/office/drawing/2014/main" id="{DD84EB28-396C-4C2F-AB7F-48F5A220A4E8}"/>
              </a:ext>
            </a:extLst>
          </p:cNvPr>
          <p:cNvGrpSpPr/>
          <p:nvPr/>
        </p:nvGrpSpPr>
        <p:grpSpPr>
          <a:xfrm>
            <a:off x="0" y="0"/>
            <a:ext cx="12202328" cy="1828800"/>
            <a:chOff x="471486" y="1743075"/>
            <a:chExt cx="13535026" cy="2028536"/>
          </a:xfrm>
        </p:grpSpPr>
        <p:pic>
          <p:nvPicPr>
            <p:cNvPr id="16" name="图片 15">
              <a:extLst>
                <a:ext uri="{FF2B5EF4-FFF2-40B4-BE49-F238E27FC236}">
                  <a16:creationId xmlns:a16="http://schemas.microsoft.com/office/drawing/2014/main" id="{2566210D-F795-48AC-8552-F17505E31E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7" name="图片 16">
              <a:extLst>
                <a:ext uri="{FF2B5EF4-FFF2-40B4-BE49-F238E27FC236}">
                  <a16:creationId xmlns:a16="http://schemas.microsoft.com/office/drawing/2014/main" id="{A10DB589-81CE-42C2-BBA2-70A9BEF20D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pic>
        <p:nvPicPr>
          <p:cNvPr id="20" name="图片 19">
            <a:extLst>
              <a:ext uri="{FF2B5EF4-FFF2-40B4-BE49-F238E27FC236}">
                <a16:creationId xmlns:a16="http://schemas.microsoft.com/office/drawing/2014/main" id="{88964534-3E74-4EDD-BB7D-F7F31D392E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486735" y="-1964011"/>
            <a:ext cx="6538344" cy="11366698"/>
          </a:xfrm>
          <a:prstGeom prst="rect">
            <a:avLst/>
          </a:prstGeom>
        </p:spPr>
      </p:pic>
      <p:sp>
        <p:nvSpPr>
          <p:cNvPr id="27" name="标题 1">
            <a:extLst>
              <a:ext uri="{FF2B5EF4-FFF2-40B4-BE49-F238E27FC236}">
                <a16:creationId xmlns:a16="http://schemas.microsoft.com/office/drawing/2014/main" id="{1CA52A07-8088-419A-B20F-3F36008C39FC}"/>
              </a:ext>
            </a:extLst>
          </p:cNvPr>
          <p:cNvSpPr txBox="1">
            <a:spLocks/>
          </p:cNvSpPr>
          <p:nvPr/>
        </p:nvSpPr>
        <p:spPr>
          <a:xfrm>
            <a:off x="1187902" y="1494860"/>
            <a:ext cx="556100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spc="300">
                <a:solidFill>
                  <a:schemeClr val="bg1"/>
                </a:solidFill>
                <a:effectLst>
                  <a:outerShdw blurRad="38100" dist="38100" dir="2700000" algn="tl">
                    <a:srgbClr val="000000">
                      <a:alpha val="43137"/>
                    </a:srgbClr>
                  </a:outerShdw>
                </a:effectLst>
                <a:latin typeface="UTM God's Word" panose="02040603050506020204" pitchFamily="18" charset="0"/>
                <a:ea typeface="+mn-ea"/>
                <a:cs typeface="+mn-ea"/>
                <a:sym typeface="+mn-lt"/>
              </a:rPr>
              <a:t>Tập làm văn</a:t>
            </a:r>
            <a:endParaRPr lang="zh-CN" altLang="en-US" sz="4000" b="1" spc="300" dirty="0">
              <a:solidFill>
                <a:schemeClr val="bg1"/>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
        <p:nvSpPr>
          <p:cNvPr id="22" name="标题 1">
            <a:extLst>
              <a:ext uri="{FF2B5EF4-FFF2-40B4-BE49-F238E27FC236}">
                <a16:creationId xmlns:a16="http://schemas.microsoft.com/office/drawing/2014/main" id="{DE86B76A-4885-4A30-8AF7-FA9D39D7598F}"/>
              </a:ext>
            </a:extLst>
          </p:cNvPr>
          <p:cNvSpPr txBox="1">
            <a:spLocks/>
          </p:cNvSpPr>
          <p:nvPr/>
        </p:nvSpPr>
        <p:spPr>
          <a:xfrm>
            <a:off x="1511506" y="4071940"/>
            <a:ext cx="915866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7200" b="1" spc="300">
                <a:solidFill>
                  <a:srgbClr val="CC00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rPr>
              <a:t>Luyện tập</a:t>
            </a:r>
            <a:br>
              <a:rPr lang="en-US" altLang="zh-CN" sz="7200" b="1" spc="300">
                <a:solidFill>
                  <a:srgbClr val="CC00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rPr>
            </a:br>
            <a:r>
              <a:rPr lang="en-US" altLang="zh-CN" sz="7200" b="1" spc="300">
                <a:solidFill>
                  <a:srgbClr val="CC00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rPr>
              <a:t>miêu tả cây cối</a:t>
            </a:r>
          </a:p>
          <a:p>
            <a:r>
              <a:rPr lang="en-US" altLang="zh-CN" sz="4800" b="1" spc="300">
                <a:solidFill>
                  <a:srgbClr val="CC00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rPr>
              <a:t>				(Tự soạn)</a:t>
            </a:r>
            <a:endParaRPr lang="zh-CN" altLang="en-US" sz="4800" b="1" spc="300" dirty="0">
              <a:solidFill>
                <a:srgbClr val="CC00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endParaRPr>
          </a:p>
        </p:txBody>
      </p:sp>
      <p:sp>
        <p:nvSpPr>
          <p:cNvPr id="24" name="标题 1">
            <a:extLst>
              <a:ext uri="{FF2B5EF4-FFF2-40B4-BE49-F238E27FC236}">
                <a16:creationId xmlns:a16="http://schemas.microsoft.com/office/drawing/2014/main" id="{20677BD6-5C28-4DD9-903E-6C579D2E5F8C}"/>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458231007"/>
      </p:ext>
    </p:extLst>
  </p:cSld>
  <p:clrMapOvr>
    <a:masterClrMapping/>
  </p:clrMapOvr>
  <mc:AlternateContent xmlns:mc="http://schemas.openxmlformats.org/markup-compatibility/2006">
    <mc:Choice xmlns:p14="http://schemas.microsoft.com/office/powerpoint/2010/main" Requires="p14">
      <p:transition spd="slow" p14:dur="15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par>
                                <p:cTn id="30" presetID="14" presetClass="entr" presetSubtype="5" fill="hold" grpId="0" nodeType="withEffect">
                                  <p:stCondLst>
                                    <p:cond delay="0"/>
                                  </p:stCondLst>
                                  <p:iterate type="wd">
                                    <p:tmPct val="10000"/>
                                  </p:iterate>
                                  <p:childTnLst>
                                    <p:set>
                                      <p:cBhvr>
                                        <p:cTn id="31" dur="1" fill="hold">
                                          <p:stCondLst>
                                            <p:cond delay="0"/>
                                          </p:stCondLst>
                                        </p:cTn>
                                        <p:tgtEl>
                                          <p:spTgt spid="22"/>
                                        </p:tgtEl>
                                        <p:attrNameLst>
                                          <p:attrName>style.visibility</p:attrName>
                                        </p:attrNameLst>
                                      </p:cBhvr>
                                      <p:to>
                                        <p:strVal val="visible"/>
                                      </p:to>
                                    </p:set>
                                    <p:animEffect transition="in" filter="randombar(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509FDAE-5C94-46D5-8D5C-694CEC120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939" y="2063963"/>
            <a:ext cx="5041402" cy="5041402"/>
          </a:xfrm>
          <a:prstGeom prst="rect">
            <a:avLst/>
          </a:prstGeom>
        </p:spPr>
      </p:pic>
      <p:pic>
        <p:nvPicPr>
          <p:cNvPr id="26" name="Picture 25">
            <a:extLst>
              <a:ext uri="{FF2B5EF4-FFF2-40B4-BE49-F238E27FC236}">
                <a16:creationId xmlns:a16="http://schemas.microsoft.com/office/drawing/2014/main" id="{0BB213E1-4801-496E-BD2F-54BEF9593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035" y="2980985"/>
            <a:ext cx="4146425" cy="4146425"/>
          </a:xfrm>
          <a:prstGeom prst="rect">
            <a:avLst/>
          </a:prstGeom>
        </p:spPr>
      </p:pic>
      <p:grpSp>
        <p:nvGrpSpPr>
          <p:cNvPr id="3" name="组合 18">
            <a:extLst>
              <a:ext uri="{FF2B5EF4-FFF2-40B4-BE49-F238E27FC236}">
                <a16:creationId xmlns:a16="http://schemas.microsoft.com/office/drawing/2014/main" id="{171ACA0A-43D0-444B-9A88-E266BD37B68A}"/>
              </a:ext>
            </a:extLst>
          </p:cNvPr>
          <p:cNvGrpSpPr/>
          <p:nvPr/>
        </p:nvGrpSpPr>
        <p:grpSpPr>
          <a:xfrm>
            <a:off x="1" y="6059714"/>
            <a:ext cx="12191978" cy="812800"/>
            <a:chOff x="1" y="5850465"/>
            <a:chExt cx="15112998" cy="1007535"/>
          </a:xfrm>
        </p:grpSpPr>
        <p:grpSp>
          <p:nvGrpSpPr>
            <p:cNvPr id="4" name="组合 10">
              <a:extLst>
                <a:ext uri="{FF2B5EF4-FFF2-40B4-BE49-F238E27FC236}">
                  <a16:creationId xmlns:a16="http://schemas.microsoft.com/office/drawing/2014/main" id="{492FAE67-B4FA-45CD-A775-BD574928DDE5}"/>
                </a:ext>
              </a:extLst>
            </p:cNvPr>
            <p:cNvGrpSpPr/>
            <p:nvPr/>
          </p:nvGrpSpPr>
          <p:grpSpPr>
            <a:xfrm>
              <a:off x="1" y="5850465"/>
              <a:ext cx="7556499" cy="1007533"/>
              <a:chOff x="1" y="5232399"/>
              <a:chExt cx="12191998" cy="1625600"/>
            </a:xfrm>
          </p:grpSpPr>
          <p:grpSp>
            <p:nvGrpSpPr>
              <p:cNvPr id="12" name="组合 4">
                <a:extLst>
                  <a:ext uri="{FF2B5EF4-FFF2-40B4-BE49-F238E27FC236}">
                    <a16:creationId xmlns:a16="http://schemas.microsoft.com/office/drawing/2014/main" id="{832B05B3-91BF-42C5-A6CD-22B9780E2736}"/>
                  </a:ext>
                </a:extLst>
              </p:cNvPr>
              <p:cNvGrpSpPr/>
              <p:nvPr/>
            </p:nvGrpSpPr>
            <p:grpSpPr>
              <a:xfrm>
                <a:off x="1" y="5232400"/>
                <a:ext cx="6101160" cy="1625599"/>
                <a:chOff x="1" y="4117122"/>
                <a:chExt cx="10286996" cy="2740877"/>
              </a:xfrm>
            </p:grpSpPr>
            <p:pic>
              <p:nvPicPr>
                <p:cNvPr id="16" name="图片 5">
                  <a:extLst>
                    <a:ext uri="{FF2B5EF4-FFF2-40B4-BE49-F238E27FC236}">
                      <a16:creationId xmlns:a16="http://schemas.microsoft.com/office/drawing/2014/main" id="{E4E257AE-398E-4780-B8F4-D58CEEBA6CB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7" name="图片 6">
                  <a:extLst>
                    <a:ext uri="{FF2B5EF4-FFF2-40B4-BE49-F238E27FC236}">
                      <a16:creationId xmlns:a16="http://schemas.microsoft.com/office/drawing/2014/main" id="{E1B3B688-0A97-4F4D-9226-29468B2AAE9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3" name="组合 7">
                <a:extLst>
                  <a:ext uri="{FF2B5EF4-FFF2-40B4-BE49-F238E27FC236}">
                    <a16:creationId xmlns:a16="http://schemas.microsoft.com/office/drawing/2014/main" id="{A2AF9F4E-6160-4177-A8FF-A99A68171D9D}"/>
                  </a:ext>
                </a:extLst>
              </p:cNvPr>
              <p:cNvGrpSpPr/>
              <p:nvPr/>
            </p:nvGrpSpPr>
            <p:grpSpPr>
              <a:xfrm flipH="1">
                <a:off x="6090839" y="5232399"/>
                <a:ext cx="6101160" cy="1625599"/>
                <a:chOff x="1" y="4117122"/>
                <a:chExt cx="10286996" cy="2740877"/>
              </a:xfrm>
            </p:grpSpPr>
            <p:pic>
              <p:nvPicPr>
                <p:cNvPr id="14" name="图片 8">
                  <a:extLst>
                    <a:ext uri="{FF2B5EF4-FFF2-40B4-BE49-F238E27FC236}">
                      <a16:creationId xmlns:a16="http://schemas.microsoft.com/office/drawing/2014/main" id="{AB1E3BCF-C10F-4EA9-BAEB-922B443895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5" name="图片 9">
                  <a:extLst>
                    <a:ext uri="{FF2B5EF4-FFF2-40B4-BE49-F238E27FC236}">
                      <a16:creationId xmlns:a16="http://schemas.microsoft.com/office/drawing/2014/main" id="{DEB21C4A-CDCE-4CCF-8E0A-1AD7C81186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5" name="组合 11">
              <a:extLst>
                <a:ext uri="{FF2B5EF4-FFF2-40B4-BE49-F238E27FC236}">
                  <a16:creationId xmlns:a16="http://schemas.microsoft.com/office/drawing/2014/main" id="{C8D8F117-5863-4B84-8FD1-98A17516669A}"/>
                </a:ext>
              </a:extLst>
            </p:cNvPr>
            <p:cNvGrpSpPr/>
            <p:nvPr/>
          </p:nvGrpSpPr>
          <p:grpSpPr>
            <a:xfrm>
              <a:off x="7556500" y="5850467"/>
              <a:ext cx="7556499" cy="1007533"/>
              <a:chOff x="1" y="5232399"/>
              <a:chExt cx="12191998" cy="1625600"/>
            </a:xfrm>
          </p:grpSpPr>
          <p:grpSp>
            <p:nvGrpSpPr>
              <p:cNvPr id="6" name="组合 12">
                <a:extLst>
                  <a:ext uri="{FF2B5EF4-FFF2-40B4-BE49-F238E27FC236}">
                    <a16:creationId xmlns:a16="http://schemas.microsoft.com/office/drawing/2014/main" id="{4DD2A559-F15C-4CE2-973C-F5AD7DD533AF}"/>
                  </a:ext>
                </a:extLst>
              </p:cNvPr>
              <p:cNvGrpSpPr/>
              <p:nvPr/>
            </p:nvGrpSpPr>
            <p:grpSpPr>
              <a:xfrm>
                <a:off x="1" y="5232400"/>
                <a:ext cx="6101160" cy="1625599"/>
                <a:chOff x="1" y="4117122"/>
                <a:chExt cx="10286996" cy="2740877"/>
              </a:xfrm>
            </p:grpSpPr>
            <p:pic>
              <p:nvPicPr>
                <p:cNvPr id="10" name="图片 16">
                  <a:extLst>
                    <a:ext uri="{FF2B5EF4-FFF2-40B4-BE49-F238E27FC236}">
                      <a16:creationId xmlns:a16="http://schemas.microsoft.com/office/drawing/2014/main" id="{530E6269-8CDF-4404-B597-82C4FF911B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1" name="图片 17">
                  <a:extLst>
                    <a:ext uri="{FF2B5EF4-FFF2-40B4-BE49-F238E27FC236}">
                      <a16:creationId xmlns:a16="http://schemas.microsoft.com/office/drawing/2014/main" id="{1F66BBF3-A948-4D6C-B5E4-D4BAF20732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7" name="组合 13">
                <a:extLst>
                  <a:ext uri="{FF2B5EF4-FFF2-40B4-BE49-F238E27FC236}">
                    <a16:creationId xmlns:a16="http://schemas.microsoft.com/office/drawing/2014/main" id="{95EDA852-4C04-49F5-8CCE-5E5D330A9B7D}"/>
                  </a:ext>
                </a:extLst>
              </p:cNvPr>
              <p:cNvGrpSpPr/>
              <p:nvPr/>
            </p:nvGrpSpPr>
            <p:grpSpPr>
              <a:xfrm flipH="1">
                <a:off x="6090839" y="5232399"/>
                <a:ext cx="6101160" cy="1625599"/>
                <a:chOff x="1" y="4117122"/>
                <a:chExt cx="10286996" cy="2740877"/>
              </a:xfrm>
            </p:grpSpPr>
            <p:pic>
              <p:nvPicPr>
                <p:cNvPr id="8" name="图片 14">
                  <a:extLst>
                    <a:ext uri="{FF2B5EF4-FFF2-40B4-BE49-F238E27FC236}">
                      <a16:creationId xmlns:a16="http://schemas.microsoft.com/office/drawing/2014/main" id="{8392CB48-40E1-4CB1-96B2-0B6A138861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9" name="图片 15">
                  <a:extLst>
                    <a:ext uri="{FF2B5EF4-FFF2-40B4-BE49-F238E27FC236}">
                      <a16:creationId xmlns:a16="http://schemas.microsoft.com/office/drawing/2014/main" id="{E135D12D-C85B-49D5-8B52-4A56911F98E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grpSp>
        <p:nvGrpSpPr>
          <p:cNvPr id="18" name="组合 25">
            <a:extLst>
              <a:ext uri="{FF2B5EF4-FFF2-40B4-BE49-F238E27FC236}">
                <a16:creationId xmlns:a16="http://schemas.microsoft.com/office/drawing/2014/main" id="{FB142E4C-C7B3-44F3-AC2C-D5A771BE7E9B}"/>
              </a:ext>
            </a:extLst>
          </p:cNvPr>
          <p:cNvGrpSpPr/>
          <p:nvPr/>
        </p:nvGrpSpPr>
        <p:grpSpPr>
          <a:xfrm>
            <a:off x="-10349" y="-11"/>
            <a:ext cx="12202328" cy="921541"/>
            <a:chOff x="0" y="644227"/>
            <a:chExt cx="15807476" cy="1193809"/>
          </a:xfrm>
        </p:grpSpPr>
        <p:grpSp>
          <p:nvGrpSpPr>
            <p:cNvPr id="19" name="组合 19">
              <a:extLst>
                <a:ext uri="{FF2B5EF4-FFF2-40B4-BE49-F238E27FC236}">
                  <a16:creationId xmlns:a16="http://schemas.microsoft.com/office/drawing/2014/main" id="{25E8BF95-31C7-4F39-900D-F167CADAFC55}"/>
                </a:ext>
              </a:extLst>
            </p:cNvPr>
            <p:cNvGrpSpPr/>
            <p:nvPr/>
          </p:nvGrpSpPr>
          <p:grpSpPr>
            <a:xfrm>
              <a:off x="0" y="644242"/>
              <a:ext cx="7903738" cy="1184557"/>
              <a:chOff x="471486" y="1743075"/>
              <a:chExt cx="13535026" cy="2028536"/>
            </a:xfrm>
          </p:grpSpPr>
          <p:pic>
            <p:nvPicPr>
              <p:cNvPr id="23" name="图片 20">
                <a:extLst>
                  <a:ext uri="{FF2B5EF4-FFF2-40B4-BE49-F238E27FC236}">
                    <a16:creationId xmlns:a16="http://schemas.microsoft.com/office/drawing/2014/main" id="{7E68DD1E-631E-4F04-8B55-91D3094EA0F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24" name="图片 21">
                <a:extLst>
                  <a:ext uri="{FF2B5EF4-FFF2-40B4-BE49-F238E27FC236}">
                    <a16:creationId xmlns:a16="http://schemas.microsoft.com/office/drawing/2014/main" id="{3EBDF82F-8858-4778-A664-4747DC5354C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20" name="组合 22">
              <a:extLst>
                <a:ext uri="{FF2B5EF4-FFF2-40B4-BE49-F238E27FC236}">
                  <a16:creationId xmlns:a16="http://schemas.microsoft.com/office/drawing/2014/main" id="{264997B4-76BB-48A5-AC28-99205EAD37F2}"/>
                </a:ext>
              </a:extLst>
            </p:cNvPr>
            <p:cNvGrpSpPr/>
            <p:nvPr/>
          </p:nvGrpSpPr>
          <p:grpSpPr>
            <a:xfrm>
              <a:off x="7903738" y="644227"/>
              <a:ext cx="7903738" cy="1193809"/>
              <a:chOff x="471486" y="1727229"/>
              <a:chExt cx="13535026" cy="2044382"/>
            </a:xfrm>
          </p:grpSpPr>
          <p:pic>
            <p:nvPicPr>
              <p:cNvPr id="21" name="图片 23">
                <a:extLst>
                  <a:ext uri="{FF2B5EF4-FFF2-40B4-BE49-F238E27FC236}">
                    <a16:creationId xmlns:a16="http://schemas.microsoft.com/office/drawing/2014/main" id="{0E891735-3CE7-46C7-AFAE-0212C3A702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2" name="图片 24">
                <a:extLst>
                  <a:ext uri="{FF2B5EF4-FFF2-40B4-BE49-F238E27FC236}">
                    <a16:creationId xmlns:a16="http://schemas.microsoft.com/office/drawing/2014/main" id="{F8DF036A-A35A-4CB7-A40F-85F8FE7A14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pic>
        <p:nvPicPr>
          <p:cNvPr id="30" name="Picture 29">
            <a:extLst>
              <a:ext uri="{FF2B5EF4-FFF2-40B4-BE49-F238E27FC236}">
                <a16:creationId xmlns:a16="http://schemas.microsoft.com/office/drawing/2014/main" id="{DEE5EA22-8A5C-494B-9A9A-4E2EFD8A4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5992" y="-341231"/>
            <a:ext cx="5041402" cy="5041402"/>
          </a:xfrm>
          <a:prstGeom prst="rect">
            <a:avLst/>
          </a:prstGeom>
          <a:effectLst>
            <a:softEdge rad="317500"/>
          </a:effectLst>
        </p:spPr>
      </p:pic>
      <p:pic>
        <p:nvPicPr>
          <p:cNvPr id="32" name="Picture 31">
            <a:extLst>
              <a:ext uri="{FF2B5EF4-FFF2-40B4-BE49-F238E27FC236}">
                <a16:creationId xmlns:a16="http://schemas.microsoft.com/office/drawing/2014/main" id="{8ADBAE96-8039-4B1C-B662-3315C03765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6919" y="-213783"/>
            <a:ext cx="5041402" cy="5041402"/>
          </a:xfrm>
          <a:prstGeom prst="rect">
            <a:avLst/>
          </a:prstGeom>
          <a:effectLst>
            <a:softEdge rad="317500"/>
          </a:effectLst>
        </p:spPr>
      </p:pic>
      <p:pic>
        <p:nvPicPr>
          <p:cNvPr id="34" name="Picture 33">
            <a:extLst>
              <a:ext uri="{FF2B5EF4-FFF2-40B4-BE49-F238E27FC236}">
                <a16:creationId xmlns:a16="http://schemas.microsoft.com/office/drawing/2014/main" id="{DD3F2CFF-ECA1-46E5-8798-44BB8A800F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6654" y="2744686"/>
            <a:ext cx="5041402" cy="5041402"/>
          </a:xfrm>
          <a:prstGeom prst="rect">
            <a:avLst/>
          </a:prstGeom>
          <a:effectLst>
            <a:softEdge rad="317500"/>
          </a:effectLst>
        </p:spPr>
      </p:pic>
      <p:sp>
        <p:nvSpPr>
          <p:cNvPr id="35" name="标题 1">
            <a:extLst>
              <a:ext uri="{FF2B5EF4-FFF2-40B4-BE49-F238E27FC236}">
                <a16:creationId xmlns:a16="http://schemas.microsoft.com/office/drawing/2014/main" id="{2984AA97-0597-4959-846C-50D0E58B1EDA}"/>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816727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500"/>
                                        <p:tgtEl>
                                          <p:spTgt spid="28"/>
                                        </p:tgtEl>
                                      </p:cBhvr>
                                    </p:animEffect>
                                  </p:childTnLst>
                                </p:cTn>
                              </p:par>
                            </p:childTnLst>
                          </p:cTn>
                        </p:par>
                        <p:par>
                          <p:cTn id="14" fill="hold">
                            <p:stCondLst>
                              <p:cond delay="500"/>
                            </p:stCondLst>
                            <p:childTnLst>
                              <p:par>
                                <p:cTn id="15" presetID="21"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2)">
                                      <p:cBhvr>
                                        <p:cTn id="17" dur="500"/>
                                        <p:tgtEl>
                                          <p:spTgt spid="30"/>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500"/>
                                        <p:tgtEl>
                                          <p:spTgt spid="26"/>
                                        </p:tgtEl>
                                      </p:cBhvr>
                                    </p:animEffect>
                                  </p:childTnLst>
                                </p:cTn>
                              </p:par>
                            </p:childTnLst>
                          </p:cTn>
                        </p:par>
                        <p:par>
                          <p:cTn id="22" fill="hold">
                            <p:stCondLst>
                              <p:cond delay="1500"/>
                            </p:stCondLst>
                            <p:childTnLst>
                              <p:par>
                                <p:cTn id="23" presetID="21"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8)">
                                      <p:cBhvr>
                                        <p:cTn id="25" dur="500"/>
                                        <p:tgtEl>
                                          <p:spTgt spid="34"/>
                                        </p:tgtEl>
                                      </p:cBhvr>
                                    </p:animEffect>
                                  </p:childTnLst>
                                </p:cTn>
                              </p:par>
                            </p:childTnLst>
                          </p:cTn>
                        </p:par>
                        <p:par>
                          <p:cTn id="26" fill="hold">
                            <p:stCondLst>
                              <p:cond delay="2000"/>
                            </p:stCondLst>
                            <p:childTnLst>
                              <p:par>
                                <p:cTn id="27" presetID="21" presetClass="entr" presetSubtype="3"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heel(3)">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C2395583-BEFA-4B20-B54E-8D3F5AEED4CE}"/>
              </a:ext>
            </a:extLst>
          </p:cNvPr>
          <p:cNvGrpSpPr/>
          <p:nvPr/>
        </p:nvGrpSpPr>
        <p:grpSpPr>
          <a:xfrm>
            <a:off x="1" y="6045200"/>
            <a:ext cx="12191978" cy="812800"/>
            <a:chOff x="1" y="5850465"/>
            <a:chExt cx="15112998" cy="1007535"/>
          </a:xfrm>
        </p:grpSpPr>
        <p:grpSp>
          <p:nvGrpSpPr>
            <p:cNvPr id="3" name="组合 10">
              <a:extLst>
                <a:ext uri="{FF2B5EF4-FFF2-40B4-BE49-F238E27FC236}">
                  <a16:creationId xmlns:a16="http://schemas.microsoft.com/office/drawing/2014/main" id="{E70AAB35-0064-40D8-8C05-FC100ABCB429}"/>
                </a:ext>
              </a:extLst>
            </p:cNvPr>
            <p:cNvGrpSpPr/>
            <p:nvPr/>
          </p:nvGrpSpPr>
          <p:grpSpPr>
            <a:xfrm>
              <a:off x="1" y="5850465"/>
              <a:ext cx="7556499" cy="1007533"/>
              <a:chOff x="1" y="5232399"/>
              <a:chExt cx="12191998" cy="1625600"/>
            </a:xfrm>
          </p:grpSpPr>
          <p:grpSp>
            <p:nvGrpSpPr>
              <p:cNvPr id="11" name="组合 4">
                <a:extLst>
                  <a:ext uri="{FF2B5EF4-FFF2-40B4-BE49-F238E27FC236}">
                    <a16:creationId xmlns:a16="http://schemas.microsoft.com/office/drawing/2014/main" id="{96404FED-A974-44EB-BC24-AB2A798AB91C}"/>
                  </a:ext>
                </a:extLst>
              </p:cNvPr>
              <p:cNvGrpSpPr/>
              <p:nvPr/>
            </p:nvGrpSpPr>
            <p:grpSpPr>
              <a:xfrm>
                <a:off x="1" y="5232400"/>
                <a:ext cx="6101160" cy="1625599"/>
                <a:chOff x="1" y="4117122"/>
                <a:chExt cx="10286996" cy="2740877"/>
              </a:xfrm>
            </p:grpSpPr>
            <p:pic>
              <p:nvPicPr>
                <p:cNvPr id="15" name="图片 5">
                  <a:extLst>
                    <a:ext uri="{FF2B5EF4-FFF2-40B4-BE49-F238E27FC236}">
                      <a16:creationId xmlns:a16="http://schemas.microsoft.com/office/drawing/2014/main" id="{800605AD-1937-48C5-9374-EBD76E566D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6">
                  <a:extLst>
                    <a:ext uri="{FF2B5EF4-FFF2-40B4-BE49-F238E27FC236}">
                      <a16:creationId xmlns:a16="http://schemas.microsoft.com/office/drawing/2014/main" id="{FFB6B11D-6DF5-4EF0-80DC-3ED3A0EBDB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2" name="组合 7">
                <a:extLst>
                  <a:ext uri="{FF2B5EF4-FFF2-40B4-BE49-F238E27FC236}">
                    <a16:creationId xmlns:a16="http://schemas.microsoft.com/office/drawing/2014/main" id="{3927EC42-AC39-4E07-9CE1-49069EFA0962}"/>
                  </a:ext>
                </a:extLst>
              </p:cNvPr>
              <p:cNvGrpSpPr/>
              <p:nvPr/>
            </p:nvGrpSpPr>
            <p:grpSpPr>
              <a:xfrm flipH="1">
                <a:off x="6090839" y="5232399"/>
                <a:ext cx="6101160" cy="1625599"/>
                <a:chOff x="1" y="4117122"/>
                <a:chExt cx="10286996" cy="2740877"/>
              </a:xfrm>
            </p:grpSpPr>
            <p:pic>
              <p:nvPicPr>
                <p:cNvPr id="13" name="图片 8">
                  <a:extLst>
                    <a:ext uri="{FF2B5EF4-FFF2-40B4-BE49-F238E27FC236}">
                      <a16:creationId xmlns:a16="http://schemas.microsoft.com/office/drawing/2014/main" id="{3442EE35-A39B-4993-B890-FB5032D0E4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4" name="图片 9">
                  <a:extLst>
                    <a:ext uri="{FF2B5EF4-FFF2-40B4-BE49-F238E27FC236}">
                      <a16:creationId xmlns:a16="http://schemas.microsoft.com/office/drawing/2014/main" id="{ADCA4DAA-E4E8-4694-A127-ABE3664C4BB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4" name="组合 11">
              <a:extLst>
                <a:ext uri="{FF2B5EF4-FFF2-40B4-BE49-F238E27FC236}">
                  <a16:creationId xmlns:a16="http://schemas.microsoft.com/office/drawing/2014/main" id="{5DEA70C0-9ECA-4AAD-BA82-9775D8AE9B91}"/>
                </a:ext>
              </a:extLst>
            </p:cNvPr>
            <p:cNvGrpSpPr/>
            <p:nvPr/>
          </p:nvGrpSpPr>
          <p:grpSpPr>
            <a:xfrm>
              <a:off x="7556500" y="5850467"/>
              <a:ext cx="7556499" cy="1007533"/>
              <a:chOff x="1" y="5232399"/>
              <a:chExt cx="12191998" cy="1625600"/>
            </a:xfrm>
          </p:grpSpPr>
          <p:grpSp>
            <p:nvGrpSpPr>
              <p:cNvPr id="5" name="组合 12">
                <a:extLst>
                  <a:ext uri="{FF2B5EF4-FFF2-40B4-BE49-F238E27FC236}">
                    <a16:creationId xmlns:a16="http://schemas.microsoft.com/office/drawing/2014/main" id="{0283EDEF-10FC-4551-B285-FDCE493E2ACF}"/>
                  </a:ext>
                </a:extLst>
              </p:cNvPr>
              <p:cNvGrpSpPr/>
              <p:nvPr/>
            </p:nvGrpSpPr>
            <p:grpSpPr>
              <a:xfrm>
                <a:off x="1" y="5232400"/>
                <a:ext cx="6101160" cy="1625599"/>
                <a:chOff x="1" y="4117122"/>
                <a:chExt cx="10286996" cy="2740877"/>
              </a:xfrm>
            </p:grpSpPr>
            <p:pic>
              <p:nvPicPr>
                <p:cNvPr id="9" name="图片 16">
                  <a:extLst>
                    <a:ext uri="{FF2B5EF4-FFF2-40B4-BE49-F238E27FC236}">
                      <a16:creationId xmlns:a16="http://schemas.microsoft.com/office/drawing/2014/main" id="{3B831ECA-E83C-4346-B171-52418693C7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17">
                  <a:extLst>
                    <a:ext uri="{FF2B5EF4-FFF2-40B4-BE49-F238E27FC236}">
                      <a16:creationId xmlns:a16="http://schemas.microsoft.com/office/drawing/2014/main" id="{09666BD5-9674-479E-8B2A-87BB013ED5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6" name="组合 13">
                <a:extLst>
                  <a:ext uri="{FF2B5EF4-FFF2-40B4-BE49-F238E27FC236}">
                    <a16:creationId xmlns:a16="http://schemas.microsoft.com/office/drawing/2014/main" id="{C0B92F89-B691-428B-AFD2-EA33C0DBD0C9}"/>
                  </a:ext>
                </a:extLst>
              </p:cNvPr>
              <p:cNvGrpSpPr/>
              <p:nvPr/>
            </p:nvGrpSpPr>
            <p:grpSpPr>
              <a:xfrm flipH="1">
                <a:off x="6090839" y="5232399"/>
                <a:ext cx="6101160" cy="1625599"/>
                <a:chOff x="1" y="4117122"/>
                <a:chExt cx="10286996" cy="2740877"/>
              </a:xfrm>
            </p:grpSpPr>
            <p:pic>
              <p:nvPicPr>
                <p:cNvPr id="7" name="图片 14">
                  <a:extLst>
                    <a:ext uri="{FF2B5EF4-FFF2-40B4-BE49-F238E27FC236}">
                      <a16:creationId xmlns:a16="http://schemas.microsoft.com/office/drawing/2014/main" id="{4828B8A1-4ACE-4B1B-968D-4381B04E22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8" name="图片 15">
                  <a:extLst>
                    <a:ext uri="{FF2B5EF4-FFF2-40B4-BE49-F238E27FC236}">
                      <a16:creationId xmlns:a16="http://schemas.microsoft.com/office/drawing/2014/main" id="{68E1B363-DBE4-4CF4-BFDF-508AC4560D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grpSp>
        <p:nvGrpSpPr>
          <p:cNvPr id="17" name="组合 25">
            <a:extLst>
              <a:ext uri="{FF2B5EF4-FFF2-40B4-BE49-F238E27FC236}">
                <a16:creationId xmlns:a16="http://schemas.microsoft.com/office/drawing/2014/main" id="{5F6B4E75-580F-4E2B-98FB-5725F8A70B93}"/>
              </a:ext>
            </a:extLst>
          </p:cNvPr>
          <p:cNvGrpSpPr/>
          <p:nvPr/>
        </p:nvGrpSpPr>
        <p:grpSpPr>
          <a:xfrm>
            <a:off x="-10349" y="-11"/>
            <a:ext cx="12202328" cy="921541"/>
            <a:chOff x="0" y="644227"/>
            <a:chExt cx="15807476" cy="1193809"/>
          </a:xfrm>
        </p:grpSpPr>
        <p:grpSp>
          <p:nvGrpSpPr>
            <p:cNvPr id="18" name="组合 19">
              <a:extLst>
                <a:ext uri="{FF2B5EF4-FFF2-40B4-BE49-F238E27FC236}">
                  <a16:creationId xmlns:a16="http://schemas.microsoft.com/office/drawing/2014/main" id="{3F0112EE-365E-426F-94D6-AC05E15CCAE1}"/>
                </a:ext>
              </a:extLst>
            </p:cNvPr>
            <p:cNvGrpSpPr/>
            <p:nvPr/>
          </p:nvGrpSpPr>
          <p:grpSpPr>
            <a:xfrm>
              <a:off x="0" y="644242"/>
              <a:ext cx="7903738" cy="1184557"/>
              <a:chOff x="471486" y="1743075"/>
              <a:chExt cx="13535026" cy="2028536"/>
            </a:xfrm>
          </p:grpSpPr>
          <p:pic>
            <p:nvPicPr>
              <p:cNvPr id="22" name="图片 20">
                <a:extLst>
                  <a:ext uri="{FF2B5EF4-FFF2-40B4-BE49-F238E27FC236}">
                    <a16:creationId xmlns:a16="http://schemas.microsoft.com/office/drawing/2014/main" id="{7EC996E0-75A7-4B3C-B5D4-83951175C6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23" name="图片 21">
                <a:extLst>
                  <a:ext uri="{FF2B5EF4-FFF2-40B4-BE49-F238E27FC236}">
                    <a16:creationId xmlns:a16="http://schemas.microsoft.com/office/drawing/2014/main" id="{D306B1AC-BB0B-47C3-9D26-883F024A00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19" name="组合 22">
              <a:extLst>
                <a:ext uri="{FF2B5EF4-FFF2-40B4-BE49-F238E27FC236}">
                  <a16:creationId xmlns:a16="http://schemas.microsoft.com/office/drawing/2014/main" id="{60C33DF4-2AFE-42E8-A7E0-2B3C60570EDF}"/>
                </a:ext>
              </a:extLst>
            </p:cNvPr>
            <p:cNvGrpSpPr/>
            <p:nvPr/>
          </p:nvGrpSpPr>
          <p:grpSpPr>
            <a:xfrm>
              <a:off x="7903738" y="644227"/>
              <a:ext cx="7903738" cy="1193809"/>
              <a:chOff x="471486" y="1727229"/>
              <a:chExt cx="13535026" cy="2044382"/>
            </a:xfrm>
          </p:grpSpPr>
          <p:pic>
            <p:nvPicPr>
              <p:cNvPr id="20" name="图片 23">
                <a:extLst>
                  <a:ext uri="{FF2B5EF4-FFF2-40B4-BE49-F238E27FC236}">
                    <a16:creationId xmlns:a16="http://schemas.microsoft.com/office/drawing/2014/main" id="{4A2148EF-BCC6-4165-8E72-B983F4EE90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1" name="图片 24">
                <a:extLst>
                  <a:ext uri="{FF2B5EF4-FFF2-40B4-BE49-F238E27FC236}">
                    <a16:creationId xmlns:a16="http://schemas.microsoft.com/office/drawing/2014/main" id="{7C08871E-BC7D-4784-A5C8-2D8655F173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sp>
        <p:nvSpPr>
          <p:cNvPr id="24" name="Rectangle 23">
            <a:extLst>
              <a:ext uri="{FF2B5EF4-FFF2-40B4-BE49-F238E27FC236}">
                <a16:creationId xmlns:a16="http://schemas.microsoft.com/office/drawing/2014/main" id="{170E79F0-1172-4933-8468-B9AB2C9CCB9B}"/>
              </a:ext>
            </a:extLst>
          </p:cNvPr>
          <p:cNvSpPr/>
          <p:nvPr/>
        </p:nvSpPr>
        <p:spPr>
          <a:xfrm>
            <a:off x="4753541" y="773593"/>
            <a:ext cx="6972936" cy="5343066"/>
          </a:xfrm>
          <a:prstGeom prst="rect">
            <a:avLst/>
          </a:prstGeom>
          <a:noFill/>
        </p:spPr>
        <p:txBody>
          <a:bodyPr wrap="square" lIns="91440" tIns="45720" rIns="91440" bIns="45720">
            <a:spAutoFit/>
          </a:bodyPr>
          <a:lstStyle/>
          <a:p>
            <a:pPr algn="ctr">
              <a:lnSpc>
                <a:spcPct val="150000"/>
              </a:lnSpc>
            </a:pPr>
            <a:r>
              <a:rPr lang="en-US" sz="3600" i="1">
                <a:ln w="0"/>
                <a:solidFill>
                  <a:srgbClr val="194D10"/>
                </a:solidFill>
                <a:latin typeface="UTM Avo" panose="02040603050506020204" pitchFamily="18" charset="0"/>
              </a:rPr>
              <a:t>Ví dụ Mở bài</a:t>
            </a:r>
            <a:endParaRPr lang="en-US" sz="3200" i="1">
              <a:ln w="0"/>
              <a:solidFill>
                <a:srgbClr val="194D10"/>
              </a:solidFill>
              <a:latin typeface="UTM Avo" panose="02040603050506020204" pitchFamily="18" charset="0"/>
            </a:endParaRPr>
          </a:p>
          <a:p>
            <a:pPr algn="just">
              <a:lnSpc>
                <a:spcPct val="150000"/>
              </a:lnSpc>
            </a:pPr>
            <a:r>
              <a:rPr lang="vi-VN" sz="3200">
                <a:ln w="0"/>
                <a:solidFill>
                  <a:srgbClr val="C06900"/>
                </a:solidFill>
                <a:latin typeface="UTM Avo" panose="02040603050506020204" pitchFamily="18" charset="0"/>
              </a:rPr>
              <a:t>Trong khu vườn nhà em</a:t>
            </a:r>
            <a:r>
              <a:rPr lang="en-US" sz="3200">
                <a:ln w="0"/>
                <a:solidFill>
                  <a:srgbClr val="C06900"/>
                </a:solidFill>
                <a:latin typeface="UTM Avo" panose="02040603050506020204" pitchFamily="18" charset="0"/>
              </a:rPr>
              <a:t>,</a:t>
            </a:r>
            <a:r>
              <a:rPr lang="vi-VN" sz="3200">
                <a:ln w="0"/>
                <a:solidFill>
                  <a:srgbClr val="C06900"/>
                </a:solidFill>
                <a:latin typeface="UTM Avo" panose="02040603050506020204" pitchFamily="18" charset="0"/>
              </a:rPr>
              <a:t> bà nội trồng rất nhiều loài hoa. Ngay lối đi vào khu vườn là một khóm hoa hồng đỏ tươi rực rỡ một khoảng không gian. Đây là loài hoa mà em yêu quý nhất.</a:t>
            </a:r>
            <a:endParaRPr lang="en-US" sz="3200" cap="none" spc="0">
              <a:ln w="0"/>
              <a:solidFill>
                <a:srgbClr val="C06900"/>
              </a:solidFill>
              <a:latin typeface="UTM Avo" panose="02040603050506020204" pitchFamily="18" charset="0"/>
            </a:endParaRPr>
          </a:p>
        </p:txBody>
      </p:sp>
      <p:pic>
        <p:nvPicPr>
          <p:cNvPr id="35" name="Picture 34">
            <a:extLst>
              <a:ext uri="{FF2B5EF4-FFF2-40B4-BE49-F238E27FC236}">
                <a16:creationId xmlns:a16="http://schemas.microsoft.com/office/drawing/2014/main" id="{5D4527B7-9F22-4438-8252-A02A93889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9" y="1500090"/>
            <a:ext cx="4763890" cy="4263785"/>
          </a:xfrm>
          <a:prstGeom prst="rect">
            <a:avLst/>
          </a:prstGeom>
        </p:spPr>
      </p:pic>
      <p:sp>
        <p:nvSpPr>
          <p:cNvPr id="36" name="标题 1">
            <a:extLst>
              <a:ext uri="{FF2B5EF4-FFF2-40B4-BE49-F238E27FC236}">
                <a16:creationId xmlns:a16="http://schemas.microsoft.com/office/drawing/2014/main" id="{2A6A313F-FB0A-41DA-B295-9F48114CA9D6}"/>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4219935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decel="60000" fill="hold" grpId="0" nodeType="click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C2395583-BEFA-4B20-B54E-8D3F5AEED4CE}"/>
              </a:ext>
            </a:extLst>
          </p:cNvPr>
          <p:cNvGrpSpPr/>
          <p:nvPr/>
        </p:nvGrpSpPr>
        <p:grpSpPr>
          <a:xfrm>
            <a:off x="1" y="6045200"/>
            <a:ext cx="12191978" cy="812800"/>
            <a:chOff x="1" y="5850465"/>
            <a:chExt cx="15112998" cy="1007535"/>
          </a:xfrm>
        </p:grpSpPr>
        <p:grpSp>
          <p:nvGrpSpPr>
            <p:cNvPr id="3" name="组合 10">
              <a:extLst>
                <a:ext uri="{FF2B5EF4-FFF2-40B4-BE49-F238E27FC236}">
                  <a16:creationId xmlns:a16="http://schemas.microsoft.com/office/drawing/2014/main" id="{E70AAB35-0064-40D8-8C05-FC100ABCB429}"/>
                </a:ext>
              </a:extLst>
            </p:cNvPr>
            <p:cNvGrpSpPr/>
            <p:nvPr/>
          </p:nvGrpSpPr>
          <p:grpSpPr>
            <a:xfrm>
              <a:off x="1" y="5850465"/>
              <a:ext cx="7556499" cy="1007533"/>
              <a:chOff x="1" y="5232399"/>
              <a:chExt cx="12191998" cy="1625600"/>
            </a:xfrm>
          </p:grpSpPr>
          <p:grpSp>
            <p:nvGrpSpPr>
              <p:cNvPr id="11" name="组合 4">
                <a:extLst>
                  <a:ext uri="{FF2B5EF4-FFF2-40B4-BE49-F238E27FC236}">
                    <a16:creationId xmlns:a16="http://schemas.microsoft.com/office/drawing/2014/main" id="{96404FED-A974-44EB-BC24-AB2A798AB91C}"/>
                  </a:ext>
                </a:extLst>
              </p:cNvPr>
              <p:cNvGrpSpPr/>
              <p:nvPr/>
            </p:nvGrpSpPr>
            <p:grpSpPr>
              <a:xfrm>
                <a:off x="1" y="5232400"/>
                <a:ext cx="6101160" cy="1625599"/>
                <a:chOff x="1" y="4117122"/>
                <a:chExt cx="10286996" cy="2740877"/>
              </a:xfrm>
            </p:grpSpPr>
            <p:pic>
              <p:nvPicPr>
                <p:cNvPr id="15" name="图片 5">
                  <a:extLst>
                    <a:ext uri="{FF2B5EF4-FFF2-40B4-BE49-F238E27FC236}">
                      <a16:creationId xmlns:a16="http://schemas.microsoft.com/office/drawing/2014/main" id="{800605AD-1937-48C5-9374-EBD76E566D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6">
                  <a:extLst>
                    <a:ext uri="{FF2B5EF4-FFF2-40B4-BE49-F238E27FC236}">
                      <a16:creationId xmlns:a16="http://schemas.microsoft.com/office/drawing/2014/main" id="{FFB6B11D-6DF5-4EF0-80DC-3ED3A0EBDB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2" name="组合 7">
                <a:extLst>
                  <a:ext uri="{FF2B5EF4-FFF2-40B4-BE49-F238E27FC236}">
                    <a16:creationId xmlns:a16="http://schemas.microsoft.com/office/drawing/2014/main" id="{3927EC42-AC39-4E07-9CE1-49069EFA0962}"/>
                  </a:ext>
                </a:extLst>
              </p:cNvPr>
              <p:cNvGrpSpPr/>
              <p:nvPr/>
            </p:nvGrpSpPr>
            <p:grpSpPr>
              <a:xfrm flipH="1">
                <a:off x="6090839" y="5232399"/>
                <a:ext cx="6101160" cy="1625599"/>
                <a:chOff x="1" y="4117122"/>
                <a:chExt cx="10286996" cy="2740877"/>
              </a:xfrm>
            </p:grpSpPr>
            <p:pic>
              <p:nvPicPr>
                <p:cNvPr id="13" name="图片 8">
                  <a:extLst>
                    <a:ext uri="{FF2B5EF4-FFF2-40B4-BE49-F238E27FC236}">
                      <a16:creationId xmlns:a16="http://schemas.microsoft.com/office/drawing/2014/main" id="{3442EE35-A39B-4993-B890-FB5032D0E4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4" name="图片 9">
                  <a:extLst>
                    <a:ext uri="{FF2B5EF4-FFF2-40B4-BE49-F238E27FC236}">
                      <a16:creationId xmlns:a16="http://schemas.microsoft.com/office/drawing/2014/main" id="{ADCA4DAA-E4E8-4694-A127-ABE3664C4BB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4" name="组合 11">
              <a:extLst>
                <a:ext uri="{FF2B5EF4-FFF2-40B4-BE49-F238E27FC236}">
                  <a16:creationId xmlns:a16="http://schemas.microsoft.com/office/drawing/2014/main" id="{5DEA70C0-9ECA-4AAD-BA82-9775D8AE9B91}"/>
                </a:ext>
              </a:extLst>
            </p:cNvPr>
            <p:cNvGrpSpPr/>
            <p:nvPr/>
          </p:nvGrpSpPr>
          <p:grpSpPr>
            <a:xfrm>
              <a:off x="7556500" y="5850467"/>
              <a:ext cx="7556499" cy="1007533"/>
              <a:chOff x="1" y="5232399"/>
              <a:chExt cx="12191998" cy="1625600"/>
            </a:xfrm>
          </p:grpSpPr>
          <p:grpSp>
            <p:nvGrpSpPr>
              <p:cNvPr id="5" name="组合 12">
                <a:extLst>
                  <a:ext uri="{FF2B5EF4-FFF2-40B4-BE49-F238E27FC236}">
                    <a16:creationId xmlns:a16="http://schemas.microsoft.com/office/drawing/2014/main" id="{0283EDEF-10FC-4551-B285-FDCE493E2ACF}"/>
                  </a:ext>
                </a:extLst>
              </p:cNvPr>
              <p:cNvGrpSpPr/>
              <p:nvPr/>
            </p:nvGrpSpPr>
            <p:grpSpPr>
              <a:xfrm>
                <a:off x="1" y="5232400"/>
                <a:ext cx="6101160" cy="1625599"/>
                <a:chOff x="1" y="4117122"/>
                <a:chExt cx="10286996" cy="2740877"/>
              </a:xfrm>
            </p:grpSpPr>
            <p:pic>
              <p:nvPicPr>
                <p:cNvPr id="9" name="图片 16">
                  <a:extLst>
                    <a:ext uri="{FF2B5EF4-FFF2-40B4-BE49-F238E27FC236}">
                      <a16:creationId xmlns:a16="http://schemas.microsoft.com/office/drawing/2014/main" id="{3B831ECA-E83C-4346-B171-52418693C7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17">
                  <a:extLst>
                    <a:ext uri="{FF2B5EF4-FFF2-40B4-BE49-F238E27FC236}">
                      <a16:creationId xmlns:a16="http://schemas.microsoft.com/office/drawing/2014/main" id="{09666BD5-9674-479E-8B2A-87BB013ED5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6" name="组合 13">
                <a:extLst>
                  <a:ext uri="{FF2B5EF4-FFF2-40B4-BE49-F238E27FC236}">
                    <a16:creationId xmlns:a16="http://schemas.microsoft.com/office/drawing/2014/main" id="{C0B92F89-B691-428B-AFD2-EA33C0DBD0C9}"/>
                  </a:ext>
                </a:extLst>
              </p:cNvPr>
              <p:cNvGrpSpPr/>
              <p:nvPr/>
            </p:nvGrpSpPr>
            <p:grpSpPr>
              <a:xfrm flipH="1">
                <a:off x="6090839" y="5232399"/>
                <a:ext cx="6101160" cy="1625599"/>
                <a:chOff x="1" y="4117122"/>
                <a:chExt cx="10286996" cy="2740877"/>
              </a:xfrm>
            </p:grpSpPr>
            <p:pic>
              <p:nvPicPr>
                <p:cNvPr id="7" name="图片 14">
                  <a:extLst>
                    <a:ext uri="{FF2B5EF4-FFF2-40B4-BE49-F238E27FC236}">
                      <a16:creationId xmlns:a16="http://schemas.microsoft.com/office/drawing/2014/main" id="{4828B8A1-4ACE-4B1B-968D-4381B04E22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8" name="图片 15">
                  <a:extLst>
                    <a:ext uri="{FF2B5EF4-FFF2-40B4-BE49-F238E27FC236}">
                      <a16:creationId xmlns:a16="http://schemas.microsoft.com/office/drawing/2014/main" id="{68E1B363-DBE4-4CF4-BFDF-508AC4560D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grpSp>
        <p:nvGrpSpPr>
          <p:cNvPr id="17" name="组合 25">
            <a:extLst>
              <a:ext uri="{FF2B5EF4-FFF2-40B4-BE49-F238E27FC236}">
                <a16:creationId xmlns:a16="http://schemas.microsoft.com/office/drawing/2014/main" id="{5F6B4E75-580F-4E2B-98FB-5725F8A70B93}"/>
              </a:ext>
            </a:extLst>
          </p:cNvPr>
          <p:cNvGrpSpPr/>
          <p:nvPr/>
        </p:nvGrpSpPr>
        <p:grpSpPr>
          <a:xfrm>
            <a:off x="-10349" y="-11"/>
            <a:ext cx="12202328" cy="921541"/>
            <a:chOff x="0" y="644227"/>
            <a:chExt cx="15807476" cy="1193809"/>
          </a:xfrm>
        </p:grpSpPr>
        <p:grpSp>
          <p:nvGrpSpPr>
            <p:cNvPr id="18" name="组合 19">
              <a:extLst>
                <a:ext uri="{FF2B5EF4-FFF2-40B4-BE49-F238E27FC236}">
                  <a16:creationId xmlns:a16="http://schemas.microsoft.com/office/drawing/2014/main" id="{3F0112EE-365E-426F-94D6-AC05E15CCAE1}"/>
                </a:ext>
              </a:extLst>
            </p:cNvPr>
            <p:cNvGrpSpPr/>
            <p:nvPr/>
          </p:nvGrpSpPr>
          <p:grpSpPr>
            <a:xfrm>
              <a:off x="0" y="644242"/>
              <a:ext cx="7903738" cy="1184557"/>
              <a:chOff x="471486" y="1743075"/>
              <a:chExt cx="13535026" cy="2028536"/>
            </a:xfrm>
          </p:grpSpPr>
          <p:pic>
            <p:nvPicPr>
              <p:cNvPr id="22" name="图片 20">
                <a:extLst>
                  <a:ext uri="{FF2B5EF4-FFF2-40B4-BE49-F238E27FC236}">
                    <a16:creationId xmlns:a16="http://schemas.microsoft.com/office/drawing/2014/main" id="{7EC996E0-75A7-4B3C-B5D4-83951175C6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23" name="图片 21">
                <a:extLst>
                  <a:ext uri="{FF2B5EF4-FFF2-40B4-BE49-F238E27FC236}">
                    <a16:creationId xmlns:a16="http://schemas.microsoft.com/office/drawing/2014/main" id="{D306B1AC-BB0B-47C3-9D26-883F024A00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19" name="组合 22">
              <a:extLst>
                <a:ext uri="{FF2B5EF4-FFF2-40B4-BE49-F238E27FC236}">
                  <a16:creationId xmlns:a16="http://schemas.microsoft.com/office/drawing/2014/main" id="{60C33DF4-2AFE-42E8-A7E0-2B3C60570EDF}"/>
                </a:ext>
              </a:extLst>
            </p:cNvPr>
            <p:cNvGrpSpPr/>
            <p:nvPr/>
          </p:nvGrpSpPr>
          <p:grpSpPr>
            <a:xfrm>
              <a:off x="7903738" y="644227"/>
              <a:ext cx="7903738" cy="1193809"/>
              <a:chOff x="471486" y="1727229"/>
              <a:chExt cx="13535026" cy="2044382"/>
            </a:xfrm>
          </p:grpSpPr>
          <p:pic>
            <p:nvPicPr>
              <p:cNvPr id="20" name="图片 23">
                <a:extLst>
                  <a:ext uri="{FF2B5EF4-FFF2-40B4-BE49-F238E27FC236}">
                    <a16:creationId xmlns:a16="http://schemas.microsoft.com/office/drawing/2014/main" id="{4A2148EF-BCC6-4165-8E72-B983F4EE90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1" name="图片 24">
                <a:extLst>
                  <a:ext uri="{FF2B5EF4-FFF2-40B4-BE49-F238E27FC236}">
                    <a16:creationId xmlns:a16="http://schemas.microsoft.com/office/drawing/2014/main" id="{7C08871E-BC7D-4784-A5C8-2D8655F173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sp>
        <p:nvSpPr>
          <p:cNvPr id="24" name="Rectangle 23">
            <a:extLst>
              <a:ext uri="{FF2B5EF4-FFF2-40B4-BE49-F238E27FC236}">
                <a16:creationId xmlns:a16="http://schemas.microsoft.com/office/drawing/2014/main" id="{170E79F0-1172-4933-8468-B9AB2C9CCB9B}"/>
              </a:ext>
            </a:extLst>
          </p:cNvPr>
          <p:cNvSpPr/>
          <p:nvPr/>
        </p:nvSpPr>
        <p:spPr>
          <a:xfrm>
            <a:off x="465402" y="808255"/>
            <a:ext cx="6972936" cy="5263813"/>
          </a:xfrm>
          <a:prstGeom prst="rect">
            <a:avLst/>
          </a:prstGeom>
          <a:noFill/>
        </p:spPr>
        <p:txBody>
          <a:bodyPr wrap="square" lIns="91440" tIns="45720" rIns="91440" bIns="45720">
            <a:spAutoFit/>
          </a:bodyPr>
          <a:lstStyle/>
          <a:p>
            <a:pPr algn="ctr">
              <a:lnSpc>
                <a:spcPct val="150000"/>
              </a:lnSpc>
            </a:pPr>
            <a:r>
              <a:rPr lang="en-US" sz="3200" i="1">
                <a:ln w="0"/>
                <a:solidFill>
                  <a:srgbClr val="194D10"/>
                </a:solidFill>
                <a:latin typeface="UTM Avo" panose="02040603050506020204" pitchFamily="18" charset="0"/>
              </a:rPr>
              <a:t>Ví dụ Kết bài</a:t>
            </a:r>
            <a:endParaRPr lang="en-US" sz="2800" i="1">
              <a:ln w="0"/>
              <a:solidFill>
                <a:srgbClr val="194D10"/>
              </a:solidFill>
              <a:latin typeface="UTM Avo" panose="02040603050506020204" pitchFamily="18" charset="0"/>
            </a:endParaRPr>
          </a:p>
          <a:p>
            <a:pPr algn="just">
              <a:lnSpc>
                <a:spcPct val="150000"/>
              </a:lnSpc>
            </a:pPr>
            <a:r>
              <a:rPr lang="en-US" sz="2800">
                <a:ln w="0"/>
                <a:solidFill>
                  <a:srgbClr val="C06900"/>
                </a:solidFill>
                <a:latin typeface="UTM Avo" panose="02040603050506020204" pitchFamily="18" charset="0"/>
              </a:rPr>
              <a:t>	</a:t>
            </a:r>
            <a:r>
              <a:rPr lang="vi-VN" sz="2800">
                <a:ln w="0"/>
                <a:solidFill>
                  <a:srgbClr val="C06900"/>
                </a:solidFill>
                <a:latin typeface="UTM Avo" panose="02040603050506020204" pitchFamily="18" charset="0"/>
              </a:rPr>
              <a:t>Với em, hoa hồng là biểu tượng của tình yêu thương của bà dành cho cây cối. Những cánh hoa hồng bà ngắt trang trí trong nhà khiến nhà em đẹp hơn biết bao nhiêu. Em rất thích hoa hồng và thường xuyên giúp bà nội tưới nước cho cây.</a:t>
            </a:r>
            <a:endParaRPr lang="en-US" sz="2800" cap="none" spc="0">
              <a:ln w="0"/>
              <a:solidFill>
                <a:srgbClr val="C06900"/>
              </a:solidFill>
              <a:latin typeface="UTM Avo" panose="02040603050506020204" pitchFamily="18" charset="0"/>
            </a:endParaRPr>
          </a:p>
        </p:txBody>
      </p:sp>
      <p:pic>
        <p:nvPicPr>
          <p:cNvPr id="35" name="Picture 34">
            <a:extLst>
              <a:ext uri="{FF2B5EF4-FFF2-40B4-BE49-F238E27FC236}">
                <a16:creationId xmlns:a16="http://schemas.microsoft.com/office/drawing/2014/main" id="{5D4527B7-9F22-4438-8252-A02A93889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110" y="1598874"/>
            <a:ext cx="4763890" cy="4263785"/>
          </a:xfrm>
          <a:prstGeom prst="rect">
            <a:avLst/>
          </a:prstGeom>
        </p:spPr>
      </p:pic>
      <p:sp>
        <p:nvSpPr>
          <p:cNvPr id="26" name="标题 1">
            <a:extLst>
              <a:ext uri="{FF2B5EF4-FFF2-40B4-BE49-F238E27FC236}">
                <a16:creationId xmlns:a16="http://schemas.microsoft.com/office/drawing/2014/main" id="{2EA1FF3E-D1E9-4051-8D76-280C04E5A2B0}"/>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3458306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decel="60000" fill="hold" grpId="0" nodeType="click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C2395583-BEFA-4B20-B54E-8D3F5AEED4CE}"/>
              </a:ext>
            </a:extLst>
          </p:cNvPr>
          <p:cNvGrpSpPr/>
          <p:nvPr/>
        </p:nvGrpSpPr>
        <p:grpSpPr>
          <a:xfrm>
            <a:off x="1" y="6045200"/>
            <a:ext cx="12191978" cy="812800"/>
            <a:chOff x="1" y="5850465"/>
            <a:chExt cx="15112998" cy="1007535"/>
          </a:xfrm>
        </p:grpSpPr>
        <p:grpSp>
          <p:nvGrpSpPr>
            <p:cNvPr id="3" name="组合 10">
              <a:extLst>
                <a:ext uri="{FF2B5EF4-FFF2-40B4-BE49-F238E27FC236}">
                  <a16:creationId xmlns:a16="http://schemas.microsoft.com/office/drawing/2014/main" id="{E70AAB35-0064-40D8-8C05-FC100ABCB429}"/>
                </a:ext>
              </a:extLst>
            </p:cNvPr>
            <p:cNvGrpSpPr/>
            <p:nvPr/>
          </p:nvGrpSpPr>
          <p:grpSpPr>
            <a:xfrm>
              <a:off x="1" y="5850465"/>
              <a:ext cx="7556499" cy="1007533"/>
              <a:chOff x="1" y="5232399"/>
              <a:chExt cx="12191998" cy="1625600"/>
            </a:xfrm>
          </p:grpSpPr>
          <p:grpSp>
            <p:nvGrpSpPr>
              <p:cNvPr id="11" name="组合 4">
                <a:extLst>
                  <a:ext uri="{FF2B5EF4-FFF2-40B4-BE49-F238E27FC236}">
                    <a16:creationId xmlns:a16="http://schemas.microsoft.com/office/drawing/2014/main" id="{96404FED-A974-44EB-BC24-AB2A798AB91C}"/>
                  </a:ext>
                </a:extLst>
              </p:cNvPr>
              <p:cNvGrpSpPr/>
              <p:nvPr/>
            </p:nvGrpSpPr>
            <p:grpSpPr>
              <a:xfrm>
                <a:off x="1" y="5232400"/>
                <a:ext cx="6101160" cy="1625599"/>
                <a:chOff x="1" y="4117122"/>
                <a:chExt cx="10286996" cy="2740877"/>
              </a:xfrm>
            </p:grpSpPr>
            <p:pic>
              <p:nvPicPr>
                <p:cNvPr id="15" name="图片 5">
                  <a:extLst>
                    <a:ext uri="{FF2B5EF4-FFF2-40B4-BE49-F238E27FC236}">
                      <a16:creationId xmlns:a16="http://schemas.microsoft.com/office/drawing/2014/main" id="{800605AD-1937-48C5-9374-EBD76E566D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6">
                  <a:extLst>
                    <a:ext uri="{FF2B5EF4-FFF2-40B4-BE49-F238E27FC236}">
                      <a16:creationId xmlns:a16="http://schemas.microsoft.com/office/drawing/2014/main" id="{FFB6B11D-6DF5-4EF0-80DC-3ED3A0EBDB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2" name="组合 7">
                <a:extLst>
                  <a:ext uri="{FF2B5EF4-FFF2-40B4-BE49-F238E27FC236}">
                    <a16:creationId xmlns:a16="http://schemas.microsoft.com/office/drawing/2014/main" id="{3927EC42-AC39-4E07-9CE1-49069EFA0962}"/>
                  </a:ext>
                </a:extLst>
              </p:cNvPr>
              <p:cNvGrpSpPr/>
              <p:nvPr/>
            </p:nvGrpSpPr>
            <p:grpSpPr>
              <a:xfrm flipH="1">
                <a:off x="6090839" y="5232399"/>
                <a:ext cx="6101160" cy="1625599"/>
                <a:chOff x="1" y="4117122"/>
                <a:chExt cx="10286996" cy="2740877"/>
              </a:xfrm>
            </p:grpSpPr>
            <p:pic>
              <p:nvPicPr>
                <p:cNvPr id="13" name="图片 8">
                  <a:extLst>
                    <a:ext uri="{FF2B5EF4-FFF2-40B4-BE49-F238E27FC236}">
                      <a16:creationId xmlns:a16="http://schemas.microsoft.com/office/drawing/2014/main" id="{3442EE35-A39B-4993-B890-FB5032D0E4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4" name="图片 9">
                  <a:extLst>
                    <a:ext uri="{FF2B5EF4-FFF2-40B4-BE49-F238E27FC236}">
                      <a16:creationId xmlns:a16="http://schemas.microsoft.com/office/drawing/2014/main" id="{ADCA4DAA-E4E8-4694-A127-ABE3664C4BB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4" name="组合 11">
              <a:extLst>
                <a:ext uri="{FF2B5EF4-FFF2-40B4-BE49-F238E27FC236}">
                  <a16:creationId xmlns:a16="http://schemas.microsoft.com/office/drawing/2014/main" id="{5DEA70C0-9ECA-4AAD-BA82-9775D8AE9B91}"/>
                </a:ext>
              </a:extLst>
            </p:cNvPr>
            <p:cNvGrpSpPr/>
            <p:nvPr/>
          </p:nvGrpSpPr>
          <p:grpSpPr>
            <a:xfrm>
              <a:off x="7556500" y="5850467"/>
              <a:ext cx="7556499" cy="1007533"/>
              <a:chOff x="1" y="5232399"/>
              <a:chExt cx="12191998" cy="1625600"/>
            </a:xfrm>
          </p:grpSpPr>
          <p:grpSp>
            <p:nvGrpSpPr>
              <p:cNvPr id="5" name="组合 12">
                <a:extLst>
                  <a:ext uri="{FF2B5EF4-FFF2-40B4-BE49-F238E27FC236}">
                    <a16:creationId xmlns:a16="http://schemas.microsoft.com/office/drawing/2014/main" id="{0283EDEF-10FC-4551-B285-FDCE493E2ACF}"/>
                  </a:ext>
                </a:extLst>
              </p:cNvPr>
              <p:cNvGrpSpPr/>
              <p:nvPr/>
            </p:nvGrpSpPr>
            <p:grpSpPr>
              <a:xfrm>
                <a:off x="1" y="5232400"/>
                <a:ext cx="6101160" cy="1625599"/>
                <a:chOff x="1" y="4117122"/>
                <a:chExt cx="10286996" cy="2740877"/>
              </a:xfrm>
            </p:grpSpPr>
            <p:pic>
              <p:nvPicPr>
                <p:cNvPr id="9" name="图片 16">
                  <a:extLst>
                    <a:ext uri="{FF2B5EF4-FFF2-40B4-BE49-F238E27FC236}">
                      <a16:creationId xmlns:a16="http://schemas.microsoft.com/office/drawing/2014/main" id="{3B831ECA-E83C-4346-B171-52418693C7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17">
                  <a:extLst>
                    <a:ext uri="{FF2B5EF4-FFF2-40B4-BE49-F238E27FC236}">
                      <a16:creationId xmlns:a16="http://schemas.microsoft.com/office/drawing/2014/main" id="{09666BD5-9674-479E-8B2A-87BB013ED5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6" name="组合 13">
                <a:extLst>
                  <a:ext uri="{FF2B5EF4-FFF2-40B4-BE49-F238E27FC236}">
                    <a16:creationId xmlns:a16="http://schemas.microsoft.com/office/drawing/2014/main" id="{C0B92F89-B691-428B-AFD2-EA33C0DBD0C9}"/>
                  </a:ext>
                </a:extLst>
              </p:cNvPr>
              <p:cNvGrpSpPr/>
              <p:nvPr/>
            </p:nvGrpSpPr>
            <p:grpSpPr>
              <a:xfrm flipH="1">
                <a:off x="6090839" y="5232399"/>
                <a:ext cx="6101160" cy="1625599"/>
                <a:chOff x="1" y="4117122"/>
                <a:chExt cx="10286996" cy="2740877"/>
              </a:xfrm>
            </p:grpSpPr>
            <p:pic>
              <p:nvPicPr>
                <p:cNvPr id="7" name="图片 14">
                  <a:extLst>
                    <a:ext uri="{FF2B5EF4-FFF2-40B4-BE49-F238E27FC236}">
                      <a16:creationId xmlns:a16="http://schemas.microsoft.com/office/drawing/2014/main" id="{4828B8A1-4ACE-4B1B-968D-4381B04E22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8" name="图片 15">
                  <a:extLst>
                    <a:ext uri="{FF2B5EF4-FFF2-40B4-BE49-F238E27FC236}">
                      <a16:creationId xmlns:a16="http://schemas.microsoft.com/office/drawing/2014/main" id="{68E1B363-DBE4-4CF4-BFDF-508AC4560D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grpSp>
        <p:nvGrpSpPr>
          <p:cNvPr id="17" name="组合 25">
            <a:extLst>
              <a:ext uri="{FF2B5EF4-FFF2-40B4-BE49-F238E27FC236}">
                <a16:creationId xmlns:a16="http://schemas.microsoft.com/office/drawing/2014/main" id="{5F6B4E75-580F-4E2B-98FB-5725F8A70B93}"/>
              </a:ext>
            </a:extLst>
          </p:cNvPr>
          <p:cNvGrpSpPr/>
          <p:nvPr/>
        </p:nvGrpSpPr>
        <p:grpSpPr>
          <a:xfrm>
            <a:off x="-10349" y="-11"/>
            <a:ext cx="12202328" cy="921541"/>
            <a:chOff x="0" y="644227"/>
            <a:chExt cx="15807476" cy="1193809"/>
          </a:xfrm>
        </p:grpSpPr>
        <p:grpSp>
          <p:nvGrpSpPr>
            <p:cNvPr id="18" name="组合 19">
              <a:extLst>
                <a:ext uri="{FF2B5EF4-FFF2-40B4-BE49-F238E27FC236}">
                  <a16:creationId xmlns:a16="http://schemas.microsoft.com/office/drawing/2014/main" id="{3F0112EE-365E-426F-94D6-AC05E15CCAE1}"/>
                </a:ext>
              </a:extLst>
            </p:cNvPr>
            <p:cNvGrpSpPr/>
            <p:nvPr/>
          </p:nvGrpSpPr>
          <p:grpSpPr>
            <a:xfrm>
              <a:off x="0" y="644242"/>
              <a:ext cx="7903738" cy="1184557"/>
              <a:chOff x="471486" y="1743075"/>
              <a:chExt cx="13535026" cy="2028536"/>
            </a:xfrm>
          </p:grpSpPr>
          <p:pic>
            <p:nvPicPr>
              <p:cNvPr id="22" name="图片 20">
                <a:extLst>
                  <a:ext uri="{FF2B5EF4-FFF2-40B4-BE49-F238E27FC236}">
                    <a16:creationId xmlns:a16="http://schemas.microsoft.com/office/drawing/2014/main" id="{7EC996E0-75A7-4B3C-B5D4-83951175C6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23" name="图片 21">
                <a:extLst>
                  <a:ext uri="{FF2B5EF4-FFF2-40B4-BE49-F238E27FC236}">
                    <a16:creationId xmlns:a16="http://schemas.microsoft.com/office/drawing/2014/main" id="{D306B1AC-BB0B-47C3-9D26-883F024A00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19" name="组合 22">
              <a:extLst>
                <a:ext uri="{FF2B5EF4-FFF2-40B4-BE49-F238E27FC236}">
                  <a16:creationId xmlns:a16="http://schemas.microsoft.com/office/drawing/2014/main" id="{60C33DF4-2AFE-42E8-A7E0-2B3C60570EDF}"/>
                </a:ext>
              </a:extLst>
            </p:cNvPr>
            <p:cNvGrpSpPr/>
            <p:nvPr/>
          </p:nvGrpSpPr>
          <p:grpSpPr>
            <a:xfrm>
              <a:off x="7903738" y="644227"/>
              <a:ext cx="7903738" cy="1193809"/>
              <a:chOff x="471486" y="1727229"/>
              <a:chExt cx="13535026" cy="2044382"/>
            </a:xfrm>
          </p:grpSpPr>
          <p:pic>
            <p:nvPicPr>
              <p:cNvPr id="20" name="图片 23">
                <a:extLst>
                  <a:ext uri="{FF2B5EF4-FFF2-40B4-BE49-F238E27FC236}">
                    <a16:creationId xmlns:a16="http://schemas.microsoft.com/office/drawing/2014/main" id="{4A2148EF-BCC6-4165-8E72-B983F4EE90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1" name="图片 24">
                <a:extLst>
                  <a:ext uri="{FF2B5EF4-FFF2-40B4-BE49-F238E27FC236}">
                    <a16:creationId xmlns:a16="http://schemas.microsoft.com/office/drawing/2014/main" id="{7C08871E-BC7D-4784-A5C8-2D8655F173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sp>
        <p:nvSpPr>
          <p:cNvPr id="24" name="Rectangle 23">
            <a:extLst>
              <a:ext uri="{FF2B5EF4-FFF2-40B4-BE49-F238E27FC236}">
                <a16:creationId xmlns:a16="http://schemas.microsoft.com/office/drawing/2014/main" id="{170E79F0-1172-4933-8468-B9AB2C9CCB9B}"/>
              </a:ext>
            </a:extLst>
          </p:cNvPr>
          <p:cNvSpPr/>
          <p:nvPr/>
        </p:nvSpPr>
        <p:spPr>
          <a:xfrm>
            <a:off x="364000" y="688410"/>
            <a:ext cx="11464001" cy="5481180"/>
          </a:xfrm>
          <a:prstGeom prst="rect">
            <a:avLst/>
          </a:prstGeom>
          <a:noFill/>
        </p:spPr>
        <p:txBody>
          <a:bodyPr wrap="square" lIns="91440" tIns="45720" rIns="91440" bIns="45720">
            <a:spAutoFit/>
          </a:bodyPr>
          <a:lstStyle/>
          <a:p>
            <a:pPr algn="ctr">
              <a:lnSpc>
                <a:spcPct val="150000"/>
              </a:lnSpc>
            </a:pPr>
            <a:r>
              <a:rPr lang="en-US" sz="2000" i="1">
                <a:ln w="0"/>
                <a:solidFill>
                  <a:srgbClr val="194D10"/>
                </a:solidFill>
                <a:latin typeface="UTM Avo" panose="02040603050506020204" pitchFamily="18" charset="0"/>
              </a:rPr>
              <a:t>Ví dụ Thân bài</a:t>
            </a:r>
            <a:endParaRPr lang="en-US" i="1">
              <a:ln w="0"/>
              <a:solidFill>
                <a:srgbClr val="194D10"/>
              </a:solidFill>
              <a:latin typeface="UTM Avo" panose="02040603050506020204" pitchFamily="18" charset="0"/>
            </a:endParaRPr>
          </a:p>
          <a:p>
            <a:pPr algn="just">
              <a:lnSpc>
                <a:spcPct val="150000"/>
              </a:lnSpc>
            </a:pPr>
            <a:r>
              <a:rPr lang="en-US">
                <a:ln w="0"/>
                <a:solidFill>
                  <a:srgbClr val="C06900"/>
                </a:solidFill>
                <a:latin typeface="UTM Avo" panose="02040603050506020204" pitchFamily="18" charset="0"/>
              </a:rPr>
              <a:t>	</a:t>
            </a:r>
            <a:r>
              <a:rPr lang="vi-VN">
                <a:ln w="0"/>
                <a:solidFill>
                  <a:srgbClr val="C06900"/>
                </a:solidFill>
                <a:latin typeface="UTM Avo" panose="02040603050506020204" pitchFamily="18" charset="0"/>
              </a:rPr>
              <a:t>Hoa hồng được mệnh danh là nữ hoàng trong các loài hoa. Thân cây nhỏ, màu xanh được chia thành nhiều nhánh, cành. Lá cây hoa hồng có màu xanh thẫm, mỗi nhánh cây có có rất nhiều lá đan xen, xung quanh có đường viền hình răng cưa. Gai là một đặc điểm dễ thấy nhất của hoa hồng. Gai của hoa hồng nếu đâm vào tay sẽ khá là đau đấy.</a:t>
            </a:r>
          </a:p>
          <a:p>
            <a:pPr algn="just">
              <a:lnSpc>
                <a:spcPct val="150000"/>
              </a:lnSpc>
            </a:pPr>
            <a:r>
              <a:rPr lang="en-US">
                <a:ln w="0"/>
                <a:solidFill>
                  <a:srgbClr val="C06900"/>
                </a:solidFill>
                <a:latin typeface="UTM Avo" panose="02040603050506020204" pitchFamily="18" charset="0"/>
              </a:rPr>
              <a:t>	</a:t>
            </a:r>
            <a:r>
              <a:rPr lang="vi-VN">
                <a:ln w="0"/>
                <a:solidFill>
                  <a:srgbClr val="C06900"/>
                </a:solidFill>
                <a:latin typeface="UTM Avo" panose="02040603050506020204" pitchFamily="18" charset="0"/>
              </a:rPr>
              <a:t>Đầu mỗi cành cây là một chùm nụ nhỏ xinh nhìn từ xa như những ngọn nến nhỏ được bao bọc trong lớp đài hoa xanh. Những cánh hoa mỏng </a:t>
            </a:r>
            <a:r>
              <a:rPr lang="en-US">
                <a:ln w="0"/>
                <a:solidFill>
                  <a:srgbClr val="C06900"/>
                </a:solidFill>
                <a:latin typeface="UTM Avo" panose="02040603050506020204" pitchFamily="18" charset="0"/>
              </a:rPr>
              <a:t>manh</a:t>
            </a:r>
            <a:r>
              <a:rPr lang="vi-VN">
                <a:ln w="0"/>
                <a:solidFill>
                  <a:srgbClr val="C06900"/>
                </a:solidFill>
                <a:latin typeface="UTM Avo" panose="02040603050506020204" pitchFamily="18" charset="0"/>
              </a:rPr>
              <a:t> như lụa, mềm như nhung, màu đỏ thắm. Từng cánh hoa xếp chồng lên nhau từng tầng một, ôm ấp lấy</a:t>
            </a:r>
            <a:r>
              <a:rPr lang="en-US">
                <a:ln w="0"/>
                <a:solidFill>
                  <a:srgbClr val="C06900"/>
                </a:solidFill>
                <a:latin typeface="UTM Avo" panose="02040603050506020204" pitchFamily="18" charset="0"/>
              </a:rPr>
              <a:t> nhụy</a:t>
            </a:r>
            <a:r>
              <a:rPr lang="vi-VN">
                <a:ln w="0"/>
                <a:solidFill>
                  <a:srgbClr val="C06900"/>
                </a:solidFill>
                <a:latin typeface="UTM Avo" panose="02040603050506020204" pitchFamily="18" charset="0"/>
              </a:rPr>
              <a:t> vàng ở bên trong. Hoa hồng có mùi thơm thoang thoảng, dễ chịu. Em có thể hít hà mãi không thôi.</a:t>
            </a:r>
          </a:p>
          <a:p>
            <a:pPr algn="just">
              <a:lnSpc>
                <a:spcPct val="150000"/>
              </a:lnSpc>
            </a:pPr>
            <a:r>
              <a:rPr lang="en-US">
                <a:ln w="0"/>
                <a:solidFill>
                  <a:srgbClr val="C06900"/>
                </a:solidFill>
                <a:latin typeface="UTM Avo" panose="02040603050506020204" pitchFamily="18" charset="0"/>
              </a:rPr>
              <a:t>	</a:t>
            </a:r>
            <a:r>
              <a:rPr lang="vi-VN">
                <a:ln w="0"/>
                <a:solidFill>
                  <a:srgbClr val="C06900"/>
                </a:solidFill>
                <a:latin typeface="UTM Avo" panose="02040603050506020204" pitchFamily="18" charset="0"/>
              </a:rPr>
              <a:t>Hoa hồng thu hút biết bao nhiêu là cô ong, chị bướm đến hút mật, rong chơi. Hoa hồng kiêu sa giống như một cô công chúa của khu vườn. Nhất là những buổi sáng sớm tinh mơ. Em rất thích ngắm hoa hồng buổi sáng. Những giọt sương long lanh đọng trên từng cánh hoa hồng khiến cho bông hoa trở nên kiêu sa hơn bao giờ hết.</a:t>
            </a:r>
            <a:endParaRPr lang="en-US" cap="none" spc="0">
              <a:ln w="0"/>
              <a:solidFill>
                <a:srgbClr val="C06900"/>
              </a:solidFill>
              <a:latin typeface="UTM Avo" panose="02040603050506020204" pitchFamily="18" charset="0"/>
            </a:endParaRPr>
          </a:p>
        </p:txBody>
      </p:sp>
      <p:sp>
        <p:nvSpPr>
          <p:cNvPr id="26" name="标题 1">
            <a:extLst>
              <a:ext uri="{FF2B5EF4-FFF2-40B4-BE49-F238E27FC236}">
                <a16:creationId xmlns:a16="http://schemas.microsoft.com/office/drawing/2014/main" id="{3F64C9CA-48BB-4021-AD4F-7158B20766BC}"/>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6426620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decel="60000" fill="hold" grpId="0" nodeType="click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A8DFD1D-4DC9-4128-BBAF-B5AAC732F6AD}"/>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359D6040-43FC-4A6D-93E5-D1850697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66" y="379829"/>
            <a:ext cx="9889588" cy="7076048"/>
          </a:xfrm>
          <a:prstGeom prst="rect">
            <a:avLst/>
          </a:prstGeom>
        </p:spPr>
      </p:pic>
      <p:grpSp>
        <p:nvGrpSpPr>
          <p:cNvPr id="19" name="组合 18">
            <a:extLst>
              <a:ext uri="{FF2B5EF4-FFF2-40B4-BE49-F238E27FC236}">
                <a16:creationId xmlns:a16="http://schemas.microsoft.com/office/drawing/2014/main" id="{97EBF862-CB63-4172-B8FC-AF19D22DC75A}"/>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8FDE945-B9C2-4823-8128-16DB0CBEB6DC}"/>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D6C61B10-F238-42C3-9930-068623A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857F0829-9062-42FB-AFD7-AFC6F1715A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2924CAC6-9312-4B04-A1E5-B8DD227FF93A}"/>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85ECF90A-DB69-45F0-8AF9-2DCCBB652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5FEFF9F-C579-482D-884F-AEBF086289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8688ED50-F356-4D02-A192-C7A2BF5B3089}"/>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2D925321-99D8-4587-BCF8-B62255AF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443F1130-B23C-49CB-B39C-DDC4A3E28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sp>
        <p:nvSpPr>
          <p:cNvPr id="17" name="Rectangle 16">
            <a:extLst>
              <a:ext uri="{FF2B5EF4-FFF2-40B4-BE49-F238E27FC236}">
                <a16:creationId xmlns:a16="http://schemas.microsoft.com/office/drawing/2014/main" id="{CBA60812-621E-4A7C-8A58-58178A71F2A5}"/>
              </a:ext>
            </a:extLst>
          </p:cNvPr>
          <p:cNvSpPr/>
          <p:nvPr/>
        </p:nvSpPr>
        <p:spPr>
          <a:xfrm flipH="1">
            <a:off x="4210512" y="1520883"/>
            <a:ext cx="4197696" cy="4524315"/>
          </a:xfrm>
          <a:prstGeom prst="rect">
            <a:avLst/>
          </a:prstGeom>
          <a:noFill/>
        </p:spPr>
        <p:txBody>
          <a:bodyPr wrap="square" lIns="91440" tIns="45720" rIns="91440" bIns="45720">
            <a:spAutoFit/>
          </a:bodyPr>
          <a:lstStyle/>
          <a:p>
            <a:pPr algn="ctr"/>
            <a:r>
              <a:rPr lang="en-US" sz="72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Viết bài, nghe nhận xét.</a:t>
            </a:r>
          </a:p>
        </p:txBody>
      </p:sp>
      <p:sp>
        <p:nvSpPr>
          <p:cNvPr id="15" name="标题 1">
            <a:extLst>
              <a:ext uri="{FF2B5EF4-FFF2-40B4-BE49-F238E27FC236}">
                <a16:creationId xmlns:a16="http://schemas.microsoft.com/office/drawing/2014/main" id="{A29B39F3-0AFB-4542-8762-99FC91796F1C}"/>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904096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iterate type="wd">
                                    <p:tmPct val="10000"/>
                                  </p:iterate>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5">
            <a:extLst>
              <a:ext uri="{FF2B5EF4-FFF2-40B4-BE49-F238E27FC236}">
                <a16:creationId xmlns:a16="http://schemas.microsoft.com/office/drawing/2014/main" id="{37F9E2EE-4B58-4A22-99F9-E3C1E5545324}"/>
              </a:ext>
            </a:extLst>
          </p:cNvPr>
          <p:cNvGrpSpPr/>
          <p:nvPr/>
        </p:nvGrpSpPr>
        <p:grpSpPr>
          <a:xfrm>
            <a:off x="-10349" y="-11"/>
            <a:ext cx="12202328" cy="921541"/>
            <a:chOff x="0" y="644227"/>
            <a:chExt cx="15807476" cy="1193809"/>
          </a:xfrm>
        </p:grpSpPr>
        <p:grpSp>
          <p:nvGrpSpPr>
            <p:cNvPr id="26" name="组合 19">
              <a:extLst>
                <a:ext uri="{FF2B5EF4-FFF2-40B4-BE49-F238E27FC236}">
                  <a16:creationId xmlns:a16="http://schemas.microsoft.com/office/drawing/2014/main" id="{4B402E5A-63C1-40A1-BF1C-59CA11B37DFF}"/>
                </a:ext>
              </a:extLst>
            </p:cNvPr>
            <p:cNvGrpSpPr/>
            <p:nvPr/>
          </p:nvGrpSpPr>
          <p:grpSpPr>
            <a:xfrm>
              <a:off x="0" y="644242"/>
              <a:ext cx="7903738" cy="1184557"/>
              <a:chOff x="471486" y="1743075"/>
              <a:chExt cx="13535026" cy="2028536"/>
            </a:xfrm>
          </p:grpSpPr>
          <p:pic>
            <p:nvPicPr>
              <p:cNvPr id="30" name="图片 20">
                <a:extLst>
                  <a:ext uri="{FF2B5EF4-FFF2-40B4-BE49-F238E27FC236}">
                    <a16:creationId xmlns:a16="http://schemas.microsoft.com/office/drawing/2014/main" id="{5056C82C-33F4-498C-ADB1-42A2E89D7B0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31" name="图片 21">
                <a:extLst>
                  <a:ext uri="{FF2B5EF4-FFF2-40B4-BE49-F238E27FC236}">
                    <a16:creationId xmlns:a16="http://schemas.microsoft.com/office/drawing/2014/main" id="{0097DBD9-3F65-438F-9504-D6B68F9DE2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27" name="组合 22">
              <a:extLst>
                <a:ext uri="{FF2B5EF4-FFF2-40B4-BE49-F238E27FC236}">
                  <a16:creationId xmlns:a16="http://schemas.microsoft.com/office/drawing/2014/main" id="{8C2C69E7-4BAC-43FF-BA9D-5AE84E93EF6F}"/>
                </a:ext>
              </a:extLst>
            </p:cNvPr>
            <p:cNvGrpSpPr/>
            <p:nvPr/>
          </p:nvGrpSpPr>
          <p:grpSpPr>
            <a:xfrm>
              <a:off x="7903738" y="644227"/>
              <a:ext cx="7903738" cy="1193809"/>
              <a:chOff x="471486" y="1727229"/>
              <a:chExt cx="13535026" cy="2044382"/>
            </a:xfrm>
          </p:grpSpPr>
          <p:pic>
            <p:nvPicPr>
              <p:cNvPr id="28" name="图片 23">
                <a:extLst>
                  <a:ext uri="{FF2B5EF4-FFF2-40B4-BE49-F238E27FC236}">
                    <a16:creationId xmlns:a16="http://schemas.microsoft.com/office/drawing/2014/main" id="{060F16CD-E53A-4C94-9B6E-38A25F06959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9" name="图片 24">
                <a:extLst>
                  <a:ext uri="{FF2B5EF4-FFF2-40B4-BE49-F238E27FC236}">
                    <a16:creationId xmlns:a16="http://schemas.microsoft.com/office/drawing/2014/main" id="{F0DB2A71-831E-4982-84CA-4841CCA3CA3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sp>
        <p:nvSpPr>
          <p:cNvPr id="3" name="Rectangle 2">
            <a:extLst>
              <a:ext uri="{FF2B5EF4-FFF2-40B4-BE49-F238E27FC236}">
                <a16:creationId xmlns:a16="http://schemas.microsoft.com/office/drawing/2014/main" id="{6C7EF66E-7303-4B0F-831A-160D7BD92064}"/>
              </a:ext>
            </a:extLst>
          </p:cNvPr>
          <p:cNvSpPr/>
          <p:nvPr/>
        </p:nvSpPr>
        <p:spPr>
          <a:xfrm>
            <a:off x="2267448" y="802485"/>
            <a:ext cx="7793170" cy="923330"/>
          </a:xfrm>
          <a:prstGeom prst="rect">
            <a:avLst/>
          </a:prstGeom>
          <a:noFill/>
        </p:spPr>
        <p:txBody>
          <a:bodyPr wrap="square" lIns="91440" tIns="45720" rIns="91440" bIns="45720">
            <a:spAutoFit/>
          </a:bodyPr>
          <a:lstStyle/>
          <a:p>
            <a:pPr algn="ctr"/>
            <a:r>
              <a:rPr lang="en-US" sz="5400" b="1">
                <a:ln w="0"/>
                <a:solidFill>
                  <a:srgbClr val="F39800"/>
                </a:solidFill>
                <a:effectLst>
                  <a:outerShdw blurRad="38100" dist="19050" dir="2700000" algn="tl" rotWithShape="0">
                    <a:schemeClr val="dk1">
                      <a:alpha val="40000"/>
                    </a:schemeClr>
                  </a:outerShdw>
                </a:effectLst>
                <a:latin typeface="UTM Isadora" panose="02040603050506020204" pitchFamily="18" charset="0"/>
              </a:rPr>
              <a:t>Cùng nhau khám phá...</a:t>
            </a:r>
            <a:endParaRPr lang="en-US" sz="5400" b="1" cap="none" spc="0">
              <a:ln w="0"/>
              <a:solidFill>
                <a:srgbClr val="F39800"/>
              </a:solidFill>
              <a:effectLst>
                <a:outerShdw blurRad="38100" dist="19050" dir="2700000" algn="tl" rotWithShape="0">
                  <a:schemeClr val="dk1">
                    <a:alpha val="40000"/>
                  </a:schemeClr>
                </a:outerShdw>
              </a:effectLst>
              <a:latin typeface="UTM Isadora" panose="02040603050506020204" pitchFamily="18" charset="0"/>
            </a:endParaRPr>
          </a:p>
        </p:txBody>
      </p:sp>
      <p:sp>
        <p:nvSpPr>
          <p:cNvPr id="4" name="Rectangle 3">
            <a:extLst>
              <a:ext uri="{FF2B5EF4-FFF2-40B4-BE49-F238E27FC236}">
                <a16:creationId xmlns:a16="http://schemas.microsoft.com/office/drawing/2014/main" id="{DBEA87B6-419B-42F0-963D-38E7C7C9DCB0}"/>
              </a:ext>
            </a:extLst>
          </p:cNvPr>
          <p:cNvSpPr/>
          <p:nvPr/>
        </p:nvSpPr>
        <p:spPr>
          <a:xfrm>
            <a:off x="595654" y="1778998"/>
            <a:ext cx="11136757" cy="584775"/>
          </a:xfrm>
          <a:prstGeom prst="rect">
            <a:avLst/>
          </a:prstGeom>
          <a:noFill/>
        </p:spPr>
        <p:txBody>
          <a:bodyPr wrap="square" lIns="91440" tIns="45720" rIns="91440" bIns="45720">
            <a:spAutoFit/>
          </a:bodyPr>
          <a:lstStyle/>
          <a:p>
            <a:pPr algn="ctr"/>
            <a:r>
              <a:rPr lang="en-US" sz="3200">
                <a:ln w="0"/>
                <a:solidFill>
                  <a:srgbClr val="594430"/>
                </a:solidFill>
                <a:effectLst>
                  <a:outerShdw blurRad="38100" dist="19050" dir="2700000" algn="tl" rotWithShape="0">
                    <a:schemeClr val="dk1">
                      <a:alpha val="40000"/>
                    </a:schemeClr>
                  </a:outerShdw>
                </a:effectLst>
                <a:latin typeface="UTM Avo" panose="02040603050506020204" pitchFamily="18" charset="0"/>
              </a:rPr>
              <a:t>những l</a:t>
            </a:r>
            <a:r>
              <a:rPr lang="vi-VN" sz="3200">
                <a:ln w="0"/>
                <a:solidFill>
                  <a:srgbClr val="594430"/>
                </a:solidFill>
                <a:effectLst>
                  <a:outerShdw blurRad="38100" dist="19050" dir="2700000" algn="tl" rotWithShape="0">
                    <a:schemeClr val="dk1">
                      <a:alpha val="40000"/>
                    </a:schemeClr>
                  </a:outerShdw>
                </a:effectLst>
                <a:latin typeface="UTM Avo" panose="02040603050506020204" pitchFamily="18" charset="0"/>
              </a:rPr>
              <a:t>oài cây có khả năng đặc biệt giống con người</a:t>
            </a:r>
            <a:r>
              <a:rPr lang="en-US" sz="3200">
                <a:ln w="0"/>
                <a:solidFill>
                  <a:srgbClr val="594430"/>
                </a:solidFill>
                <a:effectLst>
                  <a:outerShdw blurRad="38100" dist="19050" dir="2700000" algn="tl" rotWithShape="0">
                    <a:schemeClr val="dk1">
                      <a:alpha val="40000"/>
                    </a:schemeClr>
                  </a:outerShdw>
                </a:effectLst>
                <a:latin typeface="UTM Avo" panose="02040603050506020204" pitchFamily="18" charset="0"/>
              </a:rPr>
              <a:t>.</a:t>
            </a:r>
            <a:endParaRPr lang="en-US" sz="3200" cap="none" spc="0">
              <a:ln w="0"/>
              <a:solidFill>
                <a:srgbClr val="594430"/>
              </a:solidFill>
              <a:effectLst>
                <a:outerShdw blurRad="38100" dist="19050" dir="2700000" algn="tl" rotWithShape="0">
                  <a:schemeClr val="dk1">
                    <a:alpha val="40000"/>
                  </a:schemeClr>
                </a:outerShdw>
              </a:effectLst>
              <a:latin typeface="UTM Avo" panose="02040603050506020204" pitchFamily="18" charset="0"/>
            </a:endParaRPr>
          </a:p>
        </p:txBody>
      </p:sp>
      <p:sp>
        <p:nvSpPr>
          <p:cNvPr id="5" name="Oval 4">
            <a:extLst>
              <a:ext uri="{FF2B5EF4-FFF2-40B4-BE49-F238E27FC236}">
                <a16:creationId xmlns:a16="http://schemas.microsoft.com/office/drawing/2014/main" id="{4F706392-E4B7-41C1-8F4C-359323753475}"/>
              </a:ext>
            </a:extLst>
          </p:cNvPr>
          <p:cNvSpPr/>
          <p:nvPr/>
        </p:nvSpPr>
        <p:spPr>
          <a:xfrm>
            <a:off x="791314" y="2427507"/>
            <a:ext cx="3949006" cy="3949006"/>
          </a:xfrm>
          <a:prstGeom prst="ellipse">
            <a:avLst/>
          </a:prstGeom>
          <a:blipFill>
            <a:blip r:embed="rId3"/>
            <a:srcRect/>
            <a:stretch>
              <a:fillRect t="-400" b="-4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9AE-9B23-402F-B7FF-9737719B706E}"/>
              </a:ext>
            </a:extLst>
          </p:cNvPr>
          <p:cNvSpPr/>
          <p:nvPr/>
        </p:nvSpPr>
        <p:spPr>
          <a:xfrm>
            <a:off x="5156099" y="2345874"/>
            <a:ext cx="6482778" cy="1646476"/>
          </a:xfrm>
          <a:prstGeom prst="rect">
            <a:avLst/>
          </a:prstGeom>
          <a:noFill/>
        </p:spPr>
        <p:txBody>
          <a:bodyPr wrap="square" lIns="91440" tIns="45720" rIns="91440" bIns="45720">
            <a:spAutoFit/>
          </a:bodyPr>
          <a:lstStyle/>
          <a:p>
            <a:pPr algn="ctr">
              <a:lnSpc>
                <a:spcPct val="150000"/>
              </a:lnSpc>
            </a:pPr>
            <a:r>
              <a:rPr lang="en-US" sz="3600" b="1">
                <a:ln w="0"/>
                <a:solidFill>
                  <a:srgbClr val="F6150B"/>
                </a:solidFill>
                <a:effectLst>
                  <a:outerShdw blurRad="38100" dist="19050" dir="2700000" algn="tl" rotWithShape="0">
                    <a:schemeClr val="dk1">
                      <a:alpha val="40000"/>
                    </a:schemeClr>
                  </a:outerShdw>
                </a:effectLst>
                <a:latin typeface="UTM Avo" panose="02040603050506020204" pitchFamily="18" charset="0"/>
              </a:rPr>
              <a:t>Cây chảy máu</a:t>
            </a:r>
          </a:p>
          <a:p>
            <a:pPr algn="ctr">
              <a:lnSpc>
                <a:spcPct val="150000"/>
              </a:lnSpc>
            </a:pPr>
            <a:r>
              <a:rPr lang="en-US" sz="3600" b="1">
                <a:ln w="0"/>
                <a:solidFill>
                  <a:srgbClr val="F6150B"/>
                </a:solidFill>
                <a:effectLst>
                  <a:outerShdw blurRad="38100" dist="19050" dir="2700000" algn="tl" rotWithShape="0">
                    <a:schemeClr val="dk1">
                      <a:alpha val="40000"/>
                    </a:schemeClr>
                  </a:outerShdw>
                </a:effectLst>
                <a:latin typeface="UTM Avo" panose="02040603050506020204" pitchFamily="18" charset="0"/>
              </a:rPr>
              <a:t>(Pterocarpus angolensis)</a:t>
            </a:r>
            <a:endParaRPr lang="en-US" sz="3600" b="1" cap="none" spc="0">
              <a:ln w="0"/>
              <a:solidFill>
                <a:srgbClr val="F6150B"/>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5" name="Picture 14">
            <a:extLst>
              <a:ext uri="{FF2B5EF4-FFF2-40B4-BE49-F238E27FC236}">
                <a16:creationId xmlns:a16="http://schemas.microsoft.com/office/drawing/2014/main" id="{EB1EC59A-2F31-4EC0-A822-89601C21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5562" y="3615687"/>
            <a:ext cx="3814509" cy="3814509"/>
          </a:xfrm>
          <a:prstGeom prst="rect">
            <a:avLst/>
          </a:prstGeom>
        </p:spPr>
      </p:pic>
      <p:grpSp>
        <p:nvGrpSpPr>
          <p:cNvPr id="8" name="组合 18">
            <a:extLst>
              <a:ext uri="{FF2B5EF4-FFF2-40B4-BE49-F238E27FC236}">
                <a16:creationId xmlns:a16="http://schemas.microsoft.com/office/drawing/2014/main" id="{3C39EEE8-20A2-430B-98FE-BE1E668B32D2}"/>
              </a:ext>
            </a:extLst>
          </p:cNvPr>
          <p:cNvGrpSpPr/>
          <p:nvPr/>
        </p:nvGrpSpPr>
        <p:grpSpPr>
          <a:xfrm>
            <a:off x="1" y="6045200"/>
            <a:ext cx="12191978" cy="812800"/>
            <a:chOff x="1" y="5850465"/>
            <a:chExt cx="15112998" cy="1007535"/>
          </a:xfrm>
        </p:grpSpPr>
        <p:grpSp>
          <p:nvGrpSpPr>
            <p:cNvPr id="9" name="组合 10">
              <a:extLst>
                <a:ext uri="{FF2B5EF4-FFF2-40B4-BE49-F238E27FC236}">
                  <a16:creationId xmlns:a16="http://schemas.microsoft.com/office/drawing/2014/main" id="{41F0538D-2493-48E0-B727-F344B3317BB4}"/>
                </a:ext>
              </a:extLst>
            </p:cNvPr>
            <p:cNvGrpSpPr/>
            <p:nvPr/>
          </p:nvGrpSpPr>
          <p:grpSpPr>
            <a:xfrm>
              <a:off x="1" y="5850465"/>
              <a:ext cx="7556499" cy="1007533"/>
              <a:chOff x="1" y="5232399"/>
              <a:chExt cx="12191998" cy="1625600"/>
            </a:xfrm>
          </p:grpSpPr>
          <p:grpSp>
            <p:nvGrpSpPr>
              <p:cNvPr id="19" name="组合 4">
                <a:extLst>
                  <a:ext uri="{FF2B5EF4-FFF2-40B4-BE49-F238E27FC236}">
                    <a16:creationId xmlns:a16="http://schemas.microsoft.com/office/drawing/2014/main" id="{69F6E0D9-F875-46C1-82D0-2BC54BE5E3C3}"/>
                  </a:ext>
                </a:extLst>
              </p:cNvPr>
              <p:cNvGrpSpPr/>
              <p:nvPr/>
            </p:nvGrpSpPr>
            <p:grpSpPr>
              <a:xfrm>
                <a:off x="1" y="5232400"/>
                <a:ext cx="6101160" cy="1625599"/>
                <a:chOff x="1" y="4117122"/>
                <a:chExt cx="10286996" cy="2740877"/>
              </a:xfrm>
            </p:grpSpPr>
            <p:pic>
              <p:nvPicPr>
                <p:cNvPr id="23" name="图片 5">
                  <a:extLst>
                    <a:ext uri="{FF2B5EF4-FFF2-40B4-BE49-F238E27FC236}">
                      <a16:creationId xmlns:a16="http://schemas.microsoft.com/office/drawing/2014/main" id="{3E2391D2-54AC-4010-A5A7-8137C2B711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24" name="图片 6">
                  <a:extLst>
                    <a:ext uri="{FF2B5EF4-FFF2-40B4-BE49-F238E27FC236}">
                      <a16:creationId xmlns:a16="http://schemas.microsoft.com/office/drawing/2014/main" id="{6FA7CE41-E815-4CF2-A299-E2F47B44860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20" name="组合 7">
                <a:extLst>
                  <a:ext uri="{FF2B5EF4-FFF2-40B4-BE49-F238E27FC236}">
                    <a16:creationId xmlns:a16="http://schemas.microsoft.com/office/drawing/2014/main" id="{60D4E873-E60A-4413-90D4-560674FD0011}"/>
                  </a:ext>
                </a:extLst>
              </p:cNvPr>
              <p:cNvGrpSpPr/>
              <p:nvPr/>
            </p:nvGrpSpPr>
            <p:grpSpPr>
              <a:xfrm flipH="1">
                <a:off x="6090839" y="5232399"/>
                <a:ext cx="6101160" cy="1625599"/>
                <a:chOff x="1" y="4117122"/>
                <a:chExt cx="10286996" cy="2740877"/>
              </a:xfrm>
            </p:grpSpPr>
            <p:pic>
              <p:nvPicPr>
                <p:cNvPr id="21" name="图片 8">
                  <a:extLst>
                    <a:ext uri="{FF2B5EF4-FFF2-40B4-BE49-F238E27FC236}">
                      <a16:creationId xmlns:a16="http://schemas.microsoft.com/office/drawing/2014/main" id="{647D4224-2208-4681-AA67-409944A1C8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22" name="图片 9">
                  <a:extLst>
                    <a:ext uri="{FF2B5EF4-FFF2-40B4-BE49-F238E27FC236}">
                      <a16:creationId xmlns:a16="http://schemas.microsoft.com/office/drawing/2014/main" id="{0438A904-35C1-4B1C-8638-CBB8456F89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0" name="组合 11">
              <a:extLst>
                <a:ext uri="{FF2B5EF4-FFF2-40B4-BE49-F238E27FC236}">
                  <a16:creationId xmlns:a16="http://schemas.microsoft.com/office/drawing/2014/main" id="{B8020786-78BD-459D-BA89-B487A8DEC22C}"/>
                </a:ext>
              </a:extLst>
            </p:cNvPr>
            <p:cNvGrpSpPr/>
            <p:nvPr/>
          </p:nvGrpSpPr>
          <p:grpSpPr>
            <a:xfrm>
              <a:off x="7556500" y="5850467"/>
              <a:ext cx="7556499" cy="1007533"/>
              <a:chOff x="1" y="5232399"/>
              <a:chExt cx="12191998" cy="1625600"/>
            </a:xfrm>
          </p:grpSpPr>
          <p:grpSp>
            <p:nvGrpSpPr>
              <p:cNvPr id="11" name="组合 12">
                <a:extLst>
                  <a:ext uri="{FF2B5EF4-FFF2-40B4-BE49-F238E27FC236}">
                    <a16:creationId xmlns:a16="http://schemas.microsoft.com/office/drawing/2014/main" id="{3BCCCF82-0110-449A-9804-B7EEE9710E6D}"/>
                  </a:ext>
                </a:extLst>
              </p:cNvPr>
              <p:cNvGrpSpPr/>
              <p:nvPr/>
            </p:nvGrpSpPr>
            <p:grpSpPr>
              <a:xfrm>
                <a:off x="1" y="5232400"/>
                <a:ext cx="6101160" cy="1625599"/>
                <a:chOff x="1" y="4117122"/>
                <a:chExt cx="10286996" cy="2740877"/>
              </a:xfrm>
            </p:grpSpPr>
            <p:pic>
              <p:nvPicPr>
                <p:cNvPr id="17" name="图片 16">
                  <a:extLst>
                    <a:ext uri="{FF2B5EF4-FFF2-40B4-BE49-F238E27FC236}">
                      <a16:creationId xmlns:a16="http://schemas.microsoft.com/office/drawing/2014/main" id="{3C929EA2-3393-43AF-85FD-8F4836637C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8" name="图片 17">
                  <a:extLst>
                    <a:ext uri="{FF2B5EF4-FFF2-40B4-BE49-F238E27FC236}">
                      <a16:creationId xmlns:a16="http://schemas.microsoft.com/office/drawing/2014/main" id="{7AAC825D-44B5-4B7D-9D9E-80CC248F454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3" name="组合 13">
                <a:extLst>
                  <a:ext uri="{FF2B5EF4-FFF2-40B4-BE49-F238E27FC236}">
                    <a16:creationId xmlns:a16="http://schemas.microsoft.com/office/drawing/2014/main" id="{F57297CA-A55D-4D8D-A0CD-A899BB7FB31C}"/>
                  </a:ext>
                </a:extLst>
              </p:cNvPr>
              <p:cNvGrpSpPr/>
              <p:nvPr/>
            </p:nvGrpSpPr>
            <p:grpSpPr>
              <a:xfrm flipH="1">
                <a:off x="6090839" y="5232399"/>
                <a:ext cx="6101160" cy="1625599"/>
                <a:chOff x="1" y="4117122"/>
                <a:chExt cx="10286996" cy="2740877"/>
              </a:xfrm>
            </p:grpSpPr>
            <p:pic>
              <p:nvPicPr>
                <p:cNvPr id="14" name="图片 14">
                  <a:extLst>
                    <a:ext uri="{FF2B5EF4-FFF2-40B4-BE49-F238E27FC236}">
                      <a16:creationId xmlns:a16="http://schemas.microsoft.com/office/drawing/2014/main" id="{A486AB5E-329C-4C79-8AB2-99DB6B1864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15">
                  <a:extLst>
                    <a:ext uri="{FF2B5EF4-FFF2-40B4-BE49-F238E27FC236}">
                      <a16:creationId xmlns:a16="http://schemas.microsoft.com/office/drawing/2014/main" id="{7A3EB1CD-0D93-4BAC-9AD1-7F69B1F290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sp>
        <p:nvSpPr>
          <p:cNvPr id="32" name="标题 1">
            <a:extLst>
              <a:ext uri="{FF2B5EF4-FFF2-40B4-BE49-F238E27FC236}">
                <a16:creationId xmlns:a16="http://schemas.microsoft.com/office/drawing/2014/main" id="{6CACE752-7B0B-4672-BDF5-6588850881D0}"/>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854873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8"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left)">
                                      <p:cBhvr>
                                        <p:cTn id="27" dur="500"/>
                                        <p:tgtEl>
                                          <p:spTgt spid="12"/>
                                        </p:tgtEl>
                                      </p:cBhvr>
                                    </p:animEffect>
                                  </p:childTnLst>
                                </p:cTn>
                              </p:par>
                            </p:childTnLst>
                          </p:cTn>
                        </p:par>
                        <p:par>
                          <p:cTn id="28" fill="hold">
                            <p:stCondLst>
                              <p:cond delay="8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2"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righ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FF7378A-301A-44F6-9C5B-970A1006F7CA}"/>
              </a:ext>
            </a:extLst>
          </p:cNvPr>
          <p:cNvSpPr/>
          <p:nvPr/>
        </p:nvSpPr>
        <p:spPr>
          <a:xfrm>
            <a:off x="307220" y="1583480"/>
            <a:ext cx="3691039" cy="3691039"/>
          </a:xfrm>
          <a:prstGeom prst="ellipse">
            <a:avLst/>
          </a:prstGeom>
          <a:blipFill>
            <a:blip r:embed="rId2"/>
            <a:srcRect/>
            <a:stretch>
              <a:fillRect t="-400" b="-4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组合 25">
            <a:extLst>
              <a:ext uri="{FF2B5EF4-FFF2-40B4-BE49-F238E27FC236}">
                <a16:creationId xmlns:a16="http://schemas.microsoft.com/office/drawing/2014/main" id="{E09B6487-92F6-4667-A1D4-84465E01637D}"/>
              </a:ext>
            </a:extLst>
          </p:cNvPr>
          <p:cNvGrpSpPr/>
          <p:nvPr/>
        </p:nvGrpSpPr>
        <p:grpSpPr>
          <a:xfrm>
            <a:off x="-10349" y="-11"/>
            <a:ext cx="12202328" cy="921541"/>
            <a:chOff x="0" y="644227"/>
            <a:chExt cx="15807476" cy="1193809"/>
          </a:xfrm>
        </p:grpSpPr>
        <p:grpSp>
          <p:nvGrpSpPr>
            <p:cNvPr id="7" name="组合 19">
              <a:extLst>
                <a:ext uri="{FF2B5EF4-FFF2-40B4-BE49-F238E27FC236}">
                  <a16:creationId xmlns:a16="http://schemas.microsoft.com/office/drawing/2014/main" id="{9A3F9B54-FCBA-4344-91FB-F0CA7F3ECE32}"/>
                </a:ext>
              </a:extLst>
            </p:cNvPr>
            <p:cNvGrpSpPr/>
            <p:nvPr/>
          </p:nvGrpSpPr>
          <p:grpSpPr>
            <a:xfrm>
              <a:off x="0" y="644242"/>
              <a:ext cx="7903738" cy="1184557"/>
              <a:chOff x="471486" y="1743075"/>
              <a:chExt cx="13535026" cy="2028536"/>
            </a:xfrm>
          </p:grpSpPr>
          <p:pic>
            <p:nvPicPr>
              <p:cNvPr id="11" name="图片 20">
                <a:extLst>
                  <a:ext uri="{FF2B5EF4-FFF2-40B4-BE49-F238E27FC236}">
                    <a16:creationId xmlns:a16="http://schemas.microsoft.com/office/drawing/2014/main" id="{C647737F-110B-451F-A2B2-4E07C876DCE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2" name="图片 21">
                <a:extLst>
                  <a:ext uri="{FF2B5EF4-FFF2-40B4-BE49-F238E27FC236}">
                    <a16:creationId xmlns:a16="http://schemas.microsoft.com/office/drawing/2014/main" id="{DD8E0E35-8A0A-4BA6-AFA1-20437A4CC4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8" name="组合 22">
              <a:extLst>
                <a:ext uri="{FF2B5EF4-FFF2-40B4-BE49-F238E27FC236}">
                  <a16:creationId xmlns:a16="http://schemas.microsoft.com/office/drawing/2014/main" id="{D1797737-3321-4C4D-8EDB-AB9A894BB92F}"/>
                </a:ext>
              </a:extLst>
            </p:cNvPr>
            <p:cNvGrpSpPr/>
            <p:nvPr/>
          </p:nvGrpSpPr>
          <p:grpSpPr>
            <a:xfrm>
              <a:off x="7903738" y="644227"/>
              <a:ext cx="7903738" cy="1193809"/>
              <a:chOff x="471486" y="1727229"/>
              <a:chExt cx="13535026" cy="2044382"/>
            </a:xfrm>
          </p:grpSpPr>
          <p:pic>
            <p:nvPicPr>
              <p:cNvPr id="9" name="图片 23">
                <a:extLst>
                  <a:ext uri="{FF2B5EF4-FFF2-40B4-BE49-F238E27FC236}">
                    <a16:creationId xmlns:a16="http://schemas.microsoft.com/office/drawing/2014/main" id="{9195C47D-C152-4E58-9859-2F365DF894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10" name="图片 24">
                <a:extLst>
                  <a:ext uri="{FF2B5EF4-FFF2-40B4-BE49-F238E27FC236}">
                    <a16:creationId xmlns:a16="http://schemas.microsoft.com/office/drawing/2014/main" id="{AFA989F5-51C4-4B28-B012-A7A390FBEB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grpSp>
        <p:nvGrpSpPr>
          <p:cNvPr id="13" name="组合 18">
            <a:extLst>
              <a:ext uri="{FF2B5EF4-FFF2-40B4-BE49-F238E27FC236}">
                <a16:creationId xmlns:a16="http://schemas.microsoft.com/office/drawing/2014/main" id="{CB5F50B7-394A-47A6-B538-7718753E2B3D}"/>
              </a:ext>
            </a:extLst>
          </p:cNvPr>
          <p:cNvGrpSpPr/>
          <p:nvPr/>
        </p:nvGrpSpPr>
        <p:grpSpPr>
          <a:xfrm>
            <a:off x="1" y="6045200"/>
            <a:ext cx="12191978" cy="812800"/>
            <a:chOff x="1" y="5850465"/>
            <a:chExt cx="15112998" cy="1007535"/>
          </a:xfrm>
        </p:grpSpPr>
        <p:grpSp>
          <p:nvGrpSpPr>
            <p:cNvPr id="14" name="组合 10">
              <a:extLst>
                <a:ext uri="{FF2B5EF4-FFF2-40B4-BE49-F238E27FC236}">
                  <a16:creationId xmlns:a16="http://schemas.microsoft.com/office/drawing/2014/main" id="{37DE08D3-F334-4EBC-8402-C1D9F6CC3F60}"/>
                </a:ext>
              </a:extLst>
            </p:cNvPr>
            <p:cNvGrpSpPr/>
            <p:nvPr/>
          </p:nvGrpSpPr>
          <p:grpSpPr>
            <a:xfrm>
              <a:off x="1" y="5850465"/>
              <a:ext cx="7556499" cy="1007533"/>
              <a:chOff x="1" y="5232399"/>
              <a:chExt cx="12191998" cy="1625600"/>
            </a:xfrm>
          </p:grpSpPr>
          <p:grpSp>
            <p:nvGrpSpPr>
              <p:cNvPr id="22" name="组合 4">
                <a:extLst>
                  <a:ext uri="{FF2B5EF4-FFF2-40B4-BE49-F238E27FC236}">
                    <a16:creationId xmlns:a16="http://schemas.microsoft.com/office/drawing/2014/main" id="{2C9A7046-398F-436F-B08D-529D45047C52}"/>
                  </a:ext>
                </a:extLst>
              </p:cNvPr>
              <p:cNvGrpSpPr/>
              <p:nvPr/>
            </p:nvGrpSpPr>
            <p:grpSpPr>
              <a:xfrm>
                <a:off x="1" y="5232400"/>
                <a:ext cx="6101160" cy="1625599"/>
                <a:chOff x="1" y="4117122"/>
                <a:chExt cx="10286996" cy="2740877"/>
              </a:xfrm>
            </p:grpSpPr>
            <p:pic>
              <p:nvPicPr>
                <p:cNvPr id="26" name="图片 5">
                  <a:extLst>
                    <a:ext uri="{FF2B5EF4-FFF2-40B4-BE49-F238E27FC236}">
                      <a16:creationId xmlns:a16="http://schemas.microsoft.com/office/drawing/2014/main" id="{3B454145-9D45-4D5E-9E0A-6B5AB5DD2C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27" name="图片 6">
                  <a:extLst>
                    <a:ext uri="{FF2B5EF4-FFF2-40B4-BE49-F238E27FC236}">
                      <a16:creationId xmlns:a16="http://schemas.microsoft.com/office/drawing/2014/main" id="{C708C69E-7D06-4F47-BBCD-1F70EC4548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23" name="组合 7">
                <a:extLst>
                  <a:ext uri="{FF2B5EF4-FFF2-40B4-BE49-F238E27FC236}">
                    <a16:creationId xmlns:a16="http://schemas.microsoft.com/office/drawing/2014/main" id="{4C8B6A9A-FA2B-4017-BF9E-DB7A485B5714}"/>
                  </a:ext>
                </a:extLst>
              </p:cNvPr>
              <p:cNvGrpSpPr/>
              <p:nvPr/>
            </p:nvGrpSpPr>
            <p:grpSpPr>
              <a:xfrm flipH="1">
                <a:off x="6090839" y="5232399"/>
                <a:ext cx="6101160" cy="1625599"/>
                <a:chOff x="1" y="4117122"/>
                <a:chExt cx="10286996" cy="2740877"/>
              </a:xfrm>
            </p:grpSpPr>
            <p:pic>
              <p:nvPicPr>
                <p:cNvPr id="24" name="图片 8">
                  <a:extLst>
                    <a:ext uri="{FF2B5EF4-FFF2-40B4-BE49-F238E27FC236}">
                      <a16:creationId xmlns:a16="http://schemas.microsoft.com/office/drawing/2014/main" id="{89B79E69-18CB-4D62-ADF6-C14B3984C6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25" name="图片 9">
                  <a:extLst>
                    <a:ext uri="{FF2B5EF4-FFF2-40B4-BE49-F238E27FC236}">
                      <a16:creationId xmlns:a16="http://schemas.microsoft.com/office/drawing/2014/main" id="{18E4E57E-0735-44BB-B2E9-D50CA52BF0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5" name="组合 11">
              <a:extLst>
                <a:ext uri="{FF2B5EF4-FFF2-40B4-BE49-F238E27FC236}">
                  <a16:creationId xmlns:a16="http://schemas.microsoft.com/office/drawing/2014/main" id="{7A535DC8-9B89-4C88-B9DE-EC25F5DD6F23}"/>
                </a:ext>
              </a:extLst>
            </p:cNvPr>
            <p:cNvGrpSpPr/>
            <p:nvPr/>
          </p:nvGrpSpPr>
          <p:grpSpPr>
            <a:xfrm>
              <a:off x="7556500" y="5850467"/>
              <a:ext cx="7556499" cy="1007533"/>
              <a:chOff x="1" y="5232399"/>
              <a:chExt cx="12191998" cy="1625600"/>
            </a:xfrm>
          </p:grpSpPr>
          <p:grpSp>
            <p:nvGrpSpPr>
              <p:cNvPr id="16" name="组合 12">
                <a:extLst>
                  <a:ext uri="{FF2B5EF4-FFF2-40B4-BE49-F238E27FC236}">
                    <a16:creationId xmlns:a16="http://schemas.microsoft.com/office/drawing/2014/main" id="{4E107070-798D-4711-998E-A4B66817660A}"/>
                  </a:ext>
                </a:extLst>
              </p:cNvPr>
              <p:cNvGrpSpPr/>
              <p:nvPr/>
            </p:nvGrpSpPr>
            <p:grpSpPr>
              <a:xfrm>
                <a:off x="1" y="5232400"/>
                <a:ext cx="6101160" cy="1625599"/>
                <a:chOff x="1" y="4117122"/>
                <a:chExt cx="10286996" cy="2740877"/>
              </a:xfrm>
            </p:grpSpPr>
            <p:pic>
              <p:nvPicPr>
                <p:cNvPr id="20" name="图片 16">
                  <a:extLst>
                    <a:ext uri="{FF2B5EF4-FFF2-40B4-BE49-F238E27FC236}">
                      <a16:creationId xmlns:a16="http://schemas.microsoft.com/office/drawing/2014/main" id="{2B0C4B7D-77F4-4316-ADB1-313286B12A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21" name="图片 17">
                  <a:extLst>
                    <a:ext uri="{FF2B5EF4-FFF2-40B4-BE49-F238E27FC236}">
                      <a16:creationId xmlns:a16="http://schemas.microsoft.com/office/drawing/2014/main" id="{A187DAA0-59D3-4C6A-B82E-73BD5ED5B9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7" name="组合 13">
                <a:extLst>
                  <a:ext uri="{FF2B5EF4-FFF2-40B4-BE49-F238E27FC236}">
                    <a16:creationId xmlns:a16="http://schemas.microsoft.com/office/drawing/2014/main" id="{34ACFC98-177C-4D5E-825A-2B8E2C55DC96}"/>
                  </a:ext>
                </a:extLst>
              </p:cNvPr>
              <p:cNvGrpSpPr/>
              <p:nvPr/>
            </p:nvGrpSpPr>
            <p:grpSpPr>
              <a:xfrm flipH="1">
                <a:off x="6090839" y="5232399"/>
                <a:ext cx="6101160" cy="1625599"/>
                <a:chOff x="1" y="4117122"/>
                <a:chExt cx="10286996" cy="2740877"/>
              </a:xfrm>
            </p:grpSpPr>
            <p:pic>
              <p:nvPicPr>
                <p:cNvPr id="18" name="图片 14">
                  <a:extLst>
                    <a:ext uri="{FF2B5EF4-FFF2-40B4-BE49-F238E27FC236}">
                      <a16:creationId xmlns:a16="http://schemas.microsoft.com/office/drawing/2014/main" id="{E252E131-FFE6-48BD-959A-DE692187A8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9" name="图片 15">
                  <a:extLst>
                    <a:ext uri="{FF2B5EF4-FFF2-40B4-BE49-F238E27FC236}">
                      <a16:creationId xmlns:a16="http://schemas.microsoft.com/office/drawing/2014/main" id="{1C73B22A-23B5-4371-BBBF-B75040826B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sp>
        <p:nvSpPr>
          <p:cNvPr id="3" name="Rectangle 2">
            <a:extLst>
              <a:ext uri="{FF2B5EF4-FFF2-40B4-BE49-F238E27FC236}">
                <a16:creationId xmlns:a16="http://schemas.microsoft.com/office/drawing/2014/main" id="{64F9764F-4457-4EEB-846F-BF4D699430D2}"/>
              </a:ext>
            </a:extLst>
          </p:cNvPr>
          <p:cNvSpPr/>
          <p:nvPr/>
        </p:nvSpPr>
        <p:spPr>
          <a:xfrm>
            <a:off x="4288241" y="769881"/>
            <a:ext cx="7596539" cy="5262979"/>
          </a:xfrm>
          <a:prstGeom prst="rect">
            <a:avLst/>
          </a:prstGeom>
          <a:noFill/>
        </p:spPr>
        <p:txBody>
          <a:bodyPr wrap="square" lIns="91440" tIns="45720" rIns="91440" bIns="45720">
            <a:spAutoFit/>
          </a:bodyPr>
          <a:lstStyle/>
          <a:p>
            <a:pPr algn="just"/>
            <a:r>
              <a:rPr lang="en-US" sz="2400">
                <a:ln w="0"/>
                <a:solidFill>
                  <a:srgbClr val="433124"/>
                </a:solidFill>
                <a:latin typeface="UTM Avo" panose="02040603050506020204" pitchFamily="18" charset="0"/>
              </a:rPr>
              <a:t>Đây</a:t>
            </a:r>
            <a:r>
              <a:rPr lang="vi-VN" sz="2400">
                <a:ln w="0"/>
                <a:solidFill>
                  <a:srgbClr val="433124"/>
                </a:solidFill>
                <a:latin typeface="UTM Avo" panose="02040603050506020204" pitchFamily="18" charset="0"/>
              </a:rPr>
              <a:t> là một loài cây thân gỗ mọc ở Nam Phi</a:t>
            </a:r>
            <a:r>
              <a:rPr lang="en-US" sz="2400">
                <a:ln w="0"/>
                <a:solidFill>
                  <a:srgbClr val="433124"/>
                </a:solidFill>
                <a:latin typeface="UTM Avo" panose="02040603050506020204" pitchFamily="18" charset="0"/>
              </a:rPr>
              <a:t>.</a:t>
            </a:r>
            <a:endParaRPr lang="vi-VN" sz="2400">
              <a:ln w="0"/>
              <a:solidFill>
                <a:srgbClr val="433124"/>
              </a:solidFill>
              <a:latin typeface="UTM Avo" panose="02040603050506020204" pitchFamily="18" charset="0"/>
            </a:endParaRPr>
          </a:p>
          <a:p>
            <a:pPr algn="just"/>
            <a:r>
              <a:rPr lang="vi-VN" sz="2400">
                <a:ln w="0"/>
                <a:solidFill>
                  <a:srgbClr val="433124"/>
                </a:solidFill>
                <a:latin typeface="UTM Avo" panose="02040603050506020204" pitchFamily="18" charset="0"/>
              </a:rPr>
              <a:t>Nguyên nhân </a:t>
            </a:r>
            <a:r>
              <a:rPr lang="en-US" sz="2400">
                <a:ln w="0"/>
                <a:solidFill>
                  <a:srgbClr val="433124"/>
                </a:solidFill>
                <a:latin typeface="UTM Avo" panose="02040603050506020204" pitchFamily="18" charset="0"/>
              </a:rPr>
              <a:t>"chảy máu" </a:t>
            </a:r>
            <a:r>
              <a:rPr lang="vi-VN" sz="2400">
                <a:ln w="0"/>
                <a:solidFill>
                  <a:srgbClr val="433124"/>
                </a:solidFill>
                <a:latin typeface="UTM Avo" panose="02040603050506020204" pitchFamily="18" charset="0"/>
              </a:rPr>
              <a:t>là do </a:t>
            </a:r>
            <a:r>
              <a:rPr lang="en-US" sz="2400">
                <a:ln w="0"/>
                <a:solidFill>
                  <a:srgbClr val="433124"/>
                </a:solidFill>
                <a:latin typeface="UTM Avo" panose="02040603050506020204" pitchFamily="18" charset="0"/>
              </a:rPr>
              <a:t>cây </a:t>
            </a:r>
            <a:r>
              <a:rPr lang="vi-VN" sz="2400">
                <a:ln w="0"/>
                <a:solidFill>
                  <a:srgbClr val="433124"/>
                </a:solidFill>
                <a:latin typeface="UTM Avo" panose="02040603050506020204" pitchFamily="18" charset="0"/>
              </a:rPr>
              <a:t>mang trong mình một loại nhựa có màu đặc biệt, màu đỏ hơi sánh sau khi khô chuyển thành đỏ thẫm rất giống màu máu, khác hẳn với các loài cây khác.</a:t>
            </a:r>
          </a:p>
          <a:p>
            <a:pPr algn="just"/>
            <a:r>
              <a:rPr lang="vi-VN" sz="2400">
                <a:ln w="0"/>
                <a:solidFill>
                  <a:srgbClr val="433124"/>
                </a:solidFill>
                <a:latin typeface="UTM Avo" panose="02040603050506020204" pitchFamily="18" charset="0"/>
              </a:rPr>
              <a:t>Theo các nhà nghiên cứu, loại nhựa này có tác dụng như chất keo dính gắn liền và chữa lành các vết thương của cây. Nó còn được người dân địa phương sử dụng như thuốc nhuộm hoặc trộn cùng mỡ động vật tạo thành một sản phẩm chăm sóc da.</a:t>
            </a:r>
          </a:p>
          <a:p>
            <a:pPr algn="just"/>
            <a:r>
              <a:rPr lang="vi-VN" sz="2400">
                <a:ln w="0"/>
                <a:solidFill>
                  <a:srgbClr val="433124"/>
                </a:solidFill>
                <a:latin typeface="UTM Avo" panose="02040603050506020204" pitchFamily="18" charset="0"/>
              </a:rPr>
              <a:t>Gỗ của cây được sử dụng để đóng thuyền hay lát sàn... Người ta cũng dùng cây này để chữa các căn bệnh về mắt, dạ dày hay máu.</a:t>
            </a:r>
          </a:p>
        </p:txBody>
      </p:sp>
      <p:sp>
        <p:nvSpPr>
          <p:cNvPr id="28" name="标题 1">
            <a:extLst>
              <a:ext uri="{FF2B5EF4-FFF2-40B4-BE49-F238E27FC236}">
                <a16:creationId xmlns:a16="http://schemas.microsoft.com/office/drawing/2014/main" id="{0CF314EF-2E6E-49A2-B834-AB5C456A77A4}"/>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9352328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p:tgtEl>
                                          <p:spTgt spid="3"/>
                                        </p:tgtEl>
                                        <p:attrNameLst>
                                          <p:attrName>ppt_x</p:attrName>
                                        </p:attrNameLst>
                                      </p:cBhvr>
                                      <p:tavLst>
                                        <p:tav tm="0">
                                          <p:val>
                                            <p:strVal val="#ppt_x-#ppt_w*1.125000"/>
                                          </p:val>
                                        </p:tav>
                                        <p:tav tm="100000">
                                          <p:val>
                                            <p:strVal val="#ppt_x"/>
                                          </p:val>
                                        </p:tav>
                                      </p:tavLst>
                                    </p:anim>
                                    <p:animEffect transition="in" filter="wipe(right)">
                                      <p:cBhvr>
                                        <p:cTn id="15" dur="500"/>
                                        <p:tgtEl>
                                          <p:spTgt spid="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A8DFD1D-4DC9-4128-BBAF-B5AAC732F6AD}"/>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359D6040-43FC-4A6D-93E5-D1850697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66" y="379829"/>
            <a:ext cx="9889588" cy="7076048"/>
          </a:xfrm>
          <a:prstGeom prst="rect">
            <a:avLst/>
          </a:prstGeom>
        </p:spPr>
      </p:pic>
      <p:grpSp>
        <p:nvGrpSpPr>
          <p:cNvPr id="19" name="组合 18">
            <a:extLst>
              <a:ext uri="{FF2B5EF4-FFF2-40B4-BE49-F238E27FC236}">
                <a16:creationId xmlns:a16="http://schemas.microsoft.com/office/drawing/2014/main" id="{97EBF862-CB63-4172-B8FC-AF19D22DC75A}"/>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8FDE945-B9C2-4823-8128-16DB0CBEB6DC}"/>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D6C61B10-F238-42C3-9930-068623A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857F0829-9062-42FB-AFD7-AFC6F1715A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2924CAC6-9312-4B04-A1E5-B8DD227FF93A}"/>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85ECF90A-DB69-45F0-8AF9-2DCCBB652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5FEFF9F-C579-482D-884F-AEBF086289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8688ED50-F356-4D02-A192-C7A2BF5B3089}"/>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2D925321-99D8-4587-BCF8-B62255AF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443F1130-B23C-49CB-B39C-DDC4A3E28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sp>
        <p:nvSpPr>
          <p:cNvPr id="17" name="Rectangle 16">
            <a:extLst>
              <a:ext uri="{FF2B5EF4-FFF2-40B4-BE49-F238E27FC236}">
                <a16:creationId xmlns:a16="http://schemas.microsoft.com/office/drawing/2014/main" id="{CBA60812-621E-4A7C-8A58-58178A71F2A5}"/>
              </a:ext>
            </a:extLst>
          </p:cNvPr>
          <p:cNvSpPr/>
          <p:nvPr/>
        </p:nvSpPr>
        <p:spPr>
          <a:xfrm flipH="1">
            <a:off x="4210512" y="1982212"/>
            <a:ext cx="4197696" cy="3046988"/>
          </a:xfrm>
          <a:prstGeom prst="rect">
            <a:avLst/>
          </a:prstGeom>
          <a:noFill/>
        </p:spPr>
        <p:txBody>
          <a:bodyPr wrap="square" lIns="91440" tIns="45720" rIns="91440" bIns="45720">
            <a:spAutoFit/>
          </a:bodyPr>
          <a:lstStyle/>
          <a:p>
            <a:pPr algn="ctr"/>
            <a:r>
              <a:rPr lang="en-US" sz="96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Vận dụng</a:t>
            </a:r>
          </a:p>
        </p:txBody>
      </p:sp>
      <p:sp>
        <p:nvSpPr>
          <p:cNvPr id="15" name="标题 1">
            <a:extLst>
              <a:ext uri="{FF2B5EF4-FFF2-40B4-BE49-F238E27FC236}">
                <a16:creationId xmlns:a16="http://schemas.microsoft.com/office/drawing/2014/main" id="{926F905D-E0C8-43B1-B2DE-0D795AB4A04B}"/>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829922924"/>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iterate type="wd">
                                    <p:tmPct val="10000"/>
                                  </p:iterate>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A4D261-84EF-4D0B-A4C9-6EA3E4DB2D1F}"/>
              </a:ext>
            </a:extLst>
          </p:cNvPr>
          <p:cNvSpPr/>
          <p:nvPr/>
        </p:nvSpPr>
        <p:spPr>
          <a:xfrm>
            <a:off x="381000" y="352425"/>
            <a:ext cx="11430000" cy="6153150"/>
          </a:xfrm>
          <a:prstGeom prst="rect">
            <a:avLst/>
          </a:prstGeom>
          <a:noFill/>
          <a:ln w="57150" cap="sq" cmpd="sng">
            <a:solidFill>
              <a:srgbClr val="6C3523">
                <a:alpha val="8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C3523"/>
              </a:solidFill>
            </a:endParaRPr>
          </a:p>
        </p:txBody>
      </p:sp>
      <p:sp>
        <p:nvSpPr>
          <p:cNvPr id="5" name="Rectangle 4">
            <a:extLst>
              <a:ext uri="{FF2B5EF4-FFF2-40B4-BE49-F238E27FC236}">
                <a16:creationId xmlns:a16="http://schemas.microsoft.com/office/drawing/2014/main" id="{8BBC72D5-88D3-4A58-A4DF-BE1E500D0672}"/>
              </a:ext>
            </a:extLst>
          </p:cNvPr>
          <p:cNvSpPr/>
          <p:nvPr/>
        </p:nvSpPr>
        <p:spPr>
          <a:xfrm>
            <a:off x="1172358" y="3471308"/>
            <a:ext cx="1638836" cy="140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36168-D3C6-4D65-975B-F2A2ED933B35}"/>
              </a:ext>
            </a:extLst>
          </p:cNvPr>
          <p:cNvSpPr/>
          <p:nvPr/>
        </p:nvSpPr>
        <p:spPr>
          <a:xfrm>
            <a:off x="3581401" y="928674"/>
            <a:ext cx="7829550" cy="2477473"/>
          </a:xfrm>
          <a:prstGeom prst="rect">
            <a:avLst/>
          </a:prstGeom>
          <a:noFill/>
        </p:spPr>
        <p:txBody>
          <a:bodyPr wrap="square" lIns="91440" tIns="45720" rIns="91440" bIns="45720">
            <a:spAutoFit/>
          </a:bodyPr>
          <a:lstStyle/>
          <a:p>
            <a:pPr algn="just">
              <a:lnSpc>
                <a:spcPct val="150000"/>
              </a:lnSpc>
            </a:pPr>
            <a:r>
              <a:rPr lang="en-US" sz="3600" u="sng">
                <a:ln w="0"/>
                <a:solidFill>
                  <a:srgbClr val="194D10"/>
                </a:solidFill>
                <a:latin typeface="UTM Avo" panose="02040603050506020204" pitchFamily="18" charset="0"/>
              </a:rPr>
              <a:t>Đề bài:</a:t>
            </a:r>
            <a:r>
              <a:rPr lang="en-US" sz="3600">
                <a:ln w="0"/>
                <a:solidFill>
                  <a:srgbClr val="194D10"/>
                </a:solidFill>
                <a:latin typeface="UTM Avo" panose="02040603050506020204" pitchFamily="18" charset="0"/>
              </a:rPr>
              <a:t> </a:t>
            </a:r>
            <a:r>
              <a:rPr lang="en-US" sz="3600" b="1">
                <a:ln w="0"/>
                <a:solidFill>
                  <a:srgbClr val="F39600"/>
                </a:solidFill>
                <a:latin typeface="UTM Avo" panose="02040603050506020204" pitchFamily="18" charset="0"/>
              </a:rPr>
              <a:t>Viết mở bài, thân bài hoặc kết bài cho bài văn tả một cây ăn quả mà em yêu thích.</a:t>
            </a:r>
            <a:endParaRPr lang="en-US" sz="3600" b="1" cap="none" spc="0">
              <a:ln w="0"/>
              <a:solidFill>
                <a:srgbClr val="F39600"/>
              </a:solidFill>
              <a:latin typeface="UTM Avo" panose="02040603050506020204" pitchFamily="18" charset="0"/>
            </a:endParaRPr>
          </a:p>
        </p:txBody>
      </p:sp>
      <p:pic>
        <p:nvPicPr>
          <p:cNvPr id="9" name="图片 7">
            <a:extLst>
              <a:ext uri="{FF2B5EF4-FFF2-40B4-BE49-F238E27FC236}">
                <a16:creationId xmlns:a16="http://schemas.microsoft.com/office/drawing/2014/main" id="{F8437CD5-8055-4ACD-828B-EBE526072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1" y="-12700"/>
            <a:ext cx="6015789" cy="6858000"/>
          </a:xfrm>
          <a:prstGeom prst="rect">
            <a:avLst/>
          </a:prstGeom>
        </p:spPr>
      </p:pic>
      <p:pic>
        <p:nvPicPr>
          <p:cNvPr id="10" name="图片 11">
            <a:extLst>
              <a:ext uri="{FF2B5EF4-FFF2-40B4-BE49-F238E27FC236}">
                <a16:creationId xmlns:a16="http://schemas.microsoft.com/office/drawing/2014/main" id="{AF19F171-8BE6-42F3-8F03-54791BC25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300125" y="3796706"/>
            <a:ext cx="3949025" cy="2318310"/>
          </a:xfrm>
          <a:prstGeom prst="rect">
            <a:avLst/>
          </a:prstGeom>
        </p:spPr>
      </p:pic>
      <p:pic>
        <p:nvPicPr>
          <p:cNvPr id="13" name="Picture 12">
            <a:extLst>
              <a:ext uri="{FF2B5EF4-FFF2-40B4-BE49-F238E27FC236}">
                <a16:creationId xmlns:a16="http://schemas.microsoft.com/office/drawing/2014/main" id="{207FD067-E52A-4CA6-8686-D7758EE99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876" y="3305799"/>
            <a:ext cx="3300124" cy="3300124"/>
          </a:xfrm>
          <a:prstGeom prst="rect">
            <a:avLst/>
          </a:prstGeom>
        </p:spPr>
      </p:pic>
      <p:sp>
        <p:nvSpPr>
          <p:cNvPr id="14" name="标题 1">
            <a:extLst>
              <a:ext uri="{FF2B5EF4-FFF2-40B4-BE49-F238E27FC236}">
                <a16:creationId xmlns:a16="http://schemas.microsoft.com/office/drawing/2014/main" id="{96092790-71D3-4E20-A70E-5FC0060C9BF2}"/>
              </a:ext>
            </a:extLst>
          </p:cNvPr>
          <p:cNvSpPr txBox="1">
            <a:spLocks/>
          </p:cNvSpPr>
          <p:nvPr/>
        </p:nvSpPr>
        <p:spPr>
          <a:xfrm>
            <a:off x="10440439" y="72239"/>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184984302"/>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1700"/>
                            </p:stCondLst>
                            <p:childTnLst>
                              <p:par>
                                <p:cTn id="10" presetID="2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22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7EF66E-7303-4B0F-831A-160D7BD92064}"/>
              </a:ext>
            </a:extLst>
          </p:cNvPr>
          <p:cNvSpPr/>
          <p:nvPr/>
        </p:nvSpPr>
        <p:spPr>
          <a:xfrm>
            <a:off x="3663885" y="419748"/>
            <a:ext cx="7793170" cy="923330"/>
          </a:xfrm>
          <a:prstGeom prst="rect">
            <a:avLst/>
          </a:prstGeom>
          <a:noFill/>
        </p:spPr>
        <p:txBody>
          <a:bodyPr wrap="square" lIns="91440" tIns="45720" rIns="91440" bIns="45720">
            <a:spAutoFit/>
          </a:bodyPr>
          <a:lstStyle/>
          <a:p>
            <a:pPr algn="ctr"/>
            <a:r>
              <a:rPr lang="en-US" sz="5400" b="1">
                <a:ln w="0"/>
                <a:solidFill>
                  <a:srgbClr val="F39800"/>
                </a:solidFill>
                <a:effectLst>
                  <a:outerShdw blurRad="38100" dist="19050" dir="2700000" algn="tl" rotWithShape="0">
                    <a:schemeClr val="dk1">
                      <a:alpha val="40000"/>
                    </a:schemeClr>
                  </a:outerShdw>
                </a:effectLst>
                <a:latin typeface="UTM Isadora" panose="02040603050506020204" pitchFamily="18" charset="0"/>
              </a:rPr>
              <a:t>Cùng nhau khám phá...</a:t>
            </a:r>
            <a:endParaRPr lang="en-US" sz="5400" b="1" cap="none" spc="0">
              <a:ln w="0"/>
              <a:solidFill>
                <a:srgbClr val="F39800"/>
              </a:solidFill>
              <a:effectLst>
                <a:outerShdw blurRad="38100" dist="19050" dir="2700000" algn="tl" rotWithShape="0">
                  <a:schemeClr val="dk1">
                    <a:alpha val="40000"/>
                  </a:schemeClr>
                </a:outerShdw>
              </a:effectLst>
              <a:latin typeface="UTM Isadora" panose="02040603050506020204" pitchFamily="18" charset="0"/>
            </a:endParaRPr>
          </a:p>
        </p:txBody>
      </p:sp>
      <p:sp>
        <p:nvSpPr>
          <p:cNvPr id="4" name="Rectangle 3">
            <a:extLst>
              <a:ext uri="{FF2B5EF4-FFF2-40B4-BE49-F238E27FC236}">
                <a16:creationId xmlns:a16="http://schemas.microsoft.com/office/drawing/2014/main" id="{DBEA87B6-419B-42F0-963D-38E7C7C9DCB0}"/>
              </a:ext>
            </a:extLst>
          </p:cNvPr>
          <p:cNvSpPr/>
          <p:nvPr/>
        </p:nvSpPr>
        <p:spPr>
          <a:xfrm>
            <a:off x="1912844" y="1410401"/>
            <a:ext cx="10151934" cy="523220"/>
          </a:xfrm>
          <a:prstGeom prst="rect">
            <a:avLst/>
          </a:prstGeom>
          <a:noFill/>
        </p:spPr>
        <p:txBody>
          <a:bodyPr wrap="square" lIns="91440" tIns="45720" rIns="91440" bIns="45720">
            <a:spAutoFit/>
          </a:bodyPr>
          <a:lstStyle/>
          <a:p>
            <a:pPr algn="ctr"/>
            <a:r>
              <a:rPr lang="en-US" sz="2800">
                <a:ln w="0"/>
                <a:solidFill>
                  <a:srgbClr val="594430"/>
                </a:solidFill>
                <a:effectLst>
                  <a:outerShdw blurRad="38100" dist="19050" dir="2700000" algn="tl" rotWithShape="0">
                    <a:schemeClr val="dk1">
                      <a:alpha val="40000"/>
                    </a:schemeClr>
                  </a:outerShdw>
                </a:effectLst>
                <a:latin typeface="UTM Avo" panose="02040603050506020204" pitchFamily="18" charset="0"/>
              </a:rPr>
              <a:t>những l</a:t>
            </a:r>
            <a:r>
              <a:rPr lang="vi-VN" sz="2800">
                <a:ln w="0"/>
                <a:solidFill>
                  <a:srgbClr val="594430"/>
                </a:solidFill>
                <a:effectLst>
                  <a:outerShdw blurRad="38100" dist="19050" dir="2700000" algn="tl" rotWithShape="0">
                    <a:schemeClr val="dk1">
                      <a:alpha val="40000"/>
                    </a:schemeClr>
                  </a:outerShdw>
                </a:effectLst>
                <a:latin typeface="UTM Avo" panose="02040603050506020204" pitchFamily="18" charset="0"/>
              </a:rPr>
              <a:t>oài cây có khả năng đặc biệt giống con người</a:t>
            </a:r>
            <a:r>
              <a:rPr lang="en-US" sz="2800">
                <a:ln w="0"/>
                <a:solidFill>
                  <a:srgbClr val="594430"/>
                </a:solidFill>
                <a:effectLst>
                  <a:outerShdw blurRad="38100" dist="19050" dir="2700000" algn="tl" rotWithShape="0">
                    <a:schemeClr val="dk1">
                      <a:alpha val="40000"/>
                    </a:schemeClr>
                  </a:outerShdw>
                </a:effectLst>
                <a:latin typeface="UTM Avo" panose="02040603050506020204" pitchFamily="18" charset="0"/>
              </a:rPr>
              <a:t>.</a:t>
            </a:r>
            <a:endParaRPr lang="en-US" sz="2800" cap="none" spc="0">
              <a:ln w="0"/>
              <a:solidFill>
                <a:srgbClr val="594430"/>
              </a:solidFill>
              <a:effectLst>
                <a:outerShdw blurRad="38100" dist="19050" dir="2700000" algn="tl" rotWithShape="0">
                  <a:schemeClr val="dk1">
                    <a:alpha val="40000"/>
                  </a:schemeClr>
                </a:outerShdw>
              </a:effectLst>
              <a:latin typeface="UTM Avo" panose="02040603050506020204" pitchFamily="18" charset="0"/>
            </a:endParaRPr>
          </a:p>
        </p:txBody>
      </p:sp>
      <p:sp>
        <p:nvSpPr>
          <p:cNvPr id="5" name="Oval 4">
            <a:extLst>
              <a:ext uri="{FF2B5EF4-FFF2-40B4-BE49-F238E27FC236}">
                <a16:creationId xmlns:a16="http://schemas.microsoft.com/office/drawing/2014/main" id="{4F706392-E4B7-41C1-8F4C-359323753475}"/>
              </a:ext>
            </a:extLst>
          </p:cNvPr>
          <p:cNvSpPr/>
          <p:nvPr/>
        </p:nvSpPr>
        <p:spPr>
          <a:xfrm>
            <a:off x="791314" y="2427507"/>
            <a:ext cx="3949006" cy="3949006"/>
          </a:xfrm>
          <a:prstGeom prst="ellipse">
            <a:avLst/>
          </a:prstGeom>
          <a:blipFill>
            <a:blip r:embed="rId2"/>
            <a:srcRect/>
            <a:stretch>
              <a:fillRect l="-10390" t="-1448" r="-22808" b="1448"/>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9AE-9B23-402F-B7FF-9737719B706E}"/>
              </a:ext>
            </a:extLst>
          </p:cNvPr>
          <p:cNvSpPr/>
          <p:nvPr/>
        </p:nvSpPr>
        <p:spPr>
          <a:xfrm>
            <a:off x="3835605" y="2307513"/>
            <a:ext cx="6482778" cy="2477473"/>
          </a:xfrm>
          <a:prstGeom prst="rect">
            <a:avLst/>
          </a:prstGeom>
          <a:noFill/>
        </p:spPr>
        <p:txBody>
          <a:bodyPr wrap="square" lIns="91440" tIns="45720" rIns="91440" bIns="45720">
            <a:spAutoFit/>
          </a:bodyPr>
          <a:lstStyle/>
          <a:p>
            <a:pPr algn="ctr">
              <a:lnSpc>
                <a:spcPct val="150000"/>
              </a:lnSpc>
            </a:pPr>
            <a:r>
              <a:rPr lang="en-US" sz="3600" b="1">
                <a:ln w="0"/>
                <a:solidFill>
                  <a:srgbClr val="F6150B"/>
                </a:solidFill>
                <a:effectLst>
                  <a:outerShdw blurRad="38100" dist="19050" dir="2700000" algn="tl" rotWithShape="0">
                    <a:schemeClr val="dk1">
                      <a:alpha val="40000"/>
                    </a:schemeClr>
                  </a:outerShdw>
                </a:effectLst>
                <a:latin typeface="UTM Avo" panose="02040603050506020204" pitchFamily="18" charset="0"/>
              </a:rPr>
              <a:t>Cây "giả ốm"</a:t>
            </a:r>
          </a:p>
          <a:p>
            <a:pPr algn="ctr">
              <a:lnSpc>
                <a:spcPct val="150000"/>
              </a:lnSpc>
            </a:pPr>
            <a:r>
              <a:rPr lang="en-US" sz="3600" b="1">
                <a:ln w="0"/>
                <a:solidFill>
                  <a:srgbClr val="F6150B"/>
                </a:solidFill>
                <a:effectLst>
                  <a:outerShdw blurRad="38100" dist="19050" dir="2700000" algn="tl" rotWithShape="0">
                    <a:schemeClr val="dk1">
                      <a:alpha val="40000"/>
                    </a:schemeClr>
                  </a:outerShdw>
                </a:effectLst>
                <a:latin typeface="UTM Avo" panose="02040603050506020204" pitchFamily="18" charset="0"/>
              </a:rPr>
              <a:t>(Caladium steudneriifolium)</a:t>
            </a:r>
            <a:endParaRPr lang="en-US" sz="3600" b="1" cap="none" spc="0">
              <a:ln w="0"/>
              <a:solidFill>
                <a:srgbClr val="F6150B"/>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5" name="Picture 14">
            <a:extLst>
              <a:ext uri="{FF2B5EF4-FFF2-40B4-BE49-F238E27FC236}">
                <a16:creationId xmlns:a16="http://schemas.microsoft.com/office/drawing/2014/main" id="{EB1EC59A-2F31-4EC0-A822-89601C216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597" y="3956429"/>
            <a:ext cx="2901571" cy="2901571"/>
          </a:xfrm>
          <a:prstGeom prst="rect">
            <a:avLst/>
          </a:prstGeom>
        </p:spPr>
      </p:pic>
      <p:sp>
        <p:nvSpPr>
          <p:cNvPr id="32" name="Rectangle 31">
            <a:extLst>
              <a:ext uri="{FF2B5EF4-FFF2-40B4-BE49-F238E27FC236}">
                <a16:creationId xmlns:a16="http://schemas.microsoft.com/office/drawing/2014/main" id="{E4184F49-B492-4918-B784-C3EAF5A72DA8}"/>
              </a:ext>
            </a:extLst>
          </p:cNvPr>
          <p:cNvSpPr/>
          <p:nvPr/>
        </p:nvSpPr>
        <p:spPr>
          <a:xfrm>
            <a:off x="381000" y="352425"/>
            <a:ext cx="11430000" cy="6153150"/>
          </a:xfrm>
          <a:prstGeom prst="rect">
            <a:avLst/>
          </a:prstGeom>
          <a:noFill/>
          <a:ln w="57150" cap="sq" cmpd="sng">
            <a:solidFill>
              <a:srgbClr val="6C3523">
                <a:alpha val="8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C3523"/>
              </a:solidFill>
            </a:endParaRPr>
          </a:p>
        </p:txBody>
      </p:sp>
      <p:pic>
        <p:nvPicPr>
          <p:cNvPr id="33" name="图片 7">
            <a:extLst>
              <a:ext uri="{FF2B5EF4-FFF2-40B4-BE49-F238E27FC236}">
                <a16:creationId xmlns:a16="http://schemas.microsoft.com/office/drawing/2014/main" id="{592431BF-5448-4CAC-A7D2-274FAF32F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0" y="-84269"/>
            <a:ext cx="3787048" cy="4317235"/>
          </a:xfrm>
          <a:prstGeom prst="rect">
            <a:avLst/>
          </a:prstGeom>
        </p:spPr>
      </p:pic>
      <p:pic>
        <p:nvPicPr>
          <p:cNvPr id="34" name="图片 11">
            <a:extLst>
              <a:ext uri="{FF2B5EF4-FFF2-40B4-BE49-F238E27FC236}">
                <a16:creationId xmlns:a16="http://schemas.microsoft.com/office/drawing/2014/main" id="{34BE6ED8-3C55-4C89-9955-D15A9AD66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918572" y="4489484"/>
            <a:ext cx="3949025" cy="2318310"/>
          </a:xfrm>
          <a:prstGeom prst="rect">
            <a:avLst/>
          </a:prstGeom>
        </p:spPr>
      </p:pic>
      <p:sp>
        <p:nvSpPr>
          <p:cNvPr id="35" name="标题 1">
            <a:extLst>
              <a:ext uri="{FF2B5EF4-FFF2-40B4-BE49-F238E27FC236}">
                <a16:creationId xmlns:a16="http://schemas.microsoft.com/office/drawing/2014/main" id="{EBC9A55E-CBBB-4CBF-AE47-002A290FA78F}"/>
              </a:ext>
            </a:extLst>
          </p:cNvPr>
          <p:cNvSpPr txBox="1">
            <a:spLocks/>
          </p:cNvSpPr>
          <p:nvPr/>
        </p:nvSpPr>
        <p:spPr>
          <a:xfrm>
            <a:off x="10440439" y="72239"/>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782823650"/>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8"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left)">
                                      <p:cBhvr>
                                        <p:cTn id="27" dur="500"/>
                                        <p:tgtEl>
                                          <p:spTgt spid="12"/>
                                        </p:tgtEl>
                                      </p:cBhvr>
                                    </p:animEffect>
                                  </p:childTnLst>
                                </p:cTn>
                              </p:par>
                            </p:childTnLst>
                          </p:cTn>
                        </p:par>
                        <p:par>
                          <p:cTn id="28" fill="hold">
                            <p:stCondLst>
                              <p:cond delay="900"/>
                            </p:stCondLst>
                            <p:childTnLst>
                              <p:par>
                                <p:cTn id="29" presetID="22" presetClass="entr" presetSubtype="1"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1400"/>
                            </p:stCondLst>
                            <p:childTnLst>
                              <p:par>
                                <p:cTn id="33" presetID="14" presetClass="entr" presetSubtype="1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686BE89B-D30C-4BD7-831D-C871560A8821}"/>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a:extLst>
              <a:ext uri="{FF2B5EF4-FFF2-40B4-BE49-F238E27FC236}">
                <a16:creationId xmlns:a16="http://schemas.microsoft.com/office/drawing/2014/main" id="{1840A635-1C6B-40A6-9CB8-AB8C94420ED7}"/>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6A9A8C5-A2E6-45D7-8EB6-A19904A03A00}"/>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44115A71-170D-41F3-BF69-6B831E466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D9CB6A73-9D07-412B-BDEF-1388AAF79C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CCAC1617-B30B-48C5-B727-518AE0EC4B9D}"/>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D3D5E670-EC24-47EE-8ADC-4D717EC21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3F8849D-CB44-45EF-B63B-4D33B5CBB8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2AEFE920-E482-49D0-BBF5-886A217642F7}"/>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8213D240-AEC1-4264-8B45-DD55B7DF4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D5071AEF-E87F-4662-BB8A-CE7C9801D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pic>
        <p:nvPicPr>
          <p:cNvPr id="15" name="图片 14">
            <a:extLst>
              <a:ext uri="{FF2B5EF4-FFF2-40B4-BE49-F238E27FC236}">
                <a16:creationId xmlns:a16="http://schemas.microsoft.com/office/drawing/2014/main" id="{5046B976-597D-4974-A3BA-7E342A946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75" y="1591385"/>
            <a:ext cx="3112639" cy="4149014"/>
          </a:xfrm>
          <a:prstGeom prst="rect">
            <a:avLst/>
          </a:prstGeom>
        </p:spPr>
      </p:pic>
      <p:pic>
        <p:nvPicPr>
          <p:cNvPr id="27" name="图片 14">
            <a:extLst>
              <a:ext uri="{FF2B5EF4-FFF2-40B4-BE49-F238E27FC236}">
                <a16:creationId xmlns:a16="http://schemas.microsoft.com/office/drawing/2014/main" id="{4FF98EA2-BBB3-4660-8720-5D3A819C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106" y="1591385"/>
            <a:ext cx="3112639" cy="4149014"/>
          </a:xfrm>
          <a:prstGeom prst="rect">
            <a:avLst/>
          </a:prstGeom>
        </p:spPr>
      </p:pic>
      <p:pic>
        <p:nvPicPr>
          <p:cNvPr id="28" name="图片 14">
            <a:extLst>
              <a:ext uri="{FF2B5EF4-FFF2-40B4-BE49-F238E27FC236}">
                <a16:creationId xmlns:a16="http://schemas.microsoft.com/office/drawing/2014/main" id="{79691892-C4F9-4202-A2D7-E538B6BBE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210" y="1591385"/>
            <a:ext cx="3112639" cy="4149014"/>
          </a:xfrm>
          <a:prstGeom prst="rect">
            <a:avLst/>
          </a:prstGeom>
        </p:spPr>
      </p:pic>
      <p:pic>
        <p:nvPicPr>
          <p:cNvPr id="29" name="图片 14">
            <a:extLst>
              <a:ext uri="{FF2B5EF4-FFF2-40B4-BE49-F238E27FC236}">
                <a16:creationId xmlns:a16="http://schemas.microsoft.com/office/drawing/2014/main" id="{77592946-EE07-4F2F-BD97-2B130B9B3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3098" y="1591385"/>
            <a:ext cx="3112639" cy="4149014"/>
          </a:xfrm>
          <a:prstGeom prst="rect">
            <a:avLst/>
          </a:prstGeom>
        </p:spPr>
      </p:pic>
      <p:sp>
        <p:nvSpPr>
          <p:cNvPr id="2" name="Rectangle 1">
            <a:extLst>
              <a:ext uri="{FF2B5EF4-FFF2-40B4-BE49-F238E27FC236}">
                <a16:creationId xmlns:a16="http://schemas.microsoft.com/office/drawing/2014/main" id="{88719D19-077B-4127-B911-2962E39D2B64}"/>
              </a:ext>
            </a:extLst>
          </p:cNvPr>
          <p:cNvSpPr/>
          <p:nvPr/>
        </p:nvSpPr>
        <p:spPr>
          <a:xfrm flipH="1">
            <a:off x="1080341" y="2342967"/>
            <a:ext cx="1330705" cy="1077218"/>
          </a:xfrm>
          <a:prstGeom prst="rect">
            <a:avLst/>
          </a:prstGeom>
          <a:noFill/>
        </p:spPr>
        <p:txBody>
          <a:bodyPr wrap="square" lIns="91440" tIns="45720" rIns="91440" bIns="45720">
            <a:spAutoFit/>
          </a:bodyPr>
          <a:lstStyle/>
          <a:p>
            <a:pPr algn="ctr"/>
            <a:r>
              <a:rPr lang="en-US" sz="3200" b="1" cap="none" spc="0">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Kh</a:t>
            </a:r>
            <a:r>
              <a:rPr lang="en-US" sz="32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ởi động</a:t>
            </a:r>
            <a:endParaRPr lang="en-US" sz="3200" b="1" cap="none" spc="0">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endParaRPr>
          </a:p>
        </p:txBody>
      </p:sp>
      <p:sp>
        <p:nvSpPr>
          <p:cNvPr id="32" name="Rectangle 31">
            <a:extLst>
              <a:ext uri="{FF2B5EF4-FFF2-40B4-BE49-F238E27FC236}">
                <a16:creationId xmlns:a16="http://schemas.microsoft.com/office/drawing/2014/main" id="{AB2A2C63-41DB-42DB-88A2-0CA0883109BD}"/>
              </a:ext>
            </a:extLst>
          </p:cNvPr>
          <p:cNvSpPr/>
          <p:nvPr/>
        </p:nvSpPr>
        <p:spPr>
          <a:xfrm flipH="1">
            <a:off x="3858601" y="2357948"/>
            <a:ext cx="1675647" cy="1077218"/>
          </a:xfrm>
          <a:prstGeom prst="rect">
            <a:avLst/>
          </a:prstGeom>
          <a:noFill/>
        </p:spPr>
        <p:txBody>
          <a:bodyPr wrap="square" lIns="91440" tIns="45720" rIns="91440" bIns="45720">
            <a:spAutoFit/>
          </a:bodyPr>
          <a:lstStyle/>
          <a:p>
            <a:pPr algn="ctr"/>
            <a:r>
              <a:rPr lang="en-US" sz="32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Luyện tập</a:t>
            </a:r>
          </a:p>
        </p:txBody>
      </p:sp>
      <p:sp>
        <p:nvSpPr>
          <p:cNvPr id="33" name="Rectangle 32">
            <a:extLst>
              <a:ext uri="{FF2B5EF4-FFF2-40B4-BE49-F238E27FC236}">
                <a16:creationId xmlns:a16="http://schemas.microsoft.com/office/drawing/2014/main" id="{2CF7DE23-EBAE-4A5F-8D19-FEB8AD458EE5}"/>
              </a:ext>
            </a:extLst>
          </p:cNvPr>
          <p:cNvSpPr/>
          <p:nvPr/>
        </p:nvSpPr>
        <p:spPr>
          <a:xfrm flipH="1">
            <a:off x="6809332" y="2357949"/>
            <a:ext cx="1675647" cy="1077218"/>
          </a:xfrm>
          <a:prstGeom prst="rect">
            <a:avLst/>
          </a:prstGeom>
          <a:noFill/>
        </p:spPr>
        <p:txBody>
          <a:bodyPr wrap="square" lIns="91440" tIns="45720" rIns="91440" bIns="45720">
            <a:spAutoFit/>
          </a:bodyPr>
          <a:lstStyle/>
          <a:p>
            <a:pPr algn="ctr"/>
            <a:r>
              <a:rPr lang="en-US" sz="32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Vận dụng</a:t>
            </a:r>
          </a:p>
        </p:txBody>
      </p:sp>
      <p:sp>
        <p:nvSpPr>
          <p:cNvPr id="34" name="Rectangle 33">
            <a:extLst>
              <a:ext uri="{FF2B5EF4-FFF2-40B4-BE49-F238E27FC236}">
                <a16:creationId xmlns:a16="http://schemas.microsoft.com/office/drawing/2014/main" id="{2F120C27-4447-4501-A95D-934E95660851}"/>
              </a:ext>
            </a:extLst>
          </p:cNvPr>
          <p:cNvSpPr/>
          <p:nvPr/>
        </p:nvSpPr>
        <p:spPr>
          <a:xfrm flipH="1">
            <a:off x="9835274" y="2342967"/>
            <a:ext cx="1675647" cy="1077218"/>
          </a:xfrm>
          <a:prstGeom prst="rect">
            <a:avLst/>
          </a:prstGeom>
          <a:noFill/>
        </p:spPr>
        <p:txBody>
          <a:bodyPr wrap="square" lIns="91440" tIns="45720" rIns="91440" bIns="45720">
            <a:spAutoFit/>
          </a:bodyPr>
          <a:lstStyle/>
          <a:p>
            <a:pPr algn="ctr"/>
            <a:r>
              <a:rPr lang="en-US" sz="32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Dặn dò</a:t>
            </a:r>
            <a:endParaRPr lang="en-US" sz="3200" b="1" cap="none" spc="0">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endParaRPr>
          </a:p>
        </p:txBody>
      </p:sp>
      <p:sp>
        <p:nvSpPr>
          <p:cNvPr id="35" name="标题 1">
            <a:extLst>
              <a:ext uri="{FF2B5EF4-FFF2-40B4-BE49-F238E27FC236}">
                <a16:creationId xmlns:a16="http://schemas.microsoft.com/office/drawing/2014/main" id="{0FD8F5FE-03D7-4ED3-BDCC-722F5B0A78B0}"/>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86585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2" presetClass="entr" presetSubtype="4" fill="hold" grpId="1" nodeType="after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par>
                          <p:cTn id="21" fill="hold">
                            <p:stCondLst>
                              <p:cond delay="2050"/>
                            </p:stCondLst>
                            <p:childTnLst>
                              <p:par>
                                <p:cTn id="22" presetID="22" presetClass="entr" presetSubtype="4"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par>
                          <p:cTn id="25" fill="hold">
                            <p:stCondLst>
                              <p:cond delay="2550"/>
                            </p:stCondLst>
                            <p:childTnLst>
                              <p:par>
                                <p:cTn id="26" presetID="12" presetClass="entr" presetSubtype="4" fill="hold" grpId="0" nodeType="afterEffect">
                                  <p:stCondLst>
                                    <p:cond delay="0"/>
                                  </p:stCondLst>
                                  <p:iterate type="wd">
                                    <p:tmPct val="10000"/>
                                  </p:iterate>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p:tgtEl>
                                          <p:spTgt spid="32"/>
                                        </p:tgtEl>
                                        <p:attrNameLst>
                                          <p:attrName>ppt_y</p:attrName>
                                        </p:attrNameLst>
                                      </p:cBhvr>
                                      <p:tavLst>
                                        <p:tav tm="0">
                                          <p:val>
                                            <p:strVal val="#ppt_y+#ppt_h*1.125000"/>
                                          </p:val>
                                        </p:tav>
                                        <p:tav tm="100000">
                                          <p:val>
                                            <p:strVal val="#ppt_y"/>
                                          </p:val>
                                        </p:tav>
                                      </p:tavLst>
                                    </p:anim>
                                    <p:animEffect transition="in" filter="wipe(up)">
                                      <p:cBhvr>
                                        <p:cTn id="29" dur="500"/>
                                        <p:tgtEl>
                                          <p:spTgt spid="32"/>
                                        </p:tgtEl>
                                      </p:cBhvr>
                                    </p:animEffect>
                                  </p:childTnLst>
                                </p:cTn>
                              </p:par>
                            </p:childTnLst>
                          </p:cTn>
                        </p:par>
                        <p:par>
                          <p:cTn id="30" fill="hold">
                            <p:stCondLst>
                              <p:cond delay="3100"/>
                            </p:stCondLst>
                            <p:childTnLst>
                              <p:par>
                                <p:cTn id="31" presetID="22" presetClass="entr" presetSubtype="4"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par>
                          <p:cTn id="34" fill="hold">
                            <p:stCondLst>
                              <p:cond delay="36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p:tgtEl>
                                          <p:spTgt spid="33"/>
                                        </p:tgtEl>
                                        <p:attrNameLst>
                                          <p:attrName>ppt_y</p:attrName>
                                        </p:attrNameLst>
                                      </p:cBhvr>
                                      <p:tavLst>
                                        <p:tav tm="0">
                                          <p:val>
                                            <p:strVal val="#ppt_y+#ppt_h*1.125000"/>
                                          </p:val>
                                        </p:tav>
                                        <p:tav tm="100000">
                                          <p:val>
                                            <p:strVal val="#ppt_y"/>
                                          </p:val>
                                        </p:tav>
                                      </p:tavLst>
                                    </p:anim>
                                    <p:animEffect transition="in" filter="wipe(up)">
                                      <p:cBhvr>
                                        <p:cTn id="38" dur="500"/>
                                        <p:tgtEl>
                                          <p:spTgt spid="33"/>
                                        </p:tgtEl>
                                      </p:cBhvr>
                                    </p:animEffect>
                                  </p:childTnLst>
                                </p:cTn>
                              </p:par>
                            </p:childTnLst>
                          </p:cTn>
                        </p:par>
                        <p:par>
                          <p:cTn id="39" fill="hold">
                            <p:stCondLst>
                              <p:cond delay="4150"/>
                            </p:stCondLst>
                            <p:childTnLst>
                              <p:par>
                                <p:cTn id="40" presetID="22" presetClass="entr" presetSubtype="4"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par>
                          <p:cTn id="43" fill="hold">
                            <p:stCondLst>
                              <p:cond delay="4650"/>
                            </p:stCondLst>
                            <p:childTnLst>
                              <p:par>
                                <p:cTn id="44" presetID="12" presetClass="entr" presetSubtype="4" fill="hold" grpId="0" nodeType="afterEffect">
                                  <p:stCondLst>
                                    <p:cond delay="0"/>
                                  </p:stCondLst>
                                  <p:iterate type="wd">
                                    <p:tmPct val="10000"/>
                                  </p:iterate>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p:tgtEl>
                                          <p:spTgt spid="34"/>
                                        </p:tgtEl>
                                        <p:attrNameLst>
                                          <p:attrName>ppt_y</p:attrName>
                                        </p:attrNameLst>
                                      </p:cBhvr>
                                      <p:tavLst>
                                        <p:tav tm="0">
                                          <p:val>
                                            <p:strVal val="#ppt_y+#ppt_h*1.125000"/>
                                          </p:val>
                                        </p:tav>
                                        <p:tav tm="100000">
                                          <p:val>
                                            <p:strVal val="#ppt_y"/>
                                          </p:val>
                                        </p:tav>
                                      </p:tavLst>
                                    </p:anim>
                                    <p:animEffect transition="in" filter="wipe(up)">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2"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F9764F-4457-4EEB-846F-BF4D699430D2}"/>
              </a:ext>
            </a:extLst>
          </p:cNvPr>
          <p:cNvSpPr/>
          <p:nvPr/>
        </p:nvSpPr>
        <p:spPr>
          <a:xfrm>
            <a:off x="6354034" y="612844"/>
            <a:ext cx="5109921" cy="5632311"/>
          </a:xfrm>
          <a:prstGeom prst="rect">
            <a:avLst/>
          </a:prstGeom>
          <a:noFill/>
        </p:spPr>
        <p:txBody>
          <a:bodyPr wrap="square" lIns="91440" tIns="45720" rIns="91440" bIns="45720">
            <a:spAutoFit/>
          </a:bodyPr>
          <a:lstStyle/>
          <a:p>
            <a:pPr algn="just"/>
            <a:r>
              <a:rPr lang="en-US" sz="2400">
                <a:ln w="0"/>
                <a:solidFill>
                  <a:srgbClr val="433124"/>
                </a:solidFill>
                <a:latin typeface="UTM Avo" panose="02040603050506020204" pitchFamily="18" charset="0"/>
              </a:rPr>
              <a:t>	Đây </a:t>
            </a:r>
            <a:r>
              <a:rPr lang="vi-VN" sz="2400">
                <a:ln w="0"/>
                <a:solidFill>
                  <a:srgbClr val="433124"/>
                </a:solidFill>
                <a:latin typeface="UTM Avo" panose="02040603050506020204" pitchFamily="18" charset="0"/>
              </a:rPr>
              <a:t>một loài thực vật có khả năng giả vờ mắc bệnh để đánh lừa bướm đêm tại Ecuador. </a:t>
            </a:r>
          </a:p>
          <a:p>
            <a:pPr algn="just"/>
            <a:r>
              <a:rPr lang="en-US" sz="2400">
                <a:ln w="0"/>
                <a:solidFill>
                  <a:srgbClr val="433124"/>
                </a:solidFill>
                <a:latin typeface="UTM Avo" panose="02040603050506020204" pitchFamily="18" charset="0"/>
              </a:rPr>
              <a:t>	</a:t>
            </a:r>
            <a:r>
              <a:rPr lang="vi-VN" sz="2400">
                <a:ln w="0"/>
                <a:solidFill>
                  <a:srgbClr val="433124"/>
                </a:solidFill>
                <a:latin typeface="UTM Avo" panose="02040603050506020204" pitchFamily="18" charset="0"/>
              </a:rPr>
              <a:t>Cây giả ốm để xua đuổi kẻ thù</a:t>
            </a:r>
            <a:r>
              <a:rPr lang="en-US" sz="2400">
                <a:ln w="0"/>
                <a:solidFill>
                  <a:srgbClr val="433124"/>
                </a:solidFill>
                <a:latin typeface="UTM Avo" panose="02040603050506020204" pitchFamily="18" charset="0"/>
              </a:rPr>
              <a:t> </a:t>
            </a:r>
            <a:r>
              <a:rPr lang="vi-VN" sz="2400">
                <a:ln w="0"/>
                <a:solidFill>
                  <a:srgbClr val="433124"/>
                </a:solidFill>
                <a:latin typeface="UTM Avo" panose="02040603050506020204" pitchFamily="18" charset="0"/>
              </a:rPr>
              <a:t>là món ăn hảo hạng cho loài sâu bướm đêm. Để ngăn chặn bị tàn phá bởi những kẻ háu ăn này, cây sẽ giả vờ mắc bệnh với nhiều đốm trắng trên khắp bề mặt lá rất giống với vết tích để lại sau khi bị sâu ăn.</a:t>
            </a:r>
            <a:r>
              <a:rPr lang="en-US" sz="2400">
                <a:ln w="0"/>
                <a:solidFill>
                  <a:srgbClr val="433124"/>
                </a:solidFill>
                <a:latin typeface="UTM Avo" panose="02040603050506020204" pitchFamily="18" charset="0"/>
              </a:rPr>
              <a:t> </a:t>
            </a:r>
            <a:r>
              <a:rPr lang="vi-VN" sz="2400">
                <a:ln w="0"/>
                <a:solidFill>
                  <a:srgbClr val="433124"/>
                </a:solidFill>
                <a:latin typeface="UTM Avo" panose="02040603050506020204" pitchFamily="18" charset="0"/>
              </a:rPr>
              <a:t>Do chỉ muốn ăn những cây ngon lành, khỏe mạnh nên những con sâu bướm sẽ tìm kiếm một chiếc lá khác.</a:t>
            </a:r>
          </a:p>
        </p:txBody>
      </p:sp>
      <p:pic>
        <p:nvPicPr>
          <p:cNvPr id="4" name="Picture 3">
            <a:extLst>
              <a:ext uri="{FF2B5EF4-FFF2-40B4-BE49-F238E27FC236}">
                <a16:creationId xmlns:a16="http://schemas.microsoft.com/office/drawing/2014/main" id="{65575B30-0F9E-4393-9A21-7346284A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81" y="2043316"/>
            <a:ext cx="4371973" cy="3282343"/>
          </a:xfrm>
          <a:prstGeom prst="rect">
            <a:avLst/>
          </a:prstGeom>
          <a:effectLst>
            <a:softEdge rad="127000"/>
          </a:effectLst>
        </p:spPr>
      </p:pic>
      <p:sp>
        <p:nvSpPr>
          <p:cNvPr id="28" name="Rectangle 27">
            <a:extLst>
              <a:ext uri="{FF2B5EF4-FFF2-40B4-BE49-F238E27FC236}">
                <a16:creationId xmlns:a16="http://schemas.microsoft.com/office/drawing/2014/main" id="{DF2172E8-B4B1-4538-92A4-B0C708EF9E9B}"/>
              </a:ext>
            </a:extLst>
          </p:cNvPr>
          <p:cNvSpPr/>
          <p:nvPr/>
        </p:nvSpPr>
        <p:spPr>
          <a:xfrm>
            <a:off x="381000" y="352425"/>
            <a:ext cx="11430000" cy="6153150"/>
          </a:xfrm>
          <a:prstGeom prst="rect">
            <a:avLst/>
          </a:prstGeom>
          <a:noFill/>
          <a:ln w="57150" cap="sq" cmpd="sng">
            <a:solidFill>
              <a:srgbClr val="6C3523">
                <a:alpha val="88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C3523"/>
              </a:solidFill>
            </a:endParaRPr>
          </a:p>
        </p:txBody>
      </p:sp>
      <p:pic>
        <p:nvPicPr>
          <p:cNvPr id="29" name="图片 7">
            <a:extLst>
              <a:ext uri="{FF2B5EF4-FFF2-40B4-BE49-F238E27FC236}">
                <a16:creationId xmlns:a16="http://schemas.microsoft.com/office/drawing/2014/main" id="{2F406BA3-7049-4EC0-9CF1-D9877DD29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0" y="-84269"/>
            <a:ext cx="3787048" cy="4317235"/>
          </a:xfrm>
          <a:prstGeom prst="rect">
            <a:avLst/>
          </a:prstGeom>
        </p:spPr>
      </p:pic>
      <p:sp>
        <p:nvSpPr>
          <p:cNvPr id="30" name="Rectangle 29">
            <a:extLst>
              <a:ext uri="{FF2B5EF4-FFF2-40B4-BE49-F238E27FC236}">
                <a16:creationId xmlns:a16="http://schemas.microsoft.com/office/drawing/2014/main" id="{5ED8FE07-1F77-42CF-B9EB-DCD6E6B8DE74}"/>
              </a:ext>
            </a:extLst>
          </p:cNvPr>
          <p:cNvSpPr/>
          <p:nvPr/>
        </p:nvSpPr>
        <p:spPr>
          <a:xfrm>
            <a:off x="4082833" y="868333"/>
            <a:ext cx="1909521" cy="1200329"/>
          </a:xfrm>
          <a:prstGeom prst="rect">
            <a:avLst/>
          </a:prstGeom>
          <a:noFill/>
        </p:spPr>
        <p:txBody>
          <a:bodyPr wrap="square" lIns="91440" tIns="45720" rIns="91440" bIns="45720">
            <a:spAutoFit/>
          </a:bodyPr>
          <a:lstStyle/>
          <a:p>
            <a:pPr algn="ctr"/>
            <a:r>
              <a:rPr lang="en-US" sz="2400" b="1">
                <a:ln w="0"/>
                <a:solidFill>
                  <a:srgbClr val="20662D"/>
                </a:solidFill>
                <a:latin typeface="UTM Avo" panose="02040603050506020204" pitchFamily="18" charset="0"/>
              </a:rPr>
              <a:t>Lá có đốm trắng</a:t>
            </a:r>
            <a:r>
              <a:rPr lang="en-US" sz="2400">
                <a:ln w="0"/>
                <a:solidFill>
                  <a:srgbClr val="433124"/>
                </a:solidFill>
                <a:latin typeface="UTM Avo" panose="02040603050506020204" pitchFamily="18" charset="0"/>
              </a:rPr>
              <a:t> </a:t>
            </a:r>
            <a:r>
              <a:rPr lang="en-US" sz="2400" b="1">
                <a:ln w="0"/>
                <a:solidFill>
                  <a:srgbClr val="20662D"/>
                </a:solidFill>
                <a:latin typeface="UTM Avo" panose="02040603050506020204" pitchFamily="18" charset="0"/>
              </a:rPr>
              <a:t>do sâu ăn.</a:t>
            </a:r>
            <a:endParaRPr lang="vi-VN" sz="2400" b="1">
              <a:ln w="0"/>
              <a:solidFill>
                <a:srgbClr val="20662D"/>
              </a:solidFill>
              <a:latin typeface="UTM Avo" panose="02040603050506020204" pitchFamily="18" charset="0"/>
            </a:endParaRPr>
          </a:p>
        </p:txBody>
      </p:sp>
      <p:sp>
        <p:nvSpPr>
          <p:cNvPr id="31" name="Rectangle 30">
            <a:extLst>
              <a:ext uri="{FF2B5EF4-FFF2-40B4-BE49-F238E27FC236}">
                <a16:creationId xmlns:a16="http://schemas.microsoft.com/office/drawing/2014/main" id="{AD3D3A6F-9790-4372-BDD5-D61211F8F024}"/>
              </a:ext>
            </a:extLst>
          </p:cNvPr>
          <p:cNvSpPr/>
          <p:nvPr/>
        </p:nvSpPr>
        <p:spPr>
          <a:xfrm>
            <a:off x="1620381" y="5256578"/>
            <a:ext cx="1909521" cy="1200329"/>
          </a:xfrm>
          <a:prstGeom prst="rect">
            <a:avLst/>
          </a:prstGeom>
          <a:noFill/>
        </p:spPr>
        <p:txBody>
          <a:bodyPr wrap="square" lIns="91440" tIns="45720" rIns="91440" bIns="45720">
            <a:spAutoFit/>
          </a:bodyPr>
          <a:lstStyle/>
          <a:p>
            <a:pPr algn="ctr"/>
            <a:r>
              <a:rPr lang="en-US" sz="2400" b="1">
                <a:ln w="0"/>
                <a:solidFill>
                  <a:srgbClr val="20662D"/>
                </a:solidFill>
                <a:latin typeface="UTM Avo" panose="02040603050506020204" pitchFamily="18" charset="0"/>
              </a:rPr>
              <a:t>Lá có đốm trắng do cây tự tạo.</a:t>
            </a:r>
            <a:endParaRPr lang="vi-VN" sz="2400" b="1">
              <a:ln w="0"/>
              <a:solidFill>
                <a:srgbClr val="20662D"/>
              </a:solidFill>
              <a:latin typeface="UTM Avo" panose="02040603050506020204" pitchFamily="18" charset="0"/>
            </a:endParaRPr>
          </a:p>
        </p:txBody>
      </p:sp>
      <p:pic>
        <p:nvPicPr>
          <p:cNvPr id="32" name="图片 11">
            <a:extLst>
              <a:ext uri="{FF2B5EF4-FFF2-40B4-BE49-F238E27FC236}">
                <a16:creationId xmlns:a16="http://schemas.microsoft.com/office/drawing/2014/main" id="{E76C58D2-E6B5-43C5-8A18-4EFB8C44C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747362" y="5514795"/>
            <a:ext cx="2347964" cy="1378393"/>
          </a:xfrm>
          <a:prstGeom prst="rect">
            <a:avLst/>
          </a:prstGeom>
        </p:spPr>
      </p:pic>
    </p:spTree>
    <p:extLst>
      <p:ext uri="{BB962C8B-B14F-4D97-AF65-F5344CB8AC3E}">
        <p14:creationId xmlns:p14="http://schemas.microsoft.com/office/powerpoint/2010/main" val="2693154836"/>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ppt_x</p:attrName>
                                        </p:attrNameLst>
                                      </p:cBhvr>
                                      <p:tavLst>
                                        <p:tav tm="0">
                                          <p:val>
                                            <p:strVal val="#ppt_x-#ppt_w*1.125000"/>
                                          </p:val>
                                        </p:tav>
                                        <p:tav tm="100000">
                                          <p:val>
                                            <p:strVal val="#ppt_x"/>
                                          </p:val>
                                        </p:tav>
                                      </p:tavLst>
                                    </p:anim>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iterate type="wd">
                                    <p:tmPct val="10000"/>
                                  </p:iterate>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p:tgtEl>
                                          <p:spTgt spid="31"/>
                                        </p:tgtEl>
                                        <p:attrNameLst>
                                          <p:attrName>ppt_x</p:attrName>
                                        </p:attrNameLst>
                                      </p:cBhvr>
                                      <p:tavLst>
                                        <p:tav tm="0">
                                          <p:val>
                                            <p:strVal val="#ppt_x-#ppt_w*1.125000"/>
                                          </p:val>
                                        </p:tav>
                                        <p:tav tm="100000">
                                          <p:val>
                                            <p:strVal val="#ppt_x"/>
                                          </p:val>
                                        </p:tav>
                                      </p:tavLst>
                                    </p:anim>
                                    <p:animEffect transition="in" filter="wipe(righ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iterate type="wd">
                                    <p:tmPct val="10000"/>
                                  </p:iterate>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p:tgtEl>
                                          <p:spTgt spid="30"/>
                                        </p:tgtEl>
                                        <p:attrNameLst>
                                          <p:attrName>ppt_x</p:attrName>
                                        </p:attrNameLst>
                                      </p:cBhvr>
                                      <p:tavLst>
                                        <p:tav tm="0">
                                          <p:val>
                                            <p:strVal val="#ppt_x-#ppt_w*1.125000"/>
                                          </p:val>
                                        </p:tav>
                                        <p:tav tm="100000">
                                          <p:val>
                                            <p:strVal val="#ppt_x"/>
                                          </p:val>
                                        </p:tav>
                                      </p:tavLst>
                                    </p:anim>
                                    <p:animEffect transition="in" filter="wipe(right)">
                                      <p:cBhvr>
                                        <p:cTn id="23" dur="500"/>
                                        <p:tgtEl>
                                          <p:spTgt spid="30"/>
                                        </p:tgtEl>
                                      </p:cBhvr>
                                    </p:animEffect>
                                  </p:childTnLst>
                                </p:cTn>
                              </p:par>
                            </p:childTnLst>
                          </p:cTn>
                        </p:par>
                        <p:par>
                          <p:cTn id="24" fill="hold">
                            <p:stCondLst>
                              <p:cond delay="850"/>
                            </p:stCondLst>
                            <p:childTnLst>
                              <p:par>
                                <p:cTn id="25" presetID="14" presetClass="entr" presetSubtype="1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A8DFD1D-4DC9-4128-BBAF-B5AAC732F6AD}"/>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359D6040-43FC-4A6D-93E5-D1850697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66" y="379829"/>
            <a:ext cx="9889588" cy="7076048"/>
          </a:xfrm>
          <a:prstGeom prst="rect">
            <a:avLst/>
          </a:prstGeom>
        </p:spPr>
      </p:pic>
      <p:grpSp>
        <p:nvGrpSpPr>
          <p:cNvPr id="19" name="组合 18">
            <a:extLst>
              <a:ext uri="{FF2B5EF4-FFF2-40B4-BE49-F238E27FC236}">
                <a16:creationId xmlns:a16="http://schemas.microsoft.com/office/drawing/2014/main" id="{97EBF862-CB63-4172-B8FC-AF19D22DC75A}"/>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8FDE945-B9C2-4823-8128-16DB0CBEB6DC}"/>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D6C61B10-F238-42C3-9930-068623A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857F0829-9062-42FB-AFD7-AFC6F1715A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2924CAC6-9312-4B04-A1E5-B8DD227FF93A}"/>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85ECF90A-DB69-45F0-8AF9-2DCCBB652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5FEFF9F-C579-482D-884F-AEBF086289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8688ED50-F356-4D02-A192-C7A2BF5B3089}"/>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2D925321-99D8-4587-BCF8-B62255AF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443F1130-B23C-49CB-B39C-DDC4A3E28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sp>
        <p:nvSpPr>
          <p:cNvPr id="17" name="Rectangle 16">
            <a:extLst>
              <a:ext uri="{FF2B5EF4-FFF2-40B4-BE49-F238E27FC236}">
                <a16:creationId xmlns:a16="http://schemas.microsoft.com/office/drawing/2014/main" id="{CBA60812-621E-4A7C-8A58-58178A71F2A5}"/>
              </a:ext>
            </a:extLst>
          </p:cNvPr>
          <p:cNvSpPr/>
          <p:nvPr/>
        </p:nvSpPr>
        <p:spPr>
          <a:xfrm flipH="1">
            <a:off x="4210512" y="1982212"/>
            <a:ext cx="4197696" cy="3046988"/>
          </a:xfrm>
          <a:prstGeom prst="rect">
            <a:avLst/>
          </a:prstGeom>
          <a:noFill/>
        </p:spPr>
        <p:txBody>
          <a:bodyPr wrap="square" lIns="91440" tIns="45720" rIns="91440" bIns="45720">
            <a:spAutoFit/>
          </a:bodyPr>
          <a:lstStyle/>
          <a:p>
            <a:pPr algn="ctr"/>
            <a:r>
              <a:rPr lang="en-US" sz="96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Dặn dò</a:t>
            </a:r>
          </a:p>
        </p:txBody>
      </p:sp>
      <p:sp>
        <p:nvSpPr>
          <p:cNvPr id="15" name="标题 1">
            <a:extLst>
              <a:ext uri="{FF2B5EF4-FFF2-40B4-BE49-F238E27FC236}">
                <a16:creationId xmlns:a16="http://schemas.microsoft.com/office/drawing/2014/main" id="{7C60FE6B-AA5F-45AB-A882-9944C4CEF2E6}"/>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802051669"/>
      </p:ext>
    </p:extLst>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iterate type="wd">
                                    <p:tmPct val="10000"/>
                                  </p:iterate>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176AE4D4-D1DE-4D89-821A-CD2046632140}"/>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图片 26">
            <a:extLst>
              <a:ext uri="{FF2B5EF4-FFF2-40B4-BE49-F238E27FC236}">
                <a16:creationId xmlns:a16="http://schemas.microsoft.com/office/drawing/2014/main" id="{BCC39988-E193-4364-BF8E-BB9A87BD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 y="7131"/>
            <a:ext cx="1818099" cy="1489782"/>
          </a:xfrm>
          <a:prstGeom prst="rect">
            <a:avLst/>
          </a:prstGeom>
        </p:spPr>
      </p:pic>
      <p:grpSp>
        <p:nvGrpSpPr>
          <p:cNvPr id="19" name="组合 18">
            <a:extLst>
              <a:ext uri="{FF2B5EF4-FFF2-40B4-BE49-F238E27FC236}">
                <a16:creationId xmlns:a16="http://schemas.microsoft.com/office/drawing/2014/main" id="{A7F70E90-7F69-425C-BD07-D56C8AD6F3BC}"/>
              </a:ext>
            </a:extLst>
          </p:cNvPr>
          <p:cNvGrpSpPr/>
          <p:nvPr/>
        </p:nvGrpSpPr>
        <p:grpSpPr>
          <a:xfrm>
            <a:off x="1" y="6045200"/>
            <a:ext cx="12191978" cy="812800"/>
            <a:chOff x="1" y="5850465"/>
            <a:chExt cx="15112998" cy="1007535"/>
          </a:xfrm>
        </p:grpSpPr>
        <p:grpSp>
          <p:nvGrpSpPr>
            <p:cNvPr id="11" name="组合 10">
              <a:extLst>
                <a:ext uri="{FF2B5EF4-FFF2-40B4-BE49-F238E27FC236}">
                  <a16:creationId xmlns:a16="http://schemas.microsoft.com/office/drawing/2014/main" id="{1D773684-896C-485E-9AFB-3D2E0143555F}"/>
                </a:ext>
              </a:extLst>
            </p:cNvPr>
            <p:cNvGrpSpPr/>
            <p:nvPr/>
          </p:nvGrpSpPr>
          <p:grpSpPr>
            <a:xfrm>
              <a:off x="1" y="5850465"/>
              <a:ext cx="7556499" cy="1007533"/>
              <a:chOff x="1" y="5232399"/>
              <a:chExt cx="12191998" cy="1625600"/>
            </a:xfrm>
          </p:grpSpPr>
          <p:grpSp>
            <p:nvGrpSpPr>
              <p:cNvPr id="5" name="组合 4">
                <a:extLst>
                  <a:ext uri="{FF2B5EF4-FFF2-40B4-BE49-F238E27FC236}">
                    <a16:creationId xmlns:a16="http://schemas.microsoft.com/office/drawing/2014/main" id="{A26232EA-959C-4D96-8114-DB6C911235B5}"/>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450E8EA8-5061-4F5F-B2C6-57BA424485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5F3165EE-D916-4663-AC03-8FC48F1F69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5ECE1EAC-E84B-4A67-89FF-9916B9DD3C94}"/>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9C73D477-D974-49FC-BE2F-EB31A03664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6F91B470-EAC7-4043-8E5F-4B0CB82DF2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2" name="组合 11">
              <a:extLst>
                <a:ext uri="{FF2B5EF4-FFF2-40B4-BE49-F238E27FC236}">
                  <a16:creationId xmlns:a16="http://schemas.microsoft.com/office/drawing/2014/main" id="{36E776C8-FA23-4354-BC61-53CFE6DBD176}"/>
                </a:ext>
              </a:extLst>
            </p:cNvPr>
            <p:cNvGrpSpPr/>
            <p:nvPr/>
          </p:nvGrpSpPr>
          <p:grpSpPr>
            <a:xfrm>
              <a:off x="7556500" y="5850467"/>
              <a:ext cx="7556499" cy="1007533"/>
              <a:chOff x="1" y="5232399"/>
              <a:chExt cx="12191998" cy="1625600"/>
            </a:xfrm>
          </p:grpSpPr>
          <p:grpSp>
            <p:nvGrpSpPr>
              <p:cNvPr id="13" name="组合 12">
                <a:extLst>
                  <a:ext uri="{FF2B5EF4-FFF2-40B4-BE49-F238E27FC236}">
                    <a16:creationId xmlns:a16="http://schemas.microsoft.com/office/drawing/2014/main" id="{134AAEED-1FA6-44C9-9CA9-7533148856EE}"/>
                  </a:ext>
                </a:extLst>
              </p:cNvPr>
              <p:cNvGrpSpPr/>
              <p:nvPr/>
            </p:nvGrpSpPr>
            <p:grpSpPr>
              <a:xfrm>
                <a:off x="1" y="5232400"/>
                <a:ext cx="6101160" cy="1625599"/>
                <a:chOff x="1" y="4117122"/>
                <a:chExt cx="10286996" cy="2740877"/>
              </a:xfrm>
            </p:grpSpPr>
            <p:pic>
              <p:nvPicPr>
                <p:cNvPr id="17" name="图片 16">
                  <a:extLst>
                    <a:ext uri="{FF2B5EF4-FFF2-40B4-BE49-F238E27FC236}">
                      <a16:creationId xmlns:a16="http://schemas.microsoft.com/office/drawing/2014/main" id="{6615F446-F0C3-4839-9DA3-9ABAABE86F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8" name="图片 17">
                  <a:extLst>
                    <a:ext uri="{FF2B5EF4-FFF2-40B4-BE49-F238E27FC236}">
                      <a16:creationId xmlns:a16="http://schemas.microsoft.com/office/drawing/2014/main" id="{55A35229-B5AF-46F3-8124-92FEB310F63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4" name="组合 13">
                <a:extLst>
                  <a:ext uri="{FF2B5EF4-FFF2-40B4-BE49-F238E27FC236}">
                    <a16:creationId xmlns:a16="http://schemas.microsoft.com/office/drawing/2014/main" id="{4EF69218-C332-4F65-9AEB-7F2DB638C9C7}"/>
                  </a:ext>
                </a:extLst>
              </p:cNvPr>
              <p:cNvGrpSpPr/>
              <p:nvPr/>
            </p:nvGrpSpPr>
            <p:grpSpPr>
              <a:xfrm flipH="1">
                <a:off x="6090839" y="5232399"/>
                <a:ext cx="6101160" cy="1625599"/>
                <a:chOff x="1" y="4117122"/>
                <a:chExt cx="10286996" cy="2740877"/>
              </a:xfrm>
            </p:grpSpPr>
            <p:pic>
              <p:nvPicPr>
                <p:cNvPr id="15" name="图片 14">
                  <a:extLst>
                    <a:ext uri="{FF2B5EF4-FFF2-40B4-BE49-F238E27FC236}">
                      <a16:creationId xmlns:a16="http://schemas.microsoft.com/office/drawing/2014/main" id="{4AB72359-5BD3-47AB-BBE2-881E80F002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15">
                  <a:extLst>
                    <a:ext uri="{FF2B5EF4-FFF2-40B4-BE49-F238E27FC236}">
                      <a16:creationId xmlns:a16="http://schemas.microsoft.com/office/drawing/2014/main" id="{F645A5E3-E7A6-4A26-96AC-87BC046132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sp>
        <p:nvSpPr>
          <p:cNvPr id="31" name="矩形 30">
            <a:extLst>
              <a:ext uri="{FF2B5EF4-FFF2-40B4-BE49-F238E27FC236}">
                <a16:creationId xmlns:a16="http://schemas.microsoft.com/office/drawing/2014/main" id="{65B79316-AC50-4496-B866-5F4C2D181CC1}"/>
              </a:ext>
            </a:extLst>
          </p:cNvPr>
          <p:cNvSpPr/>
          <p:nvPr/>
        </p:nvSpPr>
        <p:spPr>
          <a:xfrm>
            <a:off x="774577" y="1750913"/>
            <a:ext cx="4512501" cy="3553491"/>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pic>
        <p:nvPicPr>
          <p:cNvPr id="42" name="图片 9">
            <a:extLst>
              <a:ext uri="{FF2B5EF4-FFF2-40B4-BE49-F238E27FC236}">
                <a16:creationId xmlns:a16="http://schemas.microsoft.com/office/drawing/2014/main" id="{737A40D0-99CE-49EA-896C-7ABC4D458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730234" flipH="1">
            <a:off x="8894705" y="1019075"/>
            <a:ext cx="3687309" cy="4644286"/>
          </a:xfrm>
          <a:prstGeom prst="rect">
            <a:avLst/>
          </a:prstGeom>
        </p:spPr>
      </p:pic>
      <p:sp>
        <p:nvSpPr>
          <p:cNvPr id="43" name="Rectangle 42">
            <a:extLst>
              <a:ext uri="{FF2B5EF4-FFF2-40B4-BE49-F238E27FC236}">
                <a16:creationId xmlns:a16="http://schemas.microsoft.com/office/drawing/2014/main" id="{6AF33F43-5F62-4B7A-B211-664EB8995ECD}"/>
              </a:ext>
            </a:extLst>
          </p:cNvPr>
          <p:cNvSpPr/>
          <p:nvPr/>
        </p:nvSpPr>
        <p:spPr>
          <a:xfrm>
            <a:off x="5798911" y="1496913"/>
            <a:ext cx="5447082" cy="4139467"/>
          </a:xfrm>
          <a:prstGeom prst="rect">
            <a:avLst/>
          </a:prstGeom>
          <a:noFill/>
        </p:spPr>
        <p:txBody>
          <a:bodyPr wrap="square" lIns="91440" tIns="45720" rIns="91440" bIns="45720">
            <a:spAutoFit/>
          </a:bodyPr>
          <a:lstStyle/>
          <a:p>
            <a:pPr marL="571500" indent="-571500">
              <a:lnSpc>
                <a:spcPct val="150000"/>
              </a:lnSpc>
              <a:buFont typeface="Wingdings" panose="05000000000000000000" pitchFamily="2" charset="2"/>
              <a:buChar char="q"/>
            </a:pPr>
            <a:r>
              <a:rPr lang="en-US" sz="3600" b="1">
                <a:ln w="0"/>
                <a:solidFill>
                  <a:srgbClr val="53381A"/>
                </a:solidFill>
                <a:latin typeface="UTM Avo" panose="02040603050506020204" pitchFamily="18" charset="0"/>
              </a:rPr>
              <a:t>Chọn cây khác cây em đã tả và luyện tập viết bài văn miêu tả cây đó.</a:t>
            </a:r>
          </a:p>
          <a:p>
            <a:pPr marL="571500" indent="-571500">
              <a:lnSpc>
                <a:spcPct val="150000"/>
              </a:lnSpc>
              <a:buFont typeface="Wingdings" panose="05000000000000000000" pitchFamily="2" charset="2"/>
              <a:buChar char="q"/>
            </a:pPr>
            <a:r>
              <a:rPr lang="en-US" sz="3600" b="1">
                <a:ln w="0"/>
                <a:solidFill>
                  <a:srgbClr val="53381A"/>
                </a:solidFill>
                <a:latin typeface="UTM Avo" panose="02040603050506020204" pitchFamily="18" charset="0"/>
              </a:rPr>
              <a:t>Chuẩn bị bài sau.</a:t>
            </a:r>
            <a:endParaRPr lang="vi-VN" sz="3600" b="1">
              <a:ln w="0"/>
              <a:solidFill>
                <a:srgbClr val="53381A"/>
              </a:solidFill>
              <a:latin typeface="UTM Avo" panose="02040603050506020204" pitchFamily="18" charset="0"/>
            </a:endParaRPr>
          </a:p>
        </p:txBody>
      </p:sp>
      <p:sp>
        <p:nvSpPr>
          <p:cNvPr id="44" name="标题 1">
            <a:extLst>
              <a:ext uri="{FF2B5EF4-FFF2-40B4-BE49-F238E27FC236}">
                <a16:creationId xmlns:a16="http://schemas.microsoft.com/office/drawing/2014/main" id="{943FA4ED-4633-4918-A477-CE50D07FE290}"/>
              </a:ext>
            </a:extLst>
          </p:cNvPr>
          <p:cNvSpPr txBox="1">
            <a:spLocks/>
          </p:cNvSpPr>
          <p:nvPr/>
        </p:nvSpPr>
        <p:spPr>
          <a:xfrm>
            <a:off x="10440439" y="72239"/>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2F2F2"/>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2F2F2"/>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088786433"/>
      </p:ext>
    </p:extLst>
  </p:cSld>
  <p:clrMapOvr>
    <a:masterClrMapping/>
  </p:clrMapOvr>
  <mc:AlternateContent xmlns:mc="http://schemas.openxmlformats.org/markup-compatibility/2006">
    <mc:Choice xmlns:p14="http://schemas.microsoft.com/office/powerpoint/2010/main"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par>
                                <p:cTn id="12" presetID="2" presetClass="entr" presetSubtype="8" fill="hold" grpId="0" nodeType="withEffect">
                                  <p:stCondLst>
                                    <p:cond delay="60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0-#ppt_w/2"/>
                                          </p:val>
                                        </p:tav>
                                        <p:tav tm="100000">
                                          <p:val>
                                            <p:strVal val="#ppt_x"/>
                                          </p:val>
                                        </p:tav>
                                      </p:tavLst>
                                    </p:anim>
                                    <p:anim calcmode="lin" valueType="num">
                                      <p:cBhvr additive="base">
                                        <p:cTn id="15" dur="500" fill="hold"/>
                                        <p:tgtEl>
                                          <p:spTgt spid="31"/>
                                        </p:tgtEl>
                                        <p:attrNameLst>
                                          <p:attrName>ppt_y</p:attrName>
                                        </p:attrNameLst>
                                      </p:cBhvr>
                                      <p:tavLst>
                                        <p:tav tm="0">
                                          <p:val>
                                            <p:strVal val="#ppt_y"/>
                                          </p:val>
                                        </p:tav>
                                        <p:tav tm="100000">
                                          <p:val>
                                            <p:strVal val="#ppt_y"/>
                                          </p:val>
                                        </p:tav>
                                      </p:tavLst>
                                    </p:anim>
                                  </p:childTnLst>
                                </p:cTn>
                              </p:par>
                            </p:childTnLst>
                          </p:cTn>
                        </p:par>
                        <p:par>
                          <p:cTn id="16" fill="hold">
                            <p:stCondLst>
                              <p:cond delay="16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12" presetClass="entr" presetSubtype="8" fill="hold" grpId="0" nodeType="withEffect">
                                  <p:stCondLst>
                                    <p:cond delay="0"/>
                                  </p:stCondLst>
                                  <p:iterate type="wd">
                                    <p:tmPct val="10000"/>
                                  </p:iterate>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p:tgtEl>
                                          <p:spTgt spid="43"/>
                                        </p:tgtEl>
                                        <p:attrNameLst>
                                          <p:attrName>ppt_x</p:attrName>
                                        </p:attrNameLst>
                                      </p:cBhvr>
                                      <p:tavLst>
                                        <p:tav tm="0">
                                          <p:val>
                                            <p:strVal val="#ppt_x-#ppt_w*1.125000"/>
                                          </p:val>
                                        </p:tav>
                                        <p:tav tm="100000">
                                          <p:val>
                                            <p:strVal val="#ppt_x"/>
                                          </p:val>
                                        </p:tav>
                                      </p:tavLst>
                                    </p:anim>
                                    <p:animEffect transition="in" filter="wipe(right)">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F11D58E-014C-4892-8A9C-1F8C4879D313}"/>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a:extLst>
              <a:ext uri="{FF2B5EF4-FFF2-40B4-BE49-F238E27FC236}">
                <a16:creationId xmlns:a16="http://schemas.microsoft.com/office/drawing/2014/main" id="{B3A17491-B874-4AC1-AE61-0D152B7AA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283" y="914399"/>
            <a:ext cx="2348717" cy="2679702"/>
          </a:xfrm>
          <a:prstGeom prst="rect">
            <a:avLst/>
          </a:prstGeom>
        </p:spPr>
      </p:pic>
      <p:pic>
        <p:nvPicPr>
          <p:cNvPr id="23" name="图片 22">
            <a:extLst>
              <a:ext uri="{FF2B5EF4-FFF2-40B4-BE49-F238E27FC236}">
                <a16:creationId xmlns:a16="http://schemas.microsoft.com/office/drawing/2014/main" id="{B33034E0-76A5-421B-A6B2-538B44C19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49296"/>
            <a:ext cx="3270252" cy="2679702"/>
          </a:xfrm>
          <a:prstGeom prst="rect">
            <a:avLst/>
          </a:prstGeom>
        </p:spPr>
      </p:pic>
      <p:grpSp>
        <p:nvGrpSpPr>
          <p:cNvPr id="4" name="组合 3">
            <a:extLst>
              <a:ext uri="{FF2B5EF4-FFF2-40B4-BE49-F238E27FC236}">
                <a16:creationId xmlns:a16="http://schemas.microsoft.com/office/drawing/2014/main" id="{BDB0E10C-2DB6-4F71-BB0D-A2F536FFCA36}"/>
              </a:ext>
            </a:extLst>
          </p:cNvPr>
          <p:cNvGrpSpPr/>
          <p:nvPr/>
        </p:nvGrpSpPr>
        <p:grpSpPr>
          <a:xfrm>
            <a:off x="1" y="5232399"/>
            <a:ext cx="12191998" cy="1625600"/>
            <a:chOff x="1" y="5232399"/>
            <a:chExt cx="12191998" cy="1625600"/>
          </a:xfrm>
        </p:grpSpPr>
        <p:grpSp>
          <p:nvGrpSpPr>
            <p:cNvPr id="10" name="组合 9">
              <a:extLst>
                <a:ext uri="{FF2B5EF4-FFF2-40B4-BE49-F238E27FC236}">
                  <a16:creationId xmlns:a16="http://schemas.microsoft.com/office/drawing/2014/main" id="{B4D81397-EF7C-4DAC-BB9A-078A0CD66C91}"/>
                </a:ext>
              </a:extLst>
            </p:cNvPr>
            <p:cNvGrpSpPr/>
            <p:nvPr/>
          </p:nvGrpSpPr>
          <p:grpSpPr>
            <a:xfrm>
              <a:off x="1" y="5232400"/>
              <a:ext cx="6101160" cy="1625599"/>
              <a:chOff x="1" y="4117122"/>
              <a:chExt cx="10286996" cy="2740877"/>
            </a:xfrm>
          </p:grpSpPr>
          <p:pic>
            <p:nvPicPr>
              <p:cNvPr id="5" name="图片 4">
                <a:extLst>
                  <a:ext uri="{FF2B5EF4-FFF2-40B4-BE49-F238E27FC236}">
                    <a16:creationId xmlns:a16="http://schemas.microsoft.com/office/drawing/2014/main" id="{5A99D4A6-D46A-4257-9059-CA853D30C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9" name="图片 8">
                <a:extLst>
                  <a:ext uri="{FF2B5EF4-FFF2-40B4-BE49-F238E27FC236}">
                    <a16:creationId xmlns:a16="http://schemas.microsoft.com/office/drawing/2014/main" id="{8271184A-C1DF-458D-B023-4F7E7C5287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1" name="组合 10">
              <a:extLst>
                <a:ext uri="{FF2B5EF4-FFF2-40B4-BE49-F238E27FC236}">
                  <a16:creationId xmlns:a16="http://schemas.microsoft.com/office/drawing/2014/main" id="{B039D9C3-E51B-43EF-B1D3-D0B163E4F958}"/>
                </a:ext>
              </a:extLst>
            </p:cNvPr>
            <p:cNvGrpSpPr/>
            <p:nvPr/>
          </p:nvGrpSpPr>
          <p:grpSpPr>
            <a:xfrm flipH="1">
              <a:off x="6090839" y="5232399"/>
              <a:ext cx="6101160" cy="1625599"/>
              <a:chOff x="1" y="4117122"/>
              <a:chExt cx="10286996" cy="2740877"/>
            </a:xfrm>
          </p:grpSpPr>
          <p:pic>
            <p:nvPicPr>
              <p:cNvPr id="12" name="图片 11">
                <a:extLst>
                  <a:ext uri="{FF2B5EF4-FFF2-40B4-BE49-F238E27FC236}">
                    <a16:creationId xmlns:a16="http://schemas.microsoft.com/office/drawing/2014/main" id="{E1A2E9B2-9455-4EB7-99D5-8F8BD252A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3" name="图片 12">
                <a:extLst>
                  <a:ext uri="{FF2B5EF4-FFF2-40B4-BE49-F238E27FC236}">
                    <a16:creationId xmlns:a16="http://schemas.microsoft.com/office/drawing/2014/main" id="{37BB21B8-D835-48D9-8440-48108AEB60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8" name="组合 17">
            <a:extLst>
              <a:ext uri="{FF2B5EF4-FFF2-40B4-BE49-F238E27FC236}">
                <a16:creationId xmlns:a16="http://schemas.microsoft.com/office/drawing/2014/main" id="{DD84EB28-396C-4C2F-AB7F-48F5A220A4E8}"/>
              </a:ext>
            </a:extLst>
          </p:cNvPr>
          <p:cNvGrpSpPr/>
          <p:nvPr/>
        </p:nvGrpSpPr>
        <p:grpSpPr>
          <a:xfrm>
            <a:off x="0" y="0"/>
            <a:ext cx="12202328" cy="1828800"/>
            <a:chOff x="471486" y="1743075"/>
            <a:chExt cx="13535026" cy="2028536"/>
          </a:xfrm>
        </p:grpSpPr>
        <p:pic>
          <p:nvPicPr>
            <p:cNvPr id="16" name="图片 15">
              <a:extLst>
                <a:ext uri="{FF2B5EF4-FFF2-40B4-BE49-F238E27FC236}">
                  <a16:creationId xmlns:a16="http://schemas.microsoft.com/office/drawing/2014/main" id="{2566210D-F795-48AC-8552-F17505E31E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7" name="图片 16">
              <a:extLst>
                <a:ext uri="{FF2B5EF4-FFF2-40B4-BE49-F238E27FC236}">
                  <a16:creationId xmlns:a16="http://schemas.microsoft.com/office/drawing/2014/main" id="{A10DB589-81CE-42C2-BBA2-70A9BEF20D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pic>
        <p:nvPicPr>
          <p:cNvPr id="20" name="图片 19">
            <a:extLst>
              <a:ext uri="{FF2B5EF4-FFF2-40B4-BE49-F238E27FC236}">
                <a16:creationId xmlns:a16="http://schemas.microsoft.com/office/drawing/2014/main" id="{88964534-3E74-4EDD-BB7D-F7F31D392E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486735" y="-1964011"/>
            <a:ext cx="6538344" cy="11366698"/>
          </a:xfrm>
          <a:prstGeom prst="rect">
            <a:avLst/>
          </a:prstGeom>
        </p:spPr>
      </p:pic>
      <p:sp>
        <p:nvSpPr>
          <p:cNvPr id="27" name="标题 1">
            <a:extLst>
              <a:ext uri="{FF2B5EF4-FFF2-40B4-BE49-F238E27FC236}">
                <a16:creationId xmlns:a16="http://schemas.microsoft.com/office/drawing/2014/main" id="{1CA52A07-8088-419A-B20F-3F36008C39FC}"/>
              </a:ext>
            </a:extLst>
          </p:cNvPr>
          <p:cNvSpPr txBox="1">
            <a:spLocks/>
          </p:cNvSpPr>
          <p:nvPr/>
        </p:nvSpPr>
        <p:spPr>
          <a:xfrm>
            <a:off x="-10329" y="1426365"/>
            <a:ext cx="556100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000" b="1" spc="300">
                <a:solidFill>
                  <a:srgbClr val="F39800"/>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2000" b="1" spc="300" dirty="0">
              <a:solidFill>
                <a:srgbClr val="F39800"/>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
        <p:nvSpPr>
          <p:cNvPr id="22" name="标题 1">
            <a:extLst>
              <a:ext uri="{FF2B5EF4-FFF2-40B4-BE49-F238E27FC236}">
                <a16:creationId xmlns:a16="http://schemas.microsoft.com/office/drawing/2014/main" id="{DE86B76A-4885-4A30-8AF7-FA9D39D7598F}"/>
              </a:ext>
            </a:extLst>
          </p:cNvPr>
          <p:cNvSpPr txBox="1">
            <a:spLocks/>
          </p:cNvSpPr>
          <p:nvPr/>
        </p:nvSpPr>
        <p:spPr>
          <a:xfrm>
            <a:off x="1511506" y="3343670"/>
            <a:ext cx="915866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3800" b="1" spc="300">
                <a:solidFill>
                  <a:srgbClr val="C437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rPr>
              <a:t>Tạm biệt!</a:t>
            </a:r>
            <a:endParaRPr lang="zh-CN" altLang="en-US" sz="13800" b="1" spc="300" dirty="0">
              <a:solidFill>
                <a:srgbClr val="C43700"/>
              </a:solidFill>
              <a:effectLst>
                <a:glow rad="139700">
                  <a:schemeClr val="bg1">
                    <a:lumMod val="85000"/>
                  </a:schemeClr>
                </a:glow>
                <a:outerShdw blurRad="38100" dist="38100" dir="2700000" algn="tl">
                  <a:srgbClr val="000000">
                    <a:alpha val="43137"/>
                  </a:srgbClr>
                </a:outerShdw>
              </a:effectLst>
              <a:latin typeface="UTM Dai Co Viet" panose="02040603050506020204" pitchFamily="18" charset="0"/>
              <a:ea typeface="+mn-ea"/>
              <a:cs typeface="+mn-ea"/>
              <a:sym typeface="+mn-lt"/>
            </a:endParaRPr>
          </a:p>
        </p:txBody>
      </p:sp>
      <p:sp>
        <p:nvSpPr>
          <p:cNvPr id="19" name="标题 1">
            <a:extLst>
              <a:ext uri="{FF2B5EF4-FFF2-40B4-BE49-F238E27FC236}">
                <a16:creationId xmlns:a16="http://schemas.microsoft.com/office/drawing/2014/main" id="{3CBEB935-E64E-4EF2-A49E-0CF939A051AF}"/>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81025627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A8DFD1D-4DC9-4128-BBAF-B5AAC732F6AD}"/>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359D6040-43FC-4A6D-93E5-D1850697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66" y="379829"/>
            <a:ext cx="9889588" cy="7076048"/>
          </a:xfrm>
          <a:prstGeom prst="rect">
            <a:avLst/>
          </a:prstGeom>
        </p:spPr>
      </p:pic>
      <p:grpSp>
        <p:nvGrpSpPr>
          <p:cNvPr id="19" name="组合 18">
            <a:extLst>
              <a:ext uri="{FF2B5EF4-FFF2-40B4-BE49-F238E27FC236}">
                <a16:creationId xmlns:a16="http://schemas.microsoft.com/office/drawing/2014/main" id="{97EBF862-CB63-4172-B8FC-AF19D22DC75A}"/>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8FDE945-B9C2-4823-8128-16DB0CBEB6DC}"/>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D6C61B10-F238-42C3-9930-068623A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857F0829-9062-42FB-AFD7-AFC6F1715A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2924CAC6-9312-4B04-A1E5-B8DD227FF93A}"/>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85ECF90A-DB69-45F0-8AF9-2DCCBB652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5FEFF9F-C579-482D-884F-AEBF086289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8688ED50-F356-4D02-A192-C7A2BF5B3089}"/>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2D925321-99D8-4587-BCF8-B62255AF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443F1130-B23C-49CB-B39C-DDC4A3E28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sp>
        <p:nvSpPr>
          <p:cNvPr id="17" name="Rectangle 16">
            <a:extLst>
              <a:ext uri="{FF2B5EF4-FFF2-40B4-BE49-F238E27FC236}">
                <a16:creationId xmlns:a16="http://schemas.microsoft.com/office/drawing/2014/main" id="{CBA60812-621E-4A7C-8A58-58178A71F2A5}"/>
              </a:ext>
            </a:extLst>
          </p:cNvPr>
          <p:cNvSpPr/>
          <p:nvPr/>
        </p:nvSpPr>
        <p:spPr>
          <a:xfrm flipH="1">
            <a:off x="4210512" y="1982212"/>
            <a:ext cx="4197696" cy="3046988"/>
          </a:xfrm>
          <a:prstGeom prst="rect">
            <a:avLst/>
          </a:prstGeom>
          <a:noFill/>
        </p:spPr>
        <p:txBody>
          <a:bodyPr wrap="square" lIns="91440" tIns="45720" rIns="91440" bIns="45720">
            <a:spAutoFit/>
          </a:bodyPr>
          <a:lstStyle/>
          <a:p>
            <a:pPr algn="ctr"/>
            <a:r>
              <a:rPr lang="en-US" sz="9600" b="1" cap="none" spc="0">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Kh</a:t>
            </a:r>
            <a:r>
              <a:rPr lang="en-US" sz="96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ởi động</a:t>
            </a:r>
            <a:endParaRPr lang="en-US" sz="9600" b="1" cap="none" spc="0">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endParaRPr>
          </a:p>
        </p:txBody>
      </p:sp>
      <p:sp>
        <p:nvSpPr>
          <p:cNvPr id="18" name="标题 1">
            <a:extLst>
              <a:ext uri="{FF2B5EF4-FFF2-40B4-BE49-F238E27FC236}">
                <a16:creationId xmlns:a16="http://schemas.microsoft.com/office/drawing/2014/main" id="{C4363C9B-F9BB-44E0-9D09-63B6D7A0EE78}"/>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29552206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iterate type="wd">
                                    <p:tmPct val="10000"/>
                                  </p:iterate>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childTnLst>
                          </p:cTn>
                        </p:par>
                        <p:par>
                          <p:cTn id="23" fill="hold">
                            <p:stCondLst>
                              <p:cond delay="2050"/>
                            </p:stCondLst>
                            <p:childTnLst>
                              <p:par>
                                <p:cTn id="24" presetID="14" presetClass="entr" presetSubtype="1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500A19FC-A20C-431F-80FF-DC9BC263D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581275"/>
            <a:ext cx="6858000" cy="12020550"/>
          </a:xfrm>
          <a:prstGeom prst="rect">
            <a:avLst/>
          </a:prstGeom>
        </p:spPr>
      </p:pic>
      <p:pic>
        <p:nvPicPr>
          <p:cNvPr id="5" name="图片 16">
            <a:extLst>
              <a:ext uri="{FF2B5EF4-FFF2-40B4-BE49-F238E27FC236}">
                <a16:creationId xmlns:a16="http://schemas.microsoft.com/office/drawing/2014/main" id="{4964B4DF-9B79-4245-8368-C7D4886F0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829" y="1759293"/>
            <a:ext cx="870259" cy="924840"/>
          </a:xfrm>
          <a:prstGeom prst="rect">
            <a:avLst/>
          </a:prstGeom>
        </p:spPr>
      </p:pic>
      <p:pic>
        <p:nvPicPr>
          <p:cNvPr id="6" name="图片 25">
            <a:extLst>
              <a:ext uri="{FF2B5EF4-FFF2-40B4-BE49-F238E27FC236}">
                <a16:creationId xmlns:a16="http://schemas.microsoft.com/office/drawing/2014/main" id="{C5E18545-7777-452E-889A-F88EB6A81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496" y="2845918"/>
            <a:ext cx="870259" cy="924840"/>
          </a:xfrm>
          <a:prstGeom prst="rect">
            <a:avLst/>
          </a:prstGeom>
        </p:spPr>
      </p:pic>
      <p:pic>
        <p:nvPicPr>
          <p:cNvPr id="9" name="图片 8">
            <a:extLst>
              <a:ext uri="{FF2B5EF4-FFF2-40B4-BE49-F238E27FC236}">
                <a16:creationId xmlns:a16="http://schemas.microsoft.com/office/drawing/2014/main" id="{B11006DA-308A-40A7-B101-393C49A06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00" y="779588"/>
            <a:ext cx="5085703" cy="6350000"/>
          </a:xfrm>
          <a:prstGeom prst="rect">
            <a:avLst/>
          </a:prstGeom>
        </p:spPr>
      </p:pic>
      <p:pic>
        <p:nvPicPr>
          <p:cNvPr id="7" name="图片 26">
            <a:extLst>
              <a:ext uri="{FF2B5EF4-FFF2-40B4-BE49-F238E27FC236}">
                <a16:creationId xmlns:a16="http://schemas.microsoft.com/office/drawing/2014/main" id="{8431E837-AB87-4BB6-A616-D00E560F4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646" y="3962191"/>
            <a:ext cx="870259" cy="924840"/>
          </a:xfrm>
          <a:prstGeom prst="rect">
            <a:avLst/>
          </a:prstGeom>
        </p:spPr>
      </p:pic>
      <p:pic>
        <p:nvPicPr>
          <p:cNvPr id="8" name="图片 27">
            <a:extLst>
              <a:ext uri="{FF2B5EF4-FFF2-40B4-BE49-F238E27FC236}">
                <a16:creationId xmlns:a16="http://schemas.microsoft.com/office/drawing/2014/main" id="{C6369EC1-45D9-4E7A-A34F-B236A6784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87" y="5103166"/>
            <a:ext cx="870259" cy="924840"/>
          </a:xfrm>
          <a:prstGeom prst="rect">
            <a:avLst/>
          </a:prstGeom>
        </p:spPr>
      </p:pic>
      <p:sp>
        <p:nvSpPr>
          <p:cNvPr id="10" name="Rectangle 9">
            <a:extLst>
              <a:ext uri="{FF2B5EF4-FFF2-40B4-BE49-F238E27FC236}">
                <a16:creationId xmlns:a16="http://schemas.microsoft.com/office/drawing/2014/main" id="{98973698-DC4F-4DEC-A751-AB021874FF51}"/>
              </a:ext>
            </a:extLst>
          </p:cNvPr>
          <p:cNvSpPr/>
          <p:nvPr/>
        </p:nvSpPr>
        <p:spPr>
          <a:xfrm>
            <a:off x="804327" y="456847"/>
            <a:ext cx="10583346" cy="1200329"/>
          </a:xfrm>
          <a:prstGeom prst="rect">
            <a:avLst/>
          </a:prstGeom>
          <a:noFill/>
        </p:spPr>
        <p:txBody>
          <a:bodyPr wrap="none" lIns="91440" tIns="45720" rIns="91440" bIns="45720">
            <a:spAutoFit/>
          </a:bodyPr>
          <a:lstStyle/>
          <a:p>
            <a:pPr algn="ct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Phần </a:t>
            </a:r>
            <a:r>
              <a:rPr lang="en-US" sz="3600" b="1">
                <a:ln w="0"/>
                <a:solidFill>
                  <a:srgbClr val="B5310B"/>
                </a:solidFill>
                <a:effectLst>
                  <a:outerShdw blurRad="38100" dist="19050" dir="2700000" algn="tl" rotWithShape="0">
                    <a:schemeClr val="dk1">
                      <a:alpha val="40000"/>
                    </a:schemeClr>
                  </a:outerShdw>
                </a:effectLst>
                <a:latin typeface="UTM Avo" panose="02040603050506020204" pitchFamily="18" charset="0"/>
              </a:rPr>
              <a:t>thân bài</a:t>
            </a: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 trong bài văn </a:t>
            </a:r>
            <a:r>
              <a:rPr lang="en-US" sz="3600" b="1">
                <a:ln w="0"/>
                <a:solidFill>
                  <a:srgbClr val="B5310B"/>
                </a:solidFill>
                <a:effectLst>
                  <a:outerShdw blurRad="38100" dist="19050" dir="2700000" algn="tl" rotWithShape="0">
                    <a:schemeClr val="dk1">
                      <a:alpha val="40000"/>
                    </a:schemeClr>
                  </a:outerShdw>
                </a:effectLst>
                <a:latin typeface="UTM Avo" panose="02040603050506020204" pitchFamily="18" charset="0"/>
              </a:rPr>
              <a:t>miêu tả cây cối</a:t>
            </a: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 </a:t>
            </a:r>
            <a:b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b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có nội dung gì?</a:t>
            </a:r>
            <a:endParaRPr lang="en-US" sz="3600" b="0" cap="none" spc="0">
              <a:ln w="0"/>
              <a:solidFill>
                <a:srgbClr val="B5310B"/>
              </a:solidFill>
              <a:effectLst>
                <a:outerShdw blurRad="38100" dist="19050" dir="2700000" algn="tl" rotWithShape="0">
                  <a:schemeClr val="dk1">
                    <a:alpha val="40000"/>
                  </a:schemeClr>
                </a:outerShdw>
              </a:effectLst>
              <a:latin typeface="UTM Avo" panose="02040603050506020204" pitchFamily="18" charset="0"/>
            </a:endParaRPr>
          </a:p>
        </p:txBody>
      </p:sp>
      <p:sp>
        <p:nvSpPr>
          <p:cNvPr id="15" name="Rectangle 14">
            <a:extLst>
              <a:ext uri="{FF2B5EF4-FFF2-40B4-BE49-F238E27FC236}">
                <a16:creationId xmlns:a16="http://schemas.microsoft.com/office/drawing/2014/main" id="{2BE33360-D561-4480-812C-E0B21E455057}"/>
              </a:ext>
            </a:extLst>
          </p:cNvPr>
          <p:cNvSpPr/>
          <p:nvPr/>
        </p:nvSpPr>
        <p:spPr>
          <a:xfrm>
            <a:off x="4457772" y="1988423"/>
            <a:ext cx="3988592" cy="646331"/>
          </a:xfrm>
          <a:prstGeom prst="rect">
            <a:avLst/>
          </a:prstGeom>
          <a:noFill/>
        </p:spPr>
        <p:txBody>
          <a:bodyPr wrap="none" lIns="91440" tIns="45720" rIns="91440" bIns="45720">
            <a:spAutoFit/>
          </a:bodyPr>
          <a:lstStyle/>
          <a:p>
            <a:pPr algn="ctr"/>
            <a:r>
              <a:rPr lang="en-US" sz="3600">
                <a:ln w="0"/>
                <a:solidFill>
                  <a:srgbClr val="837917"/>
                </a:solidFill>
                <a:effectLst>
                  <a:outerShdw blurRad="38100" dist="19050" dir="2700000" algn="tl" rotWithShape="0">
                    <a:schemeClr val="dk1">
                      <a:alpha val="40000"/>
                    </a:schemeClr>
                  </a:outerShdw>
                </a:effectLst>
                <a:latin typeface="UTM Avo" panose="02040603050506020204" pitchFamily="18" charset="0"/>
              </a:rPr>
              <a:t>Giới thiệu về cây</a:t>
            </a:r>
            <a:endParaRPr lang="en-US" sz="36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16" name="Rectangle 15">
            <a:extLst>
              <a:ext uri="{FF2B5EF4-FFF2-40B4-BE49-F238E27FC236}">
                <a16:creationId xmlns:a16="http://schemas.microsoft.com/office/drawing/2014/main" id="{2206DA0C-E510-4A96-8C47-1303438BEAC1}"/>
              </a:ext>
            </a:extLst>
          </p:cNvPr>
          <p:cNvSpPr/>
          <p:nvPr/>
        </p:nvSpPr>
        <p:spPr>
          <a:xfrm>
            <a:off x="4598275" y="3073089"/>
            <a:ext cx="4536819" cy="646331"/>
          </a:xfrm>
          <a:prstGeom prst="rect">
            <a:avLst/>
          </a:prstGeom>
          <a:noFill/>
        </p:spPr>
        <p:txBody>
          <a:bodyPr wrap="none" lIns="91440" tIns="45720" rIns="91440" bIns="45720">
            <a:spAutoFit/>
          </a:bodyPr>
          <a:lstStyle/>
          <a:p>
            <a:pPr algn="ctr"/>
            <a:r>
              <a:rPr lang="en-US" sz="3600">
                <a:ln w="0"/>
                <a:solidFill>
                  <a:srgbClr val="837917"/>
                </a:solidFill>
                <a:effectLst>
                  <a:outerShdw blurRad="38100" dist="19050" dir="2700000" algn="tl" rotWithShape="0">
                    <a:schemeClr val="dk1">
                      <a:alpha val="40000"/>
                    </a:schemeClr>
                  </a:outerShdw>
                </a:effectLst>
                <a:latin typeface="UTM Avo" panose="02040603050506020204" pitchFamily="18" charset="0"/>
              </a:rPr>
              <a:t>Nêu lợi ích của cây</a:t>
            </a:r>
            <a:endParaRPr lang="en-US" sz="36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17" name="Rectangle 16">
            <a:extLst>
              <a:ext uri="{FF2B5EF4-FFF2-40B4-BE49-F238E27FC236}">
                <a16:creationId xmlns:a16="http://schemas.microsoft.com/office/drawing/2014/main" id="{B351C9E8-1130-4129-B87A-EC47E9551761}"/>
              </a:ext>
            </a:extLst>
          </p:cNvPr>
          <p:cNvSpPr/>
          <p:nvPr/>
        </p:nvSpPr>
        <p:spPr>
          <a:xfrm>
            <a:off x="4623676" y="4157755"/>
            <a:ext cx="5936240" cy="646331"/>
          </a:xfrm>
          <a:prstGeom prst="rect">
            <a:avLst/>
          </a:prstGeom>
          <a:noFill/>
        </p:spPr>
        <p:txBody>
          <a:bodyPr wrap="none" lIns="91440" tIns="45720" rIns="91440" bIns="45720">
            <a:spAutoFit/>
          </a:bodyPr>
          <a:lstStyle/>
          <a:p>
            <a:pPr algn="ctr"/>
            <a:r>
              <a:rPr lang="en-US" sz="3600">
                <a:ln w="0"/>
                <a:solidFill>
                  <a:srgbClr val="837917"/>
                </a:solidFill>
                <a:effectLst>
                  <a:outerShdw blurRad="38100" dist="19050" dir="2700000" algn="tl" rotWithShape="0">
                    <a:schemeClr val="dk1">
                      <a:alpha val="40000"/>
                    </a:schemeClr>
                  </a:outerShdw>
                </a:effectLst>
                <a:latin typeface="UTM Avo" panose="02040603050506020204" pitchFamily="18" charset="0"/>
              </a:rPr>
              <a:t>Tả từng bộ phận của cây</a:t>
            </a:r>
            <a:endParaRPr lang="en-US" sz="36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20" name="Rectangle 19">
            <a:extLst>
              <a:ext uri="{FF2B5EF4-FFF2-40B4-BE49-F238E27FC236}">
                <a16:creationId xmlns:a16="http://schemas.microsoft.com/office/drawing/2014/main" id="{0FD01776-4335-4931-B5FB-2C3196F26EBD}"/>
              </a:ext>
            </a:extLst>
          </p:cNvPr>
          <p:cNvSpPr/>
          <p:nvPr/>
        </p:nvSpPr>
        <p:spPr>
          <a:xfrm>
            <a:off x="4623676" y="5242421"/>
            <a:ext cx="4992072" cy="646331"/>
          </a:xfrm>
          <a:prstGeom prst="rect">
            <a:avLst/>
          </a:prstGeom>
          <a:noFill/>
        </p:spPr>
        <p:txBody>
          <a:bodyPr wrap="none" lIns="91440" tIns="45720" rIns="91440" bIns="45720">
            <a:spAutoFit/>
          </a:bodyPr>
          <a:lstStyle/>
          <a:p>
            <a:pPr algn="ctr"/>
            <a:r>
              <a:rPr lang="en-US" sz="3600">
                <a:ln w="0"/>
                <a:solidFill>
                  <a:srgbClr val="837917"/>
                </a:solidFill>
                <a:effectLst>
                  <a:outerShdw blurRad="38100" dist="19050" dir="2700000" algn="tl" rotWithShape="0">
                    <a:schemeClr val="dk1">
                      <a:alpha val="40000"/>
                    </a:schemeClr>
                  </a:outerShdw>
                </a:effectLst>
                <a:latin typeface="UTM Avo" panose="02040603050506020204" pitchFamily="18" charset="0"/>
              </a:rPr>
              <a:t>Nêu tình cảm với cây</a:t>
            </a:r>
            <a:endParaRPr lang="en-US" sz="36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pic>
        <p:nvPicPr>
          <p:cNvPr id="22" name="Picture 21">
            <a:extLst>
              <a:ext uri="{FF2B5EF4-FFF2-40B4-BE49-F238E27FC236}">
                <a16:creationId xmlns:a16="http://schemas.microsoft.com/office/drawing/2014/main" id="{64271DB1-0D61-4BF9-90B9-AB57BF051314}"/>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47428" y="5164012"/>
            <a:ext cx="914400" cy="914400"/>
          </a:xfrm>
          <a:prstGeom prst="rect">
            <a:avLst/>
          </a:prstGeom>
        </p:spPr>
      </p:pic>
      <p:pic>
        <p:nvPicPr>
          <p:cNvPr id="24" name="Picture 23">
            <a:extLst>
              <a:ext uri="{FF2B5EF4-FFF2-40B4-BE49-F238E27FC236}">
                <a16:creationId xmlns:a16="http://schemas.microsoft.com/office/drawing/2014/main" id="{9B7F5F91-218A-4DFC-8812-1935C2D4B79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83875" y="4007575"/>
            <a:ext cx="914400" cy="914400"/>
          </a:xfrm>
          <a:prstGeom prst="rect">
            <a:avLst/>
          </a:prstGeom>
        </p:spPr>
      </p:pic>
      <p:pic>
        <p:nvPicPr>
          <p:cNvPr id="26" name="Picture 25">
            <a:extLst>
              <a:ext uri="{FF2B5EF4-FFF2-40B4-BE49-F238E27FC236}">
                <a16:creationId xmlns:a16="http://schemas.microsoft.com/office/drawing/2014/main" id="{408E66E8-FBFC-4EBE-86C0-0C60CCF9ED19}"/>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47428" y="2851138"/>
            <a:ext cx="914400" cy="914400"/>
          </a:xfrm>
          <a:prstGeom prst="rect">
            <a:avLst/>
          </a:prstGeom>
        </p:spPr>
      </p:pic>
      <p:pic>
        <p:nvPicPr>
          <p:cNvPr id="28" name="Picture 27">
            <a:extLst>
              <a:ext uri="{FF2B5EF4-FFF2-40B4-BE49-F238E27FC236}">
                <a16:creationId xmlns:a16="http://schemas.microsoft.com/office/drawing/2014/main" id="{F95F6C6B-94FD-44C3-9EFC-C128880A2A00}"/>
              </a:ext>
            </a:extLst>
          </p:cNvPr>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591048" y="1756498"/>
            <a:ext cx="914400" cy="914400"/>
          </a:xfrm>
          <a:prstGeom prst="rect">
            <a:avLst/>
          </a:prstGeom>
        </p:spPr>
      </p:pic>
      <p:sp>
        <p:nvSpPr>
          <p:cNvPr id="32" name="标题 1">
            <a:extLst>
              <a:ext uri="{FF2B5EF4-FFF2-40B4-BE49-F238E27FC236}">
                <a16:creationId xmlns:a16="http://schemas.microsoft.com/office/drawing/2014/main" id="{16A1E1AA-66B5-4F24-B5D1-EAD951CFFCB9}"/>
              </a:ext>
            </a:extLst>
          </p:cNvPr>
          <p:cNvSpPr txBox="1">
            <a:spLocks/>
          </p:cNvSpPr>
          <p:nvPr/>
        </p:nvSpPr>
        <p:spPr>
          <a:xfrm>
            <a:off x="10194494" y="6186993"/>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5304382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12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7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2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7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32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p:tgtEl>
                                          <p:spTgt spid="15"/>
                                        </p:tgtEl>
                                        <p:attrNameLst>
                                          <p:attrName>ppt_y</p:attrName>
                                        </p:attrNameLst>
                                      </p:cBhvr>
                                      <p:tavLst>
                                        <p:tav tm="0">
                                          <p:val>
                                            <p:strVal val="#ppt_y+#ppt_h*1.125000"/>
                                          </p:val>
                                        </p:tav>
                                        <p:tav tm="100000">
                                          <p:val>
                                            <p:strVal val="#ppt_y"/>
                                          </p:val>
                                        </p:tav>
                                      </p:tavLst>
                                    </p:anim>
                                    <p:animEffect transition="in" filter="wipe(up)">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p:tgtEl>
                                          <p:spTgt spid="16"/>
                                        </p:tgtEl>
                                        <p:attrNameLst>
                                          <p:attrName>ppt_y</p:attrName>
                                        </p:attrNameLst>
                                      </p:cBhvr>
                                      <p:tavLst>
                                        <p:tav tm="0">
                                          <p:val>
                                            <p:strVal val="#ppt_y+#ppt_h*1.125000"/>
                                          </p:val>
                                        </p:tav>
                                        <p:tav tm="100000">
                                          <p:val>
                                            <p:strVal val="#ppt_y"/>
                                          </p:val>
                                        </p:tav>
                                      </p:tavLst>
                                    </p:anim>
                                    <p:animEffect transition="in" filter="wipe(up)">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iterate type="wd">
                                    <p:tmPct val="10000"/>
                                  </p:iterate>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ppt_y</p:attrName>
                                        </p:attrNameLst>
                                      </p:cBhvr>
                                      <p:tavLst>
                                        <p:tav tm="0">
                                          <p:val>
                                            <p:strVal val="#ppt_y+#ppt_h*1.125000"/>
                                          </p:val>
                                        </p:tav>
                                        <p:tav tm="100000">
                                          <p:val>
                                            <p:strVal val="#ppt_y"/>
                                          </p:val>
                                        </p:tav>
                                      </p:tavLst>
                                    </p:anim>
                                    <p:animEffect transition="in" filter="wipe(up)">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nodeType="click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chimes.wav"/>
                                        </p:tgtEl>
                                      </p:cMediaNode>
                                    </p:audio>
                                  </p:subTnLst>
                                </p:cTn>
                              </p:par>
                              <p:par>
                                <p:cTn id="81" presetID="53" presetClass="exit" presetSubtype="32" fill="hold" nodeType="withEffect">
                                  <p:stCondLst>
                                    <p:cond delay="0"/>
                                  </p:stCondLst>
                                  <p:childTnLst>
                                    <p:anim calcmode="lin" valueType="num">
                                      <p:cBhvr>
                                        <p:cTn id="82" dur="500"/>
                                        <p:tgtEl>
                                          <p:spTgt spid="6"/>
                                        </p:tgtEl>
                                        <p:attrNameLst>
                                          <p:attrName>ppt_w</p:attrName>
                                        </p:attrNameLst>
                                      </p:cBhvr>
                                      <p:tavLst>
                                        <p:tav tm="0">
                                          <p:val>
                                            <p:strVal val="ppt_w"/>
                                          </p:val>
                                        </p:tav>
                                        <p:tav tm="100000">
                                          <p:val>
                                            <p:fltVal val="0"/>
                                          </p:val>
                                        </p:tav>
                                      </p:tavLst>
                                    </p:anim>
                                    <p:anim calcmode="lin" valueType="num">
                                      <p:cBhvr>
                                        <p:cTn id="83" dur="500"/>
                                        <p:tgtEl>
                                          <p:spTgt spid="6"/>
                                        </p:tgtEl>
                                        <p:attrNameLst>
                                          <p:attrName>ppt_h</p:attrName>
                                        </p:attrNameLst>
                                      </p:cBhvr>
                                      <p:tavLst>
                                        <p:tav tm="0">
                                          <p:val>
                                            <p:strVal val="ppt_h"/>
                                          </p:val>
                                        </p:tav>
                                        <p:tav tm="100000">
                                          <p:val>
                                            <p:fltVal val="0"/>
                                          </p:val>
                                        </p:tav>
                                      </p:tavLst>
                                    </p:anim>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par>
                                <p:cTn id="86" presetID="53" presetClass="exit" presetSubtype="32" fill="hold" nodeType="withEffect">
                                  <p:stCondLst>
                                    <p:cond delay="0"/>
                                  </p:stCondLst>
                                  <p:childTnLst>
                                    <p:anim calcmode="lin" valueType="num">
                                      <p:cBhvr>
                                        <p:cTn id="87" dur="500"/>
                                        <p:tgtEl>
                                          <p:spTgt spid="8"/>
                                        </p:tgtEl>
                                        <p:attrNameLst>
                                          <p:attrName>ppt_w</p:attrName>
                                        </p:attrNameLst>
                                      </p:cBhvr>
                                      <p:tavLst>
                                        <p:tav tm="0">
                                          <p:val>
                                            <p:strVal val="ppt_w"/>
                                          </p:val>
                                        </p:tav>
                                        <p:tav tm="100000">
                                          <p:val>
                                            <p:fltVal val="0"/>
                                          </p:val>
                                        </p:tav>
                                      </p:tavLst>
                                    </p:anim>
                                    <p:anim calcmode="lin" valueType="num">
                                      <p:cBhvr>
                                        <p:cTn id="88" dur="500"/>
                                        <p:tgtEl>
                                          <p:spTgt spid="8"/>
                                        </p:tgtEl>
                                        <p:attrNameLst>
                                          <p:attrName>ppt_h</p:attrName>
                                        </p:attrNameLst>
                                      </p:cBhvr>
                                      <p:tavLst>
                                        <p:tav tm="0">
                                          <p:val>
                                            <p:strVal val="ppt_h"/>
                                          </p:val>
                                        </p:tav>
                                        <p:tav tm="100000">
                                          <p:val>
                                            <p:fltVal val="0"/>
                                          </p:val>
                                        </p:tav>
                                      </p:tavLst>
                                    </p:anim>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91" presetID="53" presetClass="exit" presetSubtype="32" fill="hold" nodeType="withEffect">
                                  <p:stCondLst>
                                    <p:cond delay="0"/>
                                  </p:stCondLst>
                                  <p:childTnLst>
                                    <p:anim calcmode="lin" valueType="num">
                                      <p:cBhvr>
                                        <p:cTn id="92" dur="500"/>
                                        <p:tgtEl>
                                          <p:spTgt spid="28"/>
                                        </p:tgtEl>
                                        <p:attrNameLst>
                                          <p:attrName>ppt_w</p:attrName>
                                        </p:attrNameLst>
                                      </p:cBhvr>
                                      <p:tavLst>
                                        <p:tav tm="0">
                                          <p:val>
                                            <p:strVal val="ppt_w"/>
                                          </p:val>
                                        </p:tav>
                                        <p:tav tm="100000">
                                          <p:val>
                                            <p:fltVal val="0"/>
                                          </p:val>
                                        </p:tav>
                                      </p:tavLst>
                                    </p:anim>
                                    <p:anim calcmode="lin" valueType="num">
                                      <p:cBhvr>
                                        <p:cTn id="93" dur="500"/>
                                        <p:tgtEl>
                                          <p:spTgt spid="28"/>
                                        </p:tgtEl>
                                        <p:attrNameLst>
                                          <p:attrName>ppt_h</p:attrName>
                                        </p:attrNameLst>
                                      </p:cBhvr>
                                      <p:tavLst>
                                        <p:tav tm="0">
                                          <p:val>
                                            <p:strVal val="ppt_h"/>
                                          </p:val>
                                        </p:tav>
                                        <p:tav tm="100000">
                                          <p:val>
                                            <p:fltVal val="0"/>
                                          </p:val>
                                        </p:tav>
                                      </p:tavLst>
                                    </p:anim>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par>
                                <p:cTn id="96" presetID="53" presetClass="exit" presetSubtype="32" fill="hold" nodeType="withEffect">
                                  <p:stCondLst>
                                    <p:cond delay="0"/>
                                  </p:stCondLst>
                                  <p:childTnLst>
                                    <p:anim calcmode="lin" valueType="num">
                                      <p:cBhvr>
                                        <p:cTn id="97" dur="500"/>
                                        <p:tgtEl>
                                          <p:spTgt spid="26"/>
                                        </p:tgtEl>
                                        <p:attrNameLst>
                                          <p:attrName>ppt_w</p:attrName>
                                        </p:attrNameLst>
                                      </p:cBhvr>
                                      <p:tavLst>
                                        <p:tav tm="0">
                                          <p:val>
                                            <p:strVal val="ppt_w"/>
                                          </p:val>
                                        </p:tav>
                                        <p:tav tm="100000">
                                          <p:val>
                                            <p:fltVal val="0"/>
                                          </p:val>
                                        </p:tav>
                                      </p:tavLst>
                                    </p:anim>
                                    <p:anim calcmode="lin" valueType="num">
                                      <p:cBhvr>
                                        <p:cTn id="98" dur="500"/>
                                        <p:tgtEl>
                                          <p:spTgt spid="26"/>
                                        </p:tgtEl>
                                        <p:attrNameLst>
                                          <p:attrName>ppt_h</p:attrName>
                                        </p:attrNameLst>
                                      </p:cBhvr>
                                      <p:tavLst>
                                        <p:tav tm="0">
                                          <p:val>
                                            <p:strVal val="ppt_h"/>
                                          </p:val>
                                        </p:tav>
                                        <p:tav tm="100000">
                                          <p:val>
                                            <p:fltVal val="0"/>
                                          </p:val>
                                        </p:tav>
                                      </p:tavLst>
                                    </p:anim>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par>
                                <p:cTn id="101" presetID="53" presetClass="exit" presetSubtype="32" fill="hold" nodeType="withEffect">
                                  <p:stCondLst>
                                    <p:cond delay="0"/>
                                  </p:stCondLst>
                                  <p:childTnLst>
                                    <p:anim calcmode="lin" valueType="num">
                                      <p:cBhvr>
                                        <p:cTn id="102" dur="500"/>
                                        <p:tgtEl>
                                          <p:spTgt spid="22"/>
                                        </p:tgtEl>
                                        <p:attrNameLst>
                                          <p:attrName>ppt_w</p:attrName>
                                        </p:attrNameLst>
                                      </p:cBhvr>
                                      <p:tavLst>
                                        <p:tav tm="0">
                                          <p:val>
                                            <p:strVal val="ppt_w"/>
                                          </p:val>
                                        </p:tav>
                                        <p:tav tm="100000">
                                          <p:val>
                                            <p:fltVal val="0"/>
                                          </p:val>
                                        </p:tav>
                                      </p:tavLst>
                                    </p:anim>
                                    <p:anim calcmode="lin" valueType="num">
                                      <p:cBhvr>
                                        <p:cTn id="103" dur="500"/>
                                        <p:tgtEl>
                                          <p:spTgt spid="22"/>
                                        </p:tgtEl>
                                        <p:attrNameLst>
                                          <p:attrName>ppt_h</p:attrName>
                                        </p:attrNameLst>
                                      </p:cBhvr>
                                      <p:tavLst>
                                        <p:tav tm="0">
                                          <p:val>
                                            <p:strVal val="ppt_h"/>
                                          </p:val>
                                        </p:tav>
                                        <p:tav tm="100000">
                                          <p:val>
                                            <p:fltVal val="0"/>
                                          </p:val>
                                        </p:tav>
                                      </p:tavLst>
                                    </p:anim>
                                    <p:animEffect transition="out" filter="fad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himes.wav"/>
                                        </p:tgtEl>
                                      </p:cMediaNode>
                                    </p:audio>
                                  </p:subTnLst>
                                </p:cTn>
                              </p:par>
                              <p:par>
                                <p:cTn id="106" presetID="53" presetClass="exit" presetSubtype="32" fill="hold" grpId="1" nodeType="withEffect">
                                  <p:stCondLst>
                                    <p:cond delay="0"/>
                                  </p:stCondLst>
                                  <p:childTnLst>
                                    <p:anim calcmode="lin" valueType="num">
                                      <p:cBhvr>
                                        <p:cTn id="107" dur="500"/>
                                        <p:tgtEl>
                                          <p:spTgt spid="15"/>
                                        </p:tgtEl>
                                        <p:attrNameLst>
                                          <p:attrName>ppt_w</p:attrName>
                                        </p:attrNameLst>
                                      </p:cBhvr>
                                      <p:tavLst>
                                        <p:tav tm="0">
                                          <p:val>
                                            <p:strVal val="ppt_w"/>
                                          </p:val>
                                        </p:tav>
                                        <p:tav tm="100000">
                                          <p:val>
                                            <p:fltVal val="0"/>
                                          </p:val>
                                        </p:tav>
                                      </p:tavLst>
                                    </p:anim>
                                    <p:anim calcmode="lin" valueType="num">
                                      <p:cBhvr>
                                        <p:cTn id="108" dur="500"/>
                                        <p:tgtEl>
                                          <p:spTgt spid="15"/>
                                        </p:tgtEl>
                                        <p:attrNameLst>
                                          <p:attrName>ppt_h</p:attrName>
                                        </p:attrNameLst>
                                      </p:cBhvr>
                                      <p:tavLst>
                                        <p:tav tm="0">
                                          <p:val>
                                            <p:strVal val="ppt_h"/>
                                          </p:val>
                                        </p:tav>
                                        <p:tav tm="100000">
                                          <p:val>
                                            <p:fltVal val="0"/>
                                          </p:val>
                                        </p:tav>
                                      </p:tavLst>
                                    </p:anim>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2" name="chimes.wav"/>
                                        </p:tgtEl>
                                      </p:cMediaNode>
                                    </p:audio>
                                  </p:subTnLst>
                                </p:cTn>
                              </p:par>
                              <p:par>
                                <p:cTn id="111" presetID="53" presetClass="exit" presetSubtype="32" fill="hold" grpId="1" nodeType="withEffect">
                                  <p:stCondLst>
                                    <p:cond delay="0"/>
                                  </p:stCondLst>
                                  <p:childTnLst>
                                    <p:anim calcmode="lin" valueType="num">
                                      <p:cBhvr>
                                        <p:cTn id="112" dur="500"/>
                                        <p:tgtEl>
                                          <p:spTgt spid="16"/>
                                        </p:tgtEl>
                                        <p:attrNameLst>
                                          <p:attrName>ppt_w</p:attrName>
                                        </p:attrNameLst>
                                      </p:cBhvr>
                                      <p:tavLst>
                                        <p:tav tm="0">
                                          <p:val>
                                            <p:strVal val="ppt_w"/>
                                          </p:val>
                                        </p:tav>
                                        <p:tav tm="100000">
                                          <p:val>
                                            <p:fltVal val="0"/>
                                          </p:val>
                                        </p:tav>
                                      </p:tavLst>
                                    </p:anim>
                                    <p:anim calcmode="lin" valueType="num">
                                      <p:cBhvr>
                                        <p:cTn id="113" dur="500"/>
                                        <p:tgtEl>
                                          <p:spTgt spid="16"/>
                                        </p:tgtEl>
                                        <p:attrNameLst>
                                          <p:attrName>ppt_h</p:attrName>
                                        </p:attrNameLst>
                                      </p:cBhvr>
                                      <p:tavLst>
                                        <p:tav tm="0">
                                          <p:val>
                                            <p:strVal val="ppt_h"/>
                                          </p:val>
                                        </p:tav>
                                        <p:tav tm="100000">
                                          <p:val>
                                            <p:fltVal val="0"/>
                                          </p:val>
                                        </p:tav>
                                      </p:tavLst>
                                    </p:anim>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chimes.wav"/>
                                        </p:tgtEl>
                                      </p:cMediaNode>
                                    </p:audio>
                                  </p:subTnLst>
                                </p:cTn>
                              </p:par>
                              <p:par>
                                <p:cTn id="116" presetID="53" presetClass="exit" presetSubtype="32" fill="hold" grpId="1" nodeType="withEffect">
                                  <p:stCondLst>
                                    <p:cond delay="0"/>
                                  </p:stCondLst>
                                  <p:childTnLst>
                                    <p:anim calcmode="lin" valueType="num">
                                      <p:cBhvr>
                                        <p:cTn id="117" dur="500"/>
                                        <p:tgtEl>
                                          <p:spTgt spid="20"/>
                                        </p:tgtEl>
                                        <p:attrNameLst>
                                          <p:attrName>ppt_w</p:attrName>
                                        </p:attrNameLst>
                                      </p:cBhvr>
                                      <p:tavLst>
                                        <p:tav tm="0">
                                          <p:val>
                                            <p:strVal val="ppt_w"/>
                                          </p:val>
                                        </p:tav>
                                        <p:tav tm="100000">
                                          <p:val>
                                            <p:fltVal val="0"/>
                                          </p:val>
                                        </p:tav>
                                      </p:tavLst>
                                    </p:anim>
                                    <p:anim calcmode="lin" valueType="num">
                                      <p:cBhvr>
                                        <p:cTn id="118" dur="500"/>
                                        <p:tgtEl>
                                          <p:spTgt spid="20"/>
                                        </p:tgtEl>
                                        <p:attrNameLst>
                                          <p:attrName>ppt_h</p:attrName>
                                        </p:attrNameLst>
                                      </p:cBhvr>
                                      <p:tavLst>
                                        <p:tav tm="0">
                                          <p:val>
                                            <p:strVal val="ppt_h"/>
                                          </p:val>
                                        </p:tav>
                                        <p:tav tm="100000">
                                          <p:val>
                                            <p:fltVal val="0"/>
                                          </p:val>
                                        </p:tav>
                                      </p:tavLst>
                                    </p:anim>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2" name="chimes.wav"/>
                                        </p:tgtEl>
                                      </p:cMediaNode>
                                    </p:audio>
                                  </p:subTnLst>
                                </p:cTn>
                              </p:par>
                              <p:par>
                                <p:cTn id="121" presetID="35" presetClass="path" presetSubtype="0" accel="50000" decel="50000" fill="hold" nodeType="withEffect">
                                  <p:stCondLst>
                                    <p:cond delay="0"/>
                                  </p:stCondLst>
                                  <p:childTnLst>
                                    <p:animMotion origin="layout" path="M 2.29167E-6 1.11111E-6 L -0.54636 0.01088 " pathEditMode="relative" rAng="0" ptsTypes="AA">
                                      <p:cBhvr>
                                        <p:cTn id="122" dur="1000" fill="hold"/>
                                        <p:tgtEl>
                                          <p:spTgt spid="7"/>
                                        </p:tgtEl>
                                        <p:attrNameLst>
                                          <p:attrName>ppt_x</p:attrName>
                                          <p:attrName>ppt_y</p:attrName>
                                        </p:attrNameLst>
                                      </p:cBhvr>
                                      <p:rCtr x="-27318" y="532"/>
                                    </p:animMotion>
                                  </p:childTnLst>
                                </p:cTn>
                              </p:par>
                              <p:par>
                                <p:cTn id="123" presetID="10" presetClass="exit" presetSubtype="0" fill="hold"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P spid="16" grpId="0"/>
      <p:bldP spid="16" grpId="1"/>
      <p:bldP spid="17" grpId="0"/>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500A19FC-A20C-431F-80FF-DC9BC263D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581275"/>
            <a:ext cx="6858000" cy="12020550"/>
          </a:xfrm>
          <a:prstGeom prst="rect">
            <a:avLst/>
          </a:prstGeom>
        </p:spPr>
      </p:pic>
      <p:pic>
        <p:nvPicPr>
          <p:cNvPr id="5" name="图片 16">
            <a:extLst>
              <a:ext uri="{FF2B5EF4-FFF2-40B4-BE49-F238E27FC236}">
                <a16:creationId xmlns:a16="http://schemas.microsoft.com/office/drawing/2014/main" id="{4964B4DF-9B79-4245-8368-C7D4886F0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916" y="1769931"/>
            <a:ext cx="870259" cy="924840"/>
          </a:xfrm>
          <a:prstGeom prst="rect">
            <a:avLst/>
          </a:prstGeom>
        </p:spPr>
      </p:pic>
      <p:pic>
        <p:nvPicPr>
          <p:cNvPr id="6" name="图片 25">
            <a:extLst>
              <a:ext uri="{FF2B5EF4-FFF2-40B4-BE49-F238E27FC236}">
                <a16:creationId xmlns:a16="http://schemas.microsoft.com/office/drawing/2014/main" id="{C5E18545-7777-452E-889A-F88EB6A81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1695" y="4014307"/>
            <a:ext cx="870259" cy="924840"/>
          </a:xfrm>
          <a:prstGeom prst="rect">
            <a:avLst/>
          </a:prstGeom>
        </p:spPr>
      </p:pic>
      <p:pic>
        <p:nvPicPr>
          <p:cNvPr id="9" name="图片 8">
            <a:extLst>
              <a:ext uri="{FF2B5EF4-FFF2-40B4-BE49-F238E27FC236}">
                <a16:creationId xmlns:a16="http://schemas.microsoft.com/office/drawing/2014/main" id="{B11006DA-308A-40A7-B101-393C49A06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05" y="456847"/>
            <a:ext cx="4158459" cy="4737484"/>
          </a:xfrm>
          <a:prstGeom prst="rect">
            <a:avLst/>
          </a:prstGeom>
        </p:spPr>
      </p:pic>
      <p:pic>
        <p:nvPicPr>
          <p:cNvPr id="7" name="图片 26">
            <a:extLst>
              <a:ext uri="{FF2B5EF4-FFF2-40B4-BE49-F238E27FC236}">
                <a16:creationId xmlns:a16="http://schemas.microsoft.com/office/drawing/2014/main" id="{8431E837-AB87-4BB6-A616-D00E560F4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427" y="2817712"/>
            <a:ext cx="870259" cy="924840"/>
          </a:xfrm>
          <a:prstGeom prst="rect">
            <a:avLst/>
          </a:prstGeom>
        </p:spPr>
      </p:pic>
      <p:pic>
        <p:nvPicPr>
          <p:cNvPr id="8" name="图片 27">
            <a:extLst>
              <a:ext uri="{FF2B5EF4-FFF2-40B4-BE49-F238E27FC236}">
                <a16:creationId xmlns:a16="http://schemas.microsoft.com/office/drawing/2014/main" id="{C6369EC1-45D9-4E7A-A34F-B236A6784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87" y="5103166"/>
            <a:ext cx="870259" cy="924840"/>
          </a:xfrm>
          <a:prstGeom prst="rect">
            <a:avLst/>
          </a:prstGeom>
        </p:spPr>
      </p:pic>
      <p:sp>
        <p:nvSpPr>
          <p:cNvPr id="10" name="Rectangle 9">
            <a:extLst>
              <a:ext uri="{FF2B5EF4-FFF2-40B4-BE49-F238E27FC236}">
                <a16:creationId xmlns:a16="http://schemas.microsoft.com/office/drawing/2014/main" id="{98973698-DC4F-4DEC-A751-AB021874FF51}"/>
              </a:ext>
            </a:extLst>
          </p:cNvPr>
          <p:cNvSpPr/>
          <p:nvPr/>
        </p:nvSpPr>
        <p:spPr>
          <a:xfrm>
            <a:off x="3278160" y="516667"/>
            <a:ext cx="7793170" cy="1200329"/>
          </a:xfrm>
          <a:prstGeom prst="rect">
            <a:avLst/>
          </a:prstGeom>
          <a:noFill/>
        </p:spPr>
        <p:txBody>
          <a:bodyPr wrap="square" lIns="91440" tIns="45720" rIns="91440" bIns="45720">
            <a:spAutoFit/>
          </a:bodyPr>
          <a:lstStyle/>
          <a:p>
            <a:pPr algn="ct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Những </a:t>
            </a:r>
            <a:r>
              <a:rPr lang="en-US" sz="3600" b="1">
                <a:ln w="0"/>
                <a:solidFill>
                  <a:srgbClr val="B5310B"/>
                </a:solidFill>
                <a:effectLst>
                  <a:outerShdw blurRad="38100" dist="19050" dir="2700000" algn="tl" rotWithShape="0">
                    <a:schemeClr val="dk1">
                      <a:alpha val="40000"/>
                    </a:schemeClr>
                  </a:outerShdw>
                </a:effectLst>
                <a:latin typeface="UTM Avo" panose="02040603050506020204" pitchFamily="18" charset="0"/>
              </a:rPr>
              <a:t>từ ngữ </a:t>
            </a: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nào sau đây là </a:t>
            </a:r>
            <a:b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b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phù hợp khi dùng để </a:t>
            </a:r>
            <a:r>
              <a:rPr lang="en-US" sz="3600" b="1">
                <a:ln w="0"/>
                <a:solidFill>
                  <a:srgbClr val="B5310B"/>
                </a:solidFill>
                <a:effectLst>
                  <a:outerShdw blurRad="38100" dist="19050" dir="2700000" algn="tl" rotWithShape="0">
                    <a:schemeClr val="dk1">
                      <a:alpha val="40000"/>
                    </a:schemeClr>
                  </a:outerShdw>
                </a:effectLst>
                <a:latin typeface="UTM Avo" panose="02040603050506020204" pitchFamily="18" charset="0"/>
              </a:rPr>
              <a:t>tả lá cây</a:t>
            </a:r>
            <a:r>
              <a:rPr lang="en-US" sz="3600">
                <a:ln w="0"/>
                <a:solidFill>
                  <a:srgbClr val="B5310B"/>
                </a:solidFill>
                <a:effectLst>
                  <a:outerShdw blurRad="38100" dist="19050" dir="2700000" algn="tl" rotWithShape="0">
                    <a:schemeClr val="dk1">
                      <a:alpha val="40000"/>
                    </a:schemeClr>
                  </a:outerShdw>
                </a:effectLst>
                <a:latin typeface="UTM Avo" panose="02040603050506020204" pitchFamily="18" charset="0"/>
              </a:rPr>
              <a:t>?</a:t>
            </a:r>
            <a:endParaRPr lang="en-US" sz="3600" b="0" cap="none" spc="0">
              <a:ln w="0"/>
              <a:solidFill>
                <a:srgbClr val="B5310B"/>
              </a:solidFill>
              <a:effectLst>
                <a:outerShdw blurRad="38100" dist="19050" dir="2700000" algn="tl" rotWithShape="0">
                  <a:schemeClr val="dk1">
                    <a:alpha val="40000"/>
                  </a:schemeClr>
                </a:outerShdw>
              </a:effectLst>
              <a:latin typeface="UTM Avo" panose="02040603050506020204" pitchFamily="18" charset="0"/>
            </a:endParaRPr>
          </a:p>
        </p:txBody>
      </p:sp>
      <p:sp>
        <p:nvSpPr>
          <p:cNvPr id="15" name="Rectangle 14">
            <a:extLst>
              <a:ext uri="{FF2B5EF4-FFF2-40B4-BE49-F238E27FC236}">
                <a16:creationId xmlns:a16="http://schemas.microsoft.com/office/drawing/2014/main" id="{2BE33360-D561-4480-812C-E0B21E455057}"/>
              </a:ext>
            </a:extLst>
          </p:cNvPr>
          <p:cNvSpPr/>
          <p:nvPr/>
        </p:nvSpPr>
        <p:spPr>
          <a:xfrm>
            <a:off x="4429442" y="2004508"/>
            <a:ext cx="5490606" cy="584775"/>
          </a:xfrm>
          <a:prstGeom prst="rect">
            <a:avLst/>
          </a:prstGeom>
          <a:noFill/>
        </p:spPr>
        <p:txBody>
          <a:bodyPr wrap="none" lIns="91440" tIns="45720" rIns="91440" bIns="45720">
            <a:spAutoFit/>
          </a:bodyPr>
          <a:lstStyle/>
          <a:p>
            <a:pPr algn="ctr"/>
            <a:r>
              <a:rPr lang="en-US" sz="3200">
                <a:ln w="0"/>
                <a:solidFill>
                  <a:srgbClr val="837917"/>
                </a:solidFill>
                <a:effectLst>
                  <a:outerShdw blurRad="38100" dist="19050" dir="2700000" algn="tl" rotWithShape="0">
                    <a:schemeClr val="dk1">
                      <a:alpha val="40000"/>
                    </a:schemeClr>
                  </a:outerShdw>
                </a:effectLst>
                <a:latin typeface="UTM Avo" panose="02040603050506020204" pitchFamily="18" charset="0"/>
              </a:rPr>
              <a:t>sần sùi, cao vút, thẳng tắp</a:t>
            </a:r>
            <a:endParaRPr lang="en-US" sz="32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16" name="Rectangle 15">
            <a:extLst>
              <a:ext uri="{FF2B5EF4-FFF2-40B4-BE49-F238E27FC236}">
                <a16:creationId xmlns:a16="http://schemas.microsoft.com/office/drawing/2014/main" id="{2206DA0C-E510-4A96-8C47-1303438BEAC1}"/>
              </a:ext>
            </a:extLst>
          </p:cNvPr>
          <p:cNvSpPr/>
          <p:nvPr/>
        </p:nvSpPr>
        <p:spPr>
          <a:xfrm>
            <a:off x="4338941" y="3133026"/>
            <a:ext cx="6524158" cy="584775"/>
          </a:xfrm>
          <a:prstGeom prst="rect">
            <a:avLst/>
          </a:prstGeom>
          <a:noFill/>
        </p:spPr>
        <p:txBody>
          <a:bodyPr wrap="none" lIns="91440" tIns="45720" rIns="91440" bIns="45720">
            <a:spAutoFit/>
          </a:bodyPr>
          <a:lstStyle/>
          <a:p>
            <a:pPr algn="ctr"/>
            <a:r>
              <a:rPr lang="en-US" sz="3200">
                <a:ln w="0"/>
                <a:solidFill>
                  <a:srgbClr val="837917"/>
                </a:solidFill>
                <a:effectLst>
                  <a:outerShdw blurRad="38100" dist="19050" dir="2700000" algn="tl" rotWithShape="0">
                    <a:schemeClr val="dk1">
                      <a:alpha val="40000"/>
                    </a:schemeClr>
                  </a:outerShdw>
                </a:effectLst>
                <a:latin typeface="UTM Avo" panose="02040603050506020204" pitchFamily="18" charset="0"/>
              </a:rPr>
              <a:t>dày, xanh biếc, phủ lớp lông tơ </a:t>
            </a:r>
            <a:endParaRPr lang="en-US" sz="32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17" name="Rectangle 16">
            <a:extLst>
              <a:ext uri="{FF2B5EF4-FFF2-40B4-BE49-F238E27FC236}">
                <a16:creationId xmlns:a16="http://schemas.microsoft.com/office/drawing/2014/main" id="{B351C9E8-1130-4129-B87A-EC47E9551761}"/>
              </a:ext>
            </a:extLst>
          </p:cNvPr>
          <p:cNvSpPr/>
          <p:nvPr/>
        </p:nvSpPr>
        <p:spPr>
          <a:xfrm>
            <a:off x="4516518" y="4203888"/>
            <a:ext cx="4943982" cy="584775"/>
          </a:xfrm>
          <a:prstGeom prst="rect">
            <a:avLst/>
          </a:prstGeom>
          <a:noFill/>
        </p:spPr>
        <p:txBody>
          <a:bodyPr wrap="none" lIns="91440" tIns="45720" rIns="91440" bIns="45720">
            <a:spAutoFit/>
          </a:bodyPr>
          <a:lstStyle/>
          <a:p>
            <a:pPr algn="ctr"/>
            <a:r>
              <a:rPr lang="en-US" sz="3200">
                <a:ln w="0"/>
                <a:solidFill>
                  <a:srgbClr val="837917"/>
                </a:solidFill>
                <a:effectLst>
                  <a:outerShdw blurRad="38100" dist="19050" dir="2700000" algn="tl" rotWithShape="0">
                    <a:schemeClr val="dk1">
                      <a:alpha val="40000"/>
                    </a:schemeClr>
                  </a:outerShdw>
                </a:effectLst>
                <a:latin typeface="UTM Avo" panose="02040603050506020204" pitchFamily="18" charset="0"/>
              </a:rPr>
              <a:t>mới nhú, non tơ, nhỏ xíu</a:t>
            </a:r>
            <a:endParaRPr lang="en-US" sz="32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sp>
        <p:nvSpPr>
          <p:cNvPr id="20" name="Rectangle 19">
            <a:extLst>
              <a:ext uri="{FF2B5EF4-FFF2-40B4-BE49-F238E27FC236}">
                <a16:creationId xmlns:a16="http://schemas.microsoft.com/office/drawing/2014/main" id="{0FD01776-4335-4931-B5FB-2C3196F26EBD}"/>
              </a:ext>
            </a:extLst>
          </p:cNvPr>
          <p:cNvSpPr/>
          <p:nvPr/>
        </p:nvSpPr>
        <p:spPr>
          <a:xfrm>
            <a:off x="4736692" y="5242421"/>
            <a:ext cx="4766049" cy="646331"/>
          </a:xfrm>
          <a:prstGeom prst="rect">
            <a:avLst/>
          </a:prstGeom>
          <a:noFill/>
        </p:spPr>
        <p:txBody>
          <a:bodyPr wrap="none" lIns="91440" tIns="45720" rIns="91440" bIns="45720">
            <a:spAutoFit/>
          </a:bodyPr>
          <a:lstStyle/>
          <a:p>
            <a:pPr algn="ctr"/>
            <a:r>
              <a:rPr lang="en-US" sz="3600">
                <a:ln w="0"/>
                <a:solidFill>
                  <a:srgbClr val="837917"/>
                </a:solidFill>
                <a:effectLst>
                  <a:outerShdw blurRad="38100" dist="19050" dir="2700000" algn="tl" rotWithShape="0">
                    <a:schemeClr val="dk1">
                      <a:alpha val="40000"/>
                    </a:schemeClr>
                  </a:outerShdw>
                </a:effectLst>
                <a:latin typeface="UTM Avo" panose="02040603050506020204" pitchFamily="18" charset="0"/>
              </a:rPr>
              <a:t>uốn lượn, cứng, xù xì</a:t>
            </a:r>
            <a:endParaRPr lang="en-US" sz="3600" b="0" cap="none" spc="0">
              <a:ln w="0"/>
              <a:solidFill>
                <a:srgbClr val="837917"/>
              </a:solidFill>
              <a:effectLst>
                <a:outerShdw blurRad="38100" dist="19050" dir="2700000" algn="tl" rotWithShape="0">
                  <a:schemeClr val="dk1">
                    <a:alpha val="40000"/>
                  </a:schemeClr>
                </a:outerShdw>
              </a:effectLst>
              <a:latin typeface="UTM Avo" panose="02040603050506020204" pitchFamily="18" charset="0"/>
            </a:endParaRPr>
          </a:p>
        </p:txBody>
      </p:sp>
      <p:pic>
        <p:nvPicPr>
          <p:cNvPr id="22" name="Picture 21">
            <a:extLst>
              <a:ext uri="{FF2B5EF4-FFF2-40B4-BE49-F238E27FC236}">
                <a16:creationId xmlns:a16="http://schemas.microsoft.com/office/drawing/2014/main" id="{64271DB1-0D61-4BF9-90B9-AB57BF051314}"/>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47428" y="5164012"/>
            <a:ext cx="914400" cy="914400"/>
          </a:xfrm>
          <a:prstGeom prst="rect">
            <a:avLst/>
          </a:prstGeom>
        </p:spPr>
      </p:pic>
      <p:pic>
        <p:nvPicPr>
          <p:cNvPr id="24" name="Picture 23">
            <a:extLst>
              <a:ext uri="{FF2B5EF4-FFF2-40B4-BE49-F238E27FC236}">
                <a16:creationId xmlns:a16="http://schemas.microsoft.com/office/drawing/2014/main" id="{9B7F5F91-218A-4DFC-8812-1935C2D4B79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582303" y="2877233"/>
            <a:ext cx="914400" cy="914400"/>
          </a:xfrm>
          <a:prstGeom prst="rect">
            <a:avLst/>
          </a:prstGeom>
        </p:spPr>
      </p:pic>
      <p:pic>
        <p:nvPicPr>
          <p:cNvPr id="26" name="Picture 25">
            <a:extLst>
              <a:ext uri="{FF2B5EF4-FFF2-40B4-BE49-F238E27FC236}">
                <a16:creationId xmlns:a16="http://schemas.microsoft.com/office/drawing/2014/main" id="{408E66E8-FBFC-4EBE-86C0-0C60CCF9ED19}"/>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633950" y="3978024"/>
            <a:ext cx="914400" cy="914400"/>
          </a:xfrm>
          <a:prstGeom prst="rect">
            <a:avLst/>
          </a:prstGeom>
        </p:spPr>
      </p:pic>
      <p:pic>
        <p:nvPicPr>
          <p:cNvPr id="28" name="Picture 27">
            <a:extLst>
              <a:ext uri="{FF2B5EF4-FFF2-40B4-BE49-F238E27FC236}">
                <a16:creationId xmlns:a16="http://schemas.microsoft.com/office/drawing/2014/main" id="{F95F6C6B-94FD-44C3-9EFC-C128880A2A00}"/>
              </a:ext>
            </a:extLst>
          </p:cNvPr>
          <p:cNvPicPr>
            <a:picLocks noChangeAspect="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591048" y="1756498"/>
            <a:ext cx="914400" cy="914400"/>
          </a:xfrm>
          <a:prstGeom prst="rect">
            <a:avLst/>
          </a:prstGeom>
        </p:spPr>
      </p:pic>
      <p:sp>
        <p:nvSpPr>
          <p:cNvPr id="18" name="标题 1">
            <a:extLst>
              <a:ext uri="{FF2B5EF4-FFF2-40B4-BE49-F238E27FC236}">
                <a16:creationId xmlns:a16="http://schemas.microsoft.com/office/drawing/2014/main" id="{5509A4C7-8204-4C01-B1FD-B55559FD5C13}"/>
              </a:ext>
            </a:extLst>
          </p:cNvPr>
          <p:cNvSpPr txBox="1">
            <a:spLocks/>
          </p:cNvSpPr>
          <p:nvPr/>
        </p:nvSpPr>
        <p:spPr>
          <a:xfrm>
            <a:off x="10194494" y="6186993"/>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37180927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25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750"/>
                            </p:stCondLst>
                            <p:childTnLst>
                              <p:par>
                                <p:cTn id="27" presetID="5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325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p:tgtEl>
                                          <p:spTgt spid="15"/>
                                        </p:tgtEl>
                                        <p:attrNameLst>
                                          <p:attrName>ppt_y</p:attrName>
                                        </p:attrNameLst>
                                      </p:cBhvr>
                                      <p:tavLst>
                                        <p:tav tm="0">
                                          <p:val>
                                            <p:strVal val="#ppt_y+#ppt_h*1.125000"/>
                                          </p:val>
                                        </p:tav>
                                        <p:tav tm="100000">
                                          <p:val>
                                            <p:strVal val="#ppt_y"/>
                                          </p:val>
                                        </p:tav>
                                      </p:tavLst>
                                    </p:anim>
                                    <p:animEffect transition="in" filter="wipe(up)">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p:tgtEl>
                                          <p:spTgt spid="16"/>
                                        </p:tgtEl>
                                        <p:attrNameLst>
                                          <p:attrName>ppt_y</p:attrName>
                                        </p:attrNameLst>
                                      </p:cBhvr>
                                      <p:tavLst>
                                        <p:tav tm="0">
                                          <p:val>
                                            <p:strVal val="#ppt_y+#ppt_h*1.125000"/>
                                          </p:val>
                                        </p:tav>
                                        <p:tav tm="100000">
                                          <p:val>
                                            <p:strVal val="#ppt_y"/>
                                          </p:val>
                                        </p:tav>
                                      </p:tavLst>
                                    </p:anim>
                                    <p:animEffect transition="in" filter="wipe(up)">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iterate type="wd">
                                    <p:tmPct val="10000"/>
                                  </p:iterate>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ppt_y</p:attrName>
                                        </p:attrNameLst>
                                      </p:cBhvr>
                                      <p:tavLst>
                                        <p:tav tm="0">
                                          <p:val>
                                            <p:strVal val="#ppt_y+#ppt_h*1.125000"/>
                                          </p:val>
                                        </p:tav>
                                        <p:tav tm="100000">
                                          <p:val>
                                            <p:strVal val="#ppt_y"/>
                                          </p:val>
                                        </p:tav>
                                      </p:tavLst>
                                    </p:anim>
                                    <p:animEffect transition="in" filter="wipe(up)">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nodeType="click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chimes.wav"/>
                                        </p:tgtEl>
                                      </p:cMediaNode>
                                    </p:audio>
                                  </p:subTnLst>
                                </p:cTn>
                              </p:par>
                              <p:par>
                                <p:cTn id="81" presetID="53" presetClass="exit" presetSubtype="32" fill="hold" nodeType="withEffect">
                                  <p:stCondLst>
                                    <p:cond delay="0"/>
                                  </p:stCondLst>
                                  <p:childTnLst>
                                    <p:anim calcmode="lin" valueType="num">
                                      <p:cBhvr>
                                        <p:cTn id="82" dur="500"/>
                                        <p:tgtEl>
                                          <p:spTgt spid="6"/>
                                        </p:tgtEl>
                                        <p:attrNameLst>
                                          <p:attrName>ppt_w</p:attrName>
                                        </p:attrNameLst>
                                      </p:cBhvr>
                                      <p:tavLst>
                                        <p:tav tm="0">
                                          <p:val>
                                            <p:strVal val="ppt_w"/>
                                          </p:val>
                                        </p:tav>
                                        <p:tav tm="100000">
                                          <p:val>
                                            <p:fltVal val="0"/>
                                          </p:val>
                                        </p:tav>
                                      </p:tavLst>
                                    </p:anim>
                                    <p:anim calcmode="lin" valueType="num">
                                      <p:cBhvr>
                                        <p:cTn id="83" dur="500"/>
                                        <p:tgtEl>
                                          <p:spTgt spid="6"/>
                                        </p:tgtEl>
                                        <p:attrNameLst>
                                          <p:attrName>ppt_h</p:attrName>
                                        </p:attrNameLst>
                                      </p:cBhvr>
                                      <p:tavLst>
                                        <p:tav tm="0">
                                          <p:val>
                                            <p:strVal val="ppt_h"/>
                                          </p:val>
                                        </p:tav>
                                        <p:tav tm="100000">
                                          <p:val>
                                            <p:fltVal val="0"/>
                                          </p:val>
                                        </p:tav>
                                      </p:tavLst>
                                    </p:anim>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par>
                                <p:cTn id="86" presetID="53" presetClass="exit" presetSubtype="32" fill="hold" nodeType="withEffect">
                                  <p:stCondLst>
                                    <p:cond delay="0"/>
                                  </p:stCondLst>
                                  <p:childTnLst>
                                    <p:anim calcmode="lin" valueType="num">
                                      <p:cBhvr>
                                        <p:cTn id="87" dur="500"/>
                                        <p:tgtEl>
                                          <p:spTgt spid="8"/>
                                        </p:tgtEl>
                                        <p:attrNameLst>
                                          <p:attrName>ppt_w</p:attrName>
                                        </p:attrNameLst>
                                      </p:cBhvr>
                                      <p:tavLst>
                                        <p:tav tm="0">
                                          <p:val>
                                            <p:strVal val="ppt_w"/>
                                          </p:val>
                                        </p:tav>
                                        <p:tav tm="100000">
                                          <p:val>
                                            <p:fltVal val="0"/>
                                          </p:val>
                                        </p:tav>
                                      </p:tavLst>
                                    </p:anim>
                                    <p:anim calcmode="lin" valueType="num">
                                      <p:cBhvr>
                                        <p:cTn id="88" dur="500"/>
                                        <p:tgtEl>
                                          <p:spTgt spid="8"/>
                                        </p:tgtEl>
                                        <p:attrNameLst>
                                          <p:attrName>ppt_h</p:attrName>
                                        </p:attrNameLst>
                                      </p:cBhvr>
                                      <p:tavLst>
                                        <p:tav tm="0">
                                          <p:val>
                                            <p:strVal val="ppt_h"/>
                                          </p:val>
                                        </p:tav>
                                        <p:tav tm="100000">
                                          <p:val>
                                            <p:fltVal val="0"/>
                                          </p:val>
                                        </p:tav>
                                      </p:tavLst>
                                    </p:anim>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91" presetID="53" presetClass="exit" presetSubtype="32" fill="hold" nodeType="withEffect">
                                  <p:stCondLst>
                                    <p:cond delay="0"/>
                                  </p:stCondLst>
                                  <p:childTnLst>
                                    <p:anim calcmode="lin" valueType="num">
                                      <p:cBhvr>
                                        <p:cTn id="92" dur="500"/>
                                        <p:tgtEl>
                                          <p:spTgt spid="28"/>
                                        </p:tgtEl>
                                        <p:attrNameLst>
                                          <p:attrName>ppt_w</p:attrName>
                                        </p:attrNameLst>
                                      </p:cBhvr>
                                      <p:tavLst>
                                        <p:tav tm="0">
                                          <p:val>
                                            <p:strVal val="ppt_w"/>
                                          </p:val>
                                        </p:tav>
                                        <p:tav tm="100000">
                                          <p:val>
                                            <p:fltVal val="0"/>
                                          </p:val>
                                        </p:tav>
                                      </p:tavLst>
                                    </p:anim>
                                    <p:anim calcmode="lin" valueType="num">
                                      <p:cBhvr>
                                        <p:cTn id="93" dur="500"/>
                                        <p:tgtEl>
                                          <p:spTgt spid="28"/>
                                        </p:tgtEl>
                                        <p:attrNameLst>
                                          <p:attrName>ppt_h</p:attrName>
                                        </p:attrNameLst>
                                      </p:cBhvr>
                                      <p:tavLst>
                                        <p:tav tm="0">
                                          <p:val>
                                            <p:strVal val="ppt_h"/>
                                          </p:val>
                                        </p:tav>
                                        <p:tav tm="100000">
                                          <p:val>
                                            <p:fltVal val="0"/>
                                          </p:val>
                                        </p:tav>
                                      </p:tavLst>
                                    </p:anim>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par>
                                <p:cTn id="96" presetID="53" presetClass="exit" presetSubtype="32" fill="hold" nodeType="withEffect">
                                  <p:stCondLst>
                                    <p:cond delay="0"/>
                                  </p:stCondLst>
                                  <p:childTnLst>
                                    <p:anim calcmode="lin" valueType="num">
                                      <p:cBhvr>
                                        <p:cTn id="97" dur="500"/>
                                        <p:tgtEl>
                                          <p:spTgt spid="26"/>
                                        </p:tgtEl>
                                        <p:attrNameLst>
                                          <p:attrName>ppt_w</p:attrName>
                                        </p:attrNameLst>
                                      </p:cBhvr>
                                      <p:tavLst>
                                        <p:tav tm="0">
                                          <p:val>
                                            <p:strVal val="ppt_w"/>
                                          </p:val>
                                        </p:tav>
                                        <p:tav tm="100000">
                                          <p:val>
                                            <p:fltVal val="0"/>
                                          </p:val>
                                        </p:tav>
                                      </p:tavLst>
                                    </p:anim>
                                    <p:anim calcmode="lin" valueType="num">
                                      <p:cBhvr>
                                        <p:cTn id="98" dur="500"/>
                                        <p:tgtEl>
                                          <p:spTgt spid="26"/>
                                        </p:tgtEl>
                                        <p:attrNameLst>
                                          <p:attrName>ppt_h</p:attrName>
                                        </p:attrNameLst>
                                      </p:cBhvr>
                                      <p:tavLst>
                                        <p:tav tm="0">
                                          <p:val>
                                            <p:strVal val="ppt_h"/>
                                          </p:val>
                                        </p:tav>
                                        <p:tav tm="100000">
                                          <p:val>
                                            <p:fltVal val="0"/>
                                          </p:val>
                                        </p:tav>
                                      </p:tavLst>
                                    </p:anim>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2" name="chimes.wav"/>
                                        </p:tgtEl>
                                      </p:cMediaNode>
                                    </p:audio>
                                  </p:subTnLst>
                                </p:cTn>
                              </p:par>
                              <p:par>
                                <p:cTn id="101" presetID="53" presetClass="exit" presetSubtype="32" fill="hold" grpId="1" nodeType="withEffect">
                                  <p:stCondLst>
                                    <p:cond delay="0"/>
                                  </p:stCondLst>
                                  <p:iterate type="wd">
                                    <p:tmPct val="0"/>
                                  </p:iterate>
                                  <p:childTnLst>
                                    <p:anim calcmode="lin" valueType="num">
                                      <p:cBhvr>
                                        <p:cTn id="102" dur="500"/>
                                        <p:tgtEl>
                                          <p:spTgt spid="17"/>
                                        </p:tgtEl>
                                        <p:attrNameLst>
                                          <p:attrName>ppt_w</p:attrName>
                                        </p:attrNameLst>
                                      </p:cBhvr>
                                      <p:tavLst>
                                        <p:tav tm="0">
                                          <p:val>
                                            <p:strVal val="ppt_w"/>
                                          </p:val>
                                        </p:tav>
                                        <p:tav tm="100000">
                                          <p:val>
                                            <p:fltVal val="0"/>
                                          </p:val>
                                        </p:tav>
                                      </p:tavLst>
                                    </p:anim>
                                    <p:anim calcmode="lin" valueType="num">
                                      <p:cBhvr>
                                        <p:cTn id="103" dur="500"/>
                                        <p:tgtEl>
                                          <p:spTgt spid="17"/>
                                        </p:tgtEl>
                                        <p:attrNameLst>
                                          <p:attrName>ppt_h</p:attrName>
                                        </p:attrNameLst>
                                      </p:cBhvr>
                                      <p:tavLst>
                                        <p:tav tm="0">
                                          <p:val>
                                            <p:strVal val="ppt_h"/>
                                          </p:val>
                                        </p:tav>
                                        <p:tav tm="100000">
                                          <p:val>
                                            <p:fltVal val="0"/>
                                          </p:val>
                                        </p:tav>
                                      </p:tavLst>
                                    </p:anim>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500"/>
                                        <p:tgtEl>
                                          <p:spTgt spid="22"/>
                                        </p:tgtEl>
                                        <p:attrNameLst>
                                          <p:attrName>ppt_w</p:attrName>
                                        </p:attrNameLst>
                                      </p:cBhvr>
                                      <p:tavLst>
                                        <p:tav tm="0">
                                          <p:val>
                                            <p:strVal val="ppt_w"/>
                                          </p:val>
                                        </p:tav>
                                        <p:tav tm="100000">
                                          <p:val>
                                            <p:fltVal val="0"/>
                                          </p:val>
                                        </p:tav>
                                      </p:tavLst>
                                    </p:anim>
                                    <p:anim calcmode="lin" valueType="num">
                                      <p:cBhvr>
                                        <p:cTn id="108" dur="500"/>
                                        <p:tgtEl>
                                          <p:spTgt spid="22"/>
                                        </p:tgtEl>
                                        <p:attrNameLst>
                                          <p:attrName>ppt_h</p:attrName>
                                        </p:attrNameLst>
                                      </p:cBhvr>
                                      <p:tavLst>
                                        <p:tav tm="0">
                                          <p:val>
                                            <p:strVal val="ppt_h"/>
                                          </p:val>
                                        </p:tav>
                                        <p:tav tm="100000">
                                          <p:val>
                                            <p:fltVal val="0"/>
                                          </p:val>
                                        </p:tav>
                                      </p:tavLst>
                                    </p:anim>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2" name="chimes.wav"/>
                                        </p:tgtEl>
                                      </p:cMediaNode>
                                    </p:audio>
                                  </p:subTnLst>
                                </p:cTn>
                              </p:par>
                              <p:par>
                                <p:cTn id="111" presetID="53" presetClass="exit" presetSubtype="32" fill="hold" grpId="1" nodeType="withEffect">
                                  <p:stCondLst>
                                    <p:cond delay="0"/>
                                  </p:stCondLst>
                                  <p:childTnLst>
                                    <p:anim calcmode="lin" valueType="num">
                                      <p:cBhvr>
                                        <p:cTn id="112" dur="500"/>
                                        <p:tgtEl>
                                          <p:spTgt spid="15"/>
                                        </p:tgtEl>
                                        <p:attrNameLst>
                                          <p:attrName>ppt_w</p:attrName>
                                        </p:attrNameLst>
                                      </p:cBhvr>
                                      <p:tavLst>
                                        <p:tav tm="0">
                                          <p:val>
                                            <p:strVal val="ppt_w"/>
                                          </p:val>
                                        </p:tav>
                                        <p:tav tm="100000">
                                          <p:val>
                                            <p:fltVal val="0"/>
                                          </p:val>
                                        </p:tav>
                                      </p:tavLst>
                                    </p:anim>
                                    <p:anim calcmode="lin" valueType="num">
                                      <p:cBhvr>
                                        <p:cTn id="113" dur="500"/>
                                        <p:tgtEl>
                                          <p:spTgt spid="15"/>
                                        </p:tgtEl>
                                        <p:attrNameLst>
                                          <p:attrName>ppt_h</p:attrName>
                                        </p:attrNameLst>
                                      </p:cBhvr>
                                      <p:tavLst>
                                        <p:tav tm="0">
                                          <p:val>
                                            <p:strVal val="ppt_h"/>
                                          </p:val>
                                        </p:tav>
                                        <p:tav tm="100000">
                                          <p:val>
                                            <p:fltVal val="0"/>
                                          </p:val>
                                        </p:tav>
                                      </p:tavLst>
                                    </p:anim>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chimes.wav"/>
                                        </p:tgtEl>
                                      </p:cMediaNode>
                                    </p:audio>
                                  </p:subTnLst>
                                </p:cTn>
                              </p:par>
                              <p:par>
                                <p:cTn id="116" presetID="53" presetClass="exit" presetSubtype="32" fill="hold" grpId="1" nodeType="withEffect">
                                  <p:stCondLst>
                                    <p:cond delay="0"/>
                                  </p:stCondLst>
                                  <p:childTnLst>
                                    <p:anim calcmode="lin" valueType="num">
                                      <p:cBhvr>
                                        <p:cTn id="117" dur="500"/>
                                        <p:tgtEl>
                                          <p:spTgt spid="20"/>
                                        </p:tgtEl>
                                        <p:attrNameLst>
                                          <p:attrName>ppt_w</p:attrName>
                                        </p:attrNameLst>
                                      </p:cBhvr>
                                      <p:tavLst>
                                        <p:tav tm="0">
                                          <p:val>
                                            <p:strVal val="ppt_w"/>
                                          </p:val>
                                        </p:tav>
                                        <p:tav tm="100000">
                                          <p:val>
                                            <p:fltVal val="0"/>
                                          </p:val>
                                        </p:tav>
                                      </p:tavLst>
                                    </p:anim>
                                    <p:anim calcmode="lin" valueType="num">
                                      <p:cBhvr>
                                        <p:cTn id="118" dur="500"/>
                                        <p:tgtEl>
                                          <p:spTgt spid="20"/>
                                        </p:tgtEl>
                                        <p:attrNameLst>
                                          <p:attrName>ppt_h</p:attrName>
                                        </p:attrNameLst>
                                      </p:cBhvr>
                                      <p:tavLst>
                                        <p:tav tm="0">
                                          <p:val>
                                            <p:strVal val="ppt_h"/>
                                          </p:val>
                                        </p:tav>
                                        <p:tav tm="100000">
                                          <p:val>
                                            <p:fltVal val="0"/>
                                          </p:val>
                                        </p:tav>
                                      </p:tavLst>
                                    </p:anim>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2" name="chimes.wav"/>
                                        </p:tgtEl>
                                      </p:cMediaNode>
                                    </p:audio>
                                  </p:subTnLst>
                                </p:cTn>
                              </p:par>
                              <p:par>
                                <p:cTn id="121" presetID="35" presetClass="path" presetSubtype="0" accel="50000" decel="50000" fill="hold" nodeType="withEffect">
                                  <p:stCondLst>
                                    <p:cond delay="0"/>
                                  </p:stCondLst>
                                  <p:childTnLst>
                                    <p:animMotion origin="layout" path="M -0.00326 -0.00856 L -0.57969 0.0007 " pathEditMode="relative" rAng="0" ptsTypes="AA">
                                      <p:cBhvr>
                                        <p:cTn id="122" dur="1000" fill="hold"/>
                                        <p:tgtEl>
                                          <p:spTgt spid="7"/>
                                        </p:tgtEl>
                                        <p:attrNameLst>
                                          <p:attrName>ppt_x</p:attrName>
                                          <p:attrName>ppt_y</p:attrName>
                                        </p:attrNameLst>
                                      </p:cBhvr>
                                      <p:rCtr x="-28828" y="463"/>
                                    </p:animMotion>
                                  </p:childTnLst>
                                </p:cTn>
                              </p:par>
                              <p:par>
                                <p:cTn id="123" presetID="10" presetClass="exit" presetSubtype="0" fill="hold"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P spid="16" grpId="0"/>
      <p:bldP spid="17" grpId="0"/>
      <p:bldP spid="17"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242F672C-A83B-4A31-AAE8-EE93C1D75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581275"/>
            <a:ext cx="6858000" cy="12020550"/>
          </a:xfrm>
          <a:prstGeom prst="rect">
            <a:avLst/>
          </a:prstGeom>
        </p:spPr>
      </p:pic>
      <p:sp>
        <p:nvSpPr>
          <p:cNvPr id="3" name="Rectangle 2">
            <a:extLst>
              <a:ext uri="{FF2B5EF4-FFF2-40B4-BE49-F238E27FC236}">
                <a16:creationId xmlns:a16="http://schemas.microsoft.com/office/drawing/2014/main" id="{6C7EF66E-7303-4B0F-831A-160D7BD92064}"/>
              </a:ext>
            </a:extLst>
          </p:cNvPr>
          <p:cNvSpPr/>
          <p:nvPr/>
        </p:nvSpPr>
        <p:spPr>
          <a:xfrm>
            <a:off x="2199415" y="448791"/>
            <a:ext cx="7793170" cy="923330"/>
          </a:xfrm>
          <a:prstGeom prst="rect">
            <a:avLst/>
          </a:prstGeom>
          <a:noFill/>
        </p:spPr>
        <p:txBody>
          <a:bodyPr wrap="square" lIns="91440" tIns="45720" rIns="91440" bIns="45720">
            <a:spAutoFit/>
          </a:bodyPr>
          <a:lstStyle/>
          <a:p>
            <a:pPr algn="ctr"/>
            <a:r>
              <a:rPr lang="en-US" sz="5400" b="1">
                <a:ln w="0"/>
                <a:solidFill>
                  <a:srgbClr val="C8583E"/>
                </a:solidFill>
                <a:effectLst>
                  <a:outerShdw blurRad="38100" dist="19050" dir="2700000" algn="tl" rotWithShape="0">
                    <a:schemeClr val="dk1">
                      <a:alpha val="40000"/>
                    </a:schemeClr>
                  </a:outerShdw>
                </a:effectLst>
                <a:latin typeface="UTM Isadora" panose="02040603050506020204" pitchFamily="18" charset="0"/>
              </a:rPr>
              <a:t>Cùng nhau khám phá...</a:t>
            </a:r>
            <a:endParaRPr lang="en-US" sz="5400" b="1" cap="none" spc="0">
              <a:ln w="0"/>
              <a:solidFill>
                <a:srgbClr val="C8583E"/>
              </a:solidFill>
              <a:effectLst>
                <a:outerShdw blurRad="38100" dist="19050" dir="2700000" algn="tl" rotWithShape="0">
                  <a:schemeClr val="dk1">
                    <a:alpha val="40000"/>
                  </a:schemeClr>
                </a:outerShdw>
              </a:effectLst>
              <a:latin typeface="UTM Isadora" panose="02040603050506020204" pitchFamily="18" charset="0"/>
            </a:endParaRPr>
          </a:p>
        </p:txBody>
      </p:sp>
      <p:sp>
        <p:nvSpPr>
          <p:cNvPr id="4" name="Rectangle 3">
            <a:extLst>
              <a:ext uri="{FF2B5EF4-FFF2-40B4-BE49-F238E27FC236}">
                <a16:creationId xmlns:a16="http://schemas.microsoft.com/office/drawing/2014/main" id="{DBEA87B6-419B-42F0-963D-38E7C7C9DCB0}"/>
              </a:ext>
            </a:extLst>
          </p:cNvPr>
          <p:cNvSpPr/>
          <p:nvPr/>
        </p:nvSpPr>
        <p:spPr>
          <a:xfrm>
            <a:off x="527621" y="1484445"/>
            <a:ext cx="11136757" cy="584775"/>
          </a:xfrm>
          <a:prstGeom prst="rect">
            <a:avLst/>
          </a:prstGeom>
          <a:noFill/>
        </p:spPr>
        <p:txBody>
          <a:bodyPr wrap="square" lIns="91440" tIns="45720" rIns="91440" bIns="45720">
            <a:spAutoFit/>
          </a:bodyPr>
          <a:lstStyle/>
          <a:p>
            <a:pPr algn="ctr"/>
            <a:r>
              <a:rPr lang="en-US" sz="3200">
                <a:ln w="0"/>
                <a:solidFill>
                  <a:srgbClr val="194D10"/>
                </a:solidFill>
                <a:effectLst>
                  <a:outerShdw blurRad="38100" dist="19050" dir="2700000" algn="tl" rotWithShape="0">
                    <a:schemeClr val="dk1">
                      <a:alpha val="40000"/>
                    </a:schemeClr>
                  </a:outerShdw>
                </a:effectLst>
                <a:latin typeface="UTM Avo" panose="02040603050506020204" pitchFamily="18" charset="0"/>
              </a:rPr>
              <a:t>những l</a:t>
            </a:r>
            <a:r>
              <a:rPr lang="vi-VN" sz="3200">
                <a:ln w="0"/>
                <a:solidFill>
                  <a:srgbClr val="194D10"/>
                </a:solidFill>
                <a:effectLst>
                  <a:outerShdw blurRad="38100" dist="19050" dir="2700000" algn="tl" rotWithShape="0">
                    <a:schemeClr val="dk1">
                      <a:alpha val="40000"/>
                    </a:schemeClr>
                  </a:outerShdw>
                </a:effectLst>
                <a:latin typeface="UTM Avo" panose="02040603050506020204" pitchFamily="18" charset="0"/>
              </a:rPr>
              <a:t>oài cây có khả năng đặc biệt giống con người</a:t>
            </a:r>
            <a:r>
              <a:rPr lang="en-US" sz="3200">
                <a:ln w="0"/>
                <a:solidFill>
                  <a:srgbClr val="194D10"/>
                </a:solidFill>
                <a:effectLst>
                  <a:outerShdw blurRad="38100" dist="19050" dir="2700000" algn="tl" rotWithShape="0">
                    <a:schemeClr val="dk1">
                      <a:alpha val="40000"/>
                    </a:schemeClr>
                  </a:outerShdw>
                </a:effectLst>
                <a:latin typeface="UTM Avo" panose="02040603050506020204" pitchFamily="18" charset="0"/>
              </a:rPr>
              <a:t>.</a:t>
            </a:r>
            <a:endParaRPr lang="en-US" sz="3200" cap="none" spc="0">
              <a:ln w="0"/>
              <a:solidFill>
                <a:srgbClr val="194D10"/>
              </a:solidFill>
              <a:effectLst>
                <a:outerShdw blurRad="38100" dist="19050" dir="2700000" algn="tl" rotWithShape="0">
                  <a:schemeClr val="dk1">
                    <a:alpha val="40000"/>
                  </a:schemeClr>
                </a:outerShdw>
              </a:effectLst>
              <a:latin typeface="UTM Avo" panose="02040603050506020204" pitchFamily="18" charset="0"/>
            </a:endParaRPr>
          </a:p>
        </p:txBody>
      </p:sp>
      <p:sp>
        <p:nvSpPr>
          <p:cNvPr id="5" name="Oval 4">
            <a:extLst>
              <a:ext uri="{FF2B5EF4-FFF2-40B4-BE49-F238E27FC236}">
                <a16:creationId xmlns:a16="http://schemas.microsoft.com/office/drawing/2014/main" id="{4F706392-E4B7-41C1-8F4C-359323753475}"/>
              </a:ext>
            </a:extLst>
          </p:cNvPr>
          <p:cNvSpPr/>
          <p:nvPr/>
        </p:nvSpPr>
        <p:spPr>
          <a:xfrm>
            <a:off x="737295" y="2259645"/>
            <a:ext cx="3949006" cy="3949006"/>
          </a:xfrm>
          <a:prstGeom prst="ellipse">
            <a:avLst/>
          </a:prstGeom>
          <a:blipFill>
            <a:blip r:embed="rId3"/>
            <a:srcRect/>
            <a:stretch>
              <a:fillRect l="-14974" r="-14974"/>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9AE-9B23-402F-B7FF-9737719B706E}"/>
              </a:ext>
            </a:extLst>
          </p:cNvPr>
          <p:cNvSpPr/>
          <p:nvPr/>
        </p:nvSpPr>
        <p:spPr>
          <a:xfrm>
            <a:off x="3509807" y="2931832"/>
            <a:ext cx="6482778" cy="1646476"/>
          </a:xfrm>
          <a:prstGeom prst="rect">
            <a:avLst/>
          </a:prstGeom>
          <a:noFill/>
        </p:spPr>
        <p:txBody>
          <a:bodyPr wrap="square" lIns="91440" tIns="45720" rIns="91440" bIns="45720">
            <a:spAutoFit/>
          </a:bodyPr>
          <a:lstStyle/>
          <a:p>
            <a:pPr algn="ctr">
              <a:lnSpc>
                <a:spcPct val="150000"/>
              </a:lnSpc>
            </a:pPr>
            <a:r>
              <a:rPr lang="en-US" sz="3600" b="1">
                <a:ln w="0"/>
                <a:solidFill>
                  <a:srgbClr val="BA46A9"/>
                </a:solidFill>
                <a:effectLst>
                  <a:outerShdw blurRad="38100" dist="19050" dir="2700000" algn="tl" rotWithShape="0">
                    <a:schemeClr val="dk1">
                      <a:alpha val="40000"/>
                    </a:schemeClr>
                  </a:outerShdw>
                </a:effectLst>
                <a:latin typeface="UTM Avo" panose="02040603050506020204" pitchFamily="18" charset="0"/>
              </a:rPr>
              <a:t>Cây trinh nữ </a:t>
            </a:r>
            <a:br>
              <a:rPr lang="en-US" sz="3600" b="1">
                <a:ln w="0"/>
                <a:solidFill>
                  <a:srgbClr val="BA46A9"/>
                </a:solidFill>
                <a:effectLst>
                  <a:outerShdw blurRad="38100" dist="19050" dir="2700000" algn="tl" rotWithShape="0">
                    <a:schemeClr val="dk1">
                      <a:alpha val="40000"/>
                    </a:schemeClr>
                  </a:outerShdw>
                </a:effectLst>
                <a:latin typeface="UTM Avo" panose="02040603050506020204" pitchFamily="18" charset="0"/>
              </a:rPr>
            </a:br>
            <a:r>
              <a:rPr lang="en-US" sz="3600" b="1">
                <a:ln w="0"/>
                <a:solidFill>
                  <a:srgbClr val="BA46A9"/>
                </a:solidFill>
                <a:effectLst>
                  <a:outerShdw blurRad="38100" dist="19050" dir="2700000" algn="tl" rotWithShape="0">
                    <a:schemeClr val="dk1">
                      <a:alpha val="40000"/>
                    </a:schemeClr>
                  </a:outerShdw>
                </a:effectLst>
                <a:latin typeface="UTM Avo" panose="02040603050506020204" pitchFamily="18" charset="0"/>
              </a:rPr>
              <a:t>(cây xấu hổ)</a:t>
            </a:r>
            <a:endParaRPr lang="en-US" sz="3600" b="1" cap="none" spc="0">
              <a:ln w="0"/>
              <a:solidFill>
                <a:srgbClr val="BA46A9"/>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5" name="Picture 14">
            <a:extLst>
              <a:ext uri="{FF2B5EF4-FFF2-40B4-BE49-F238E27FC236}">
                <a16:creationId xmlns:a16="http://schemas.microsoft.com/office/drawing/2014/main" id="{EB1EC59A-2F31-4EC0-A822-89601C216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317" y="3146124"/>
            <a:ext cx="3606749" cy="3606749"/>
          </a:xfrm>
          <a:prstGeom prst="rect">
            <a:avLst/>
          </a:prstGeom>
        </p:spPr>
      </p:pic>
      <p:sp>
        <p:nvSpPr>
          <p:cNvPr id="16" name="标题 1">
            <a:extLst>
              <a:ext uri="{FF2B5EF4-FFF2-40B4-BE49-F238E27FC236}">
                <a16:creationId xmlns:a16="http://schemas.microsoft.com/office/drawing/2014/main" id="{734521FD-A0A0-4DA5-8783-7EF3CA800A95}"/>
              </a:ext>
            </a:extLst>
          </p:cNvPr>
          <p:cNvSpPr txBox="1">
            <a:spLocks/>
          </p:cNvSpPr>
          <p:nvPr/>
        </p:nvSpPr>
        <p:spPr>
          <a:xfrm>
            <a:off x="7505701" y="6169103"/>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38532118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8"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ED4B014A-0850-428E-9EA3-7FB7984DC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581275"/>
            <a:ext cx="6858000" cy="12020550"/>
          </a:xfrm>
          <a:prstGeom prst="rect">
            <a:avLst/>
          </a:prstGeom>
        </p:spPr>
      </p:pic>
      <p:sp>
        <p:nvSpPr>
          <p:cNvPr id="2" name="Oval 1">
            <a:extLst>
              <a:ext uri="{FF2B5EF4-FFF2-40B4-BE49-F238E27FC236}">
                <a16:creationId xmlns:a16="http://schemas.microsoft.com/office/drawing/2014/main" id="{ECA216C9-7A14-43A6-A678-0D362EFA3F19}"/>
              </a:ext>
            </a:extLst>
          </p:cNvPr>
          <p:cNvSpPr/>
          <p:nvPr/>
        </p:nvSpPr>
        <p:spPr>
          <a:xfrm>
            <a:off x="704396" y="1695470"/>
            <a:ext cx="3176367" cy="3176367"/>
          </a:xfrm>
          <a:prstGeom prst="ellipse">
            <a:avLst/>
          </a:prstGeom>
          <a:blipFill>
            <a:blip r:embed="rId3"/>
            <a:srcRect/>
            <a:stretch>
              <a:fillRect l="-14974" r="-14974"/>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F9764F-4457-4EEB-846F-BF4D699430D2}"/>
              </a:ext>
            </a:extLst>
          </p:cNvPr>
          <p:cNvSpPr/>
          <p:nvPr/>
        </p:nvSpPr>
        <p:spPr>
          <a:xfrm>
            <a:off x="4158337" y="458956"/>
            <a:ext cx="7329267" cy="5940088"/>
          </a:xfrm>
          <a:prstGeom prst="rect">
            <a:avLst/>
          </a:prstGeom>
          <a:noFill/>
        </p:spPr>
        <p:txBody>
          <a:bodyPr wrap="square" lIns="91440" tIns="45720" rIns="91440" bIns="45720">
            <a:spAutoFit/>
          </a:bodyPr>
          <a:lstStyle/>
          <a:p>
            <a:pPr algn="just"/>
            <a:r>
              <a:rPr lang="vi-VN" sz="2000">
                <a:ln w="0"/>
                <a:solidFill>
                  <a:srgbClr val="194D10"/>
                </a:solidFill>
                <a:latin typeface="UTM Avo" panose="02040603050506020204" pitchFamily="18" charset="0"/>
              </a:rPr>
              <a:t>Khi gặp tác động từ bên ngoài, lá cây trinh nữ có khả năng tự "thu gọn" mình lại, chính vì vậy mà chúng được gọi là cây xấu hổ.</a:t>
            </a:r>
          </a:p>
          <a:p>
            <a:pPr algn="just"/>
            <a:r>
              <a:rPr lang="vi-VN" sz="2000">
                <a:ln w="0"/>
                <a:solidFill>
                  <a:srgbClr val="194D10"/>
                </a:solidFill>
                <a:latin typeface="UTM Avo" panose="02040603050506020204" pitchFamily="18" charset="0"/>
              </a:rPr>
              <a:t>Cây xấu hổ có khả năng đặc này là do phần cuối cuống lá cây có một bọng lá chứa nước. Khi gặp tác động như bị chạm vào hay mưa lớn, phần nước lập tức dồn lên phía trên khiến phần dưới xẹp xuống như quả bóng xì hơi.</a:t>
            </a:r>
          </a:p>
          <a:p>
            <a:pPr algn="just"/>
            <a:r>
              <a:rPr lang="vi-VN" sz="2000">
                <a:ln w="0"/>
                <a:solidFill>
                  <a:srgbClr val="194D10"/>
                </a:solidFill>
                <a:latin typeface="UTM Avo" panose="02040603050506020204" pitchFamily="18" charset="0"/>
              </a:rPr>
              <a:t>Khi một lá đã khép, nó cũng sẽ gửi tín hiệu cho những lá khác lần lượt khép lại. Một lúc sau, bọng lá lại đầy nước và cây trở về nguyên dạng ban đầu.</a:t>
            </a:r>
          </a:p>
          <a:p>
            <a:pPr algn="just"/>
            <a:r>
              <a:rPr lang="vi-VN" sz="2000">
                <a:ln w="0"/>
                <a:solidFill>
                  <a:srgbClr val="194D10"/>
                </a:solidFill>
                <a:latin typeface="UTM Avo" panose="02040603050506020204" pitchFamily="18" charset="0"/>
              </a:rPr>
              <a:t> Khi gặp tác động từ bên ngoài, lá cây trinh nữ có khả năng tự "thu gọn" mình lại</a:t>
            </a:r>
            <a:r>
              <a:rPr lang="en-US" sz="2000">
                <a:ln w="0"/>
                <a:solidFill>
                  <a:srgbClr val="194D10"/>
                </a:solidFill>
                <a:latin typeface="UTM Avo" panose="02040603050506020204" pitchFamily="18" charset="0"/>
              </a:rPr>
              <a:t>. </a:t>
            </a:r>
            <a:r>
              <a:rPr lang="vi-VN" sz="2000">
                <a:ln w="0"/>
                <a:solidFill>
                  <a:srgbClr val="194D10"/>
                </a:solidFill>
                <a:latin typeface="UTM Avo" panose="02040603050506020204" pitchFamily="18" charset="0"/>
              </a:rPr>
              <a:t>Theo các nhà nghiên cứu, đặc tính này của cây giúp chúng tránh thiệt hại do những yếu tố bên ngoài gây ra.</a:t>
            </a:r>
          </a:p>
          <a:p>
            <a:pPr algn="just"/>
            <a:r>
              <a:rPr lang="vi-VN" sz="2000">
                <a:ln w="0"/>
                <a:solidFill>
                  <a:srgbClr val="194D10"/>
                </a:solidFill>
                <a:latin typeface="UTM Avo" panose="02040603050506020204" pitchFamily="18" charset="0"/>
              </a:rPr>
              <a:t>Ngoài ra, họ còn phát hiện ra rằng, cây trinh nữ có "trí nhớ" khá tốt, khi nhỏ giọt nước lặp đi lặp lại vào lá cây xấu hổ, nó sẽ ngưng co lá. Vì chúng nhận ra những giọt nước này là vô hại. Thậm chí, loài cây đặc biệt này còn có khả năng ghi nhớ phản ứng này nhiều tuần sau đó.</a:t>
            </a:r>
            <a:endParaRPr lang="en-US" sz="2000" cap="none" spc="0">
              <a:ln w="0"/>
              <a:solidFill>
                <a:srgbClr val="194D10"/>
              </a:solidFill>
              <a:latin typeface="UTM Avo" panose="02040603050506020204" pitchFamily="18" charset="0"/>
            </a:endParaRPr>
          </a:p>
        </p:txBody>
      </p:sp>
      <p:sp>
        <p:nvSpPr>
          <p:cNvPr id="5" name="标题 1">
            <a:extLst>
              <a:ext uri="{FF2B5EF4-FFF2-40B4-BE49-F238E27FC236}">
                <a16:creationId xmlns:a16="http://schemas.microsoft.com/office/drawing/2014/main" id="{2B87435C-7860-41D7-87DF-588B62F8B3B6}"/>
              </a:ext>
            </a:extLst>
          </p:cNvPr>
          <p:cNvSpPr txBox="1">
            <a:spLocks/>
          </p:cNvSpPr>
          <p:nvPr/>
        </p:nvSpPr>
        <p:spPr>
          <a:xfrm>
            <a:off x="397351" y="6118858"/>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FFFFF"/>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16196489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p:tgtEl>
                                          <p:spTgt spid="3"/>
                                        </p:tgtEl>
                                        <p:attrNameLst>
                                          <p:attrName>ppt_x</p:attrName>
                                        </p:attrNameLst>
                                      </p:cBhvr>
                                      <p:tavLst>
                                        <p:tav tm="0">
                                          <p:val>
                                            <p:strVal val="#ppt_x-#ppt_w*1.125000"/>
                                          </p:val>
                                        </p:tav>
                                        <p:tav tm="100000">
                                          <p:val>
                                            <p:strVal val="#ppt_x"/>
                                          </p:val>
                                        </p:tav>
                                      </p:tavLst>
                                    </p:anim>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A8DFD1D-4DC9-4128-BBAF-B5AAC732F6AD}"/>
              </a:ext>
            </a:extLst>
          </p:cNvPr>
          <p:cNvSpPr/>
          <p:nvPr/>
        </p:nvSpPr>
        <p:spPr>
          <a:xfrm>
            <a:off x="-1" y="0"/>
            <a:ext cx="12192001"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359D6040-43FC-4A6D-93E5-D18506973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566" y="379829"/>
            <a:ext cx="9889588" cy="7076048"/>
          </a:xfrm>
          <a:prstGeom prst="rect">
            <a:avLst/>
          </a:prstGeom>
        </p:spPr>
      </p:pic>
      <p:grpSp>
        <p:nvGrpSpPr>
          <p:cNvPr id="19" name="组合 18">
            <a:extLst>
              <a:ext uri="{FF2B5EF4-FFF2-40B4-BE49-F238E27FC236}">
                <a16:creationId xmlns:a16="http://schemas.microsoft.com/office/drawing/2014/main" id="{97EBF862-CB63-4172-B8FC-AF19D22DC75A}"/>
              </a:ext>
            </a:extLst>
          </p:cNvPr>
          <p:cNvGrpSpPr/>
          <p:nvPr/>
        </p:nvGrpSpPr>
        <p:grpSpPr>
          <a:xfrm>
            <a:off x="1" y="5232399"/>
            <a:ext cx="12191998" cy="1625600"/>
            <a:chOff x="1" y="5232399"/>
            <a:chExt cx="12191998" cy="1625600"/>
          </a:xfrm>
        </p:grpSpPr>
        <p:grpSp>
          <p:nvGrpSpPr>
            <p:cNvPr id="5" name="组合 4">
              <a:extLst>
                <a:ext uri="{FF2B5EF4-FFF2-40B4-BE49-F238E27FC236}">
                  <a16:creationId xmlns:a16="http://schemas.microsoft.com/office/drawing/2014/main" id="{B8FDE945-B9C2-4823-8128-16DB0CBEB6DC}"/>
                </a:ext>
              </a:extLst>
            </p:cNvPr>
            <p:cNvGrpSpPr/>
            <p:nvPr/>
          </p:nvGrpSpPr>
          <p:grpSpPr>
            <a:xfrm>
              <a:off x="1" y="5232400"/>
              <a:ext cx="6101160" cy="1625599"/>
              <a:chOff x="1" y="4117122"/>
              <a:chExt cx="10286996" cy="2740877"/>
            </a:xfrm>
          </p:grpSpPr>
          <p:pic>
            <p:nvPicPr>
              <p:cNvPr id="6" name="图片 5">
                <a:extLst>
                  <a:ext uri="{FF2B5EF4-FFF2-40B4-BE49-F238E27FC236}">
                    <a16:creationId xmlns:a16="http://schemas.microsoft.com/office/drawing/2014/main" id="{D6C61B10-F238-42C3-9930-068623A7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7" name="图片 6">
                <a:extLst>
                  <a:ext uri="{FF2B5EF4-FFF2-40B4-BE49-F238E27FC236}">
                    <a16:creationId xmlns:a16="http://schemas.microsoft.com/office/drawing/2014/main" id="{857F0829-9062-42FB-AFD7-AFC6F1715A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8" name="组合 7">
              <a:extLst>
                <a:ext uri="{FF2B5EF4-FFF2-40B4-BE49-F238E27FC236}">
                  <a16:creationId xmlns:a16="http://schemas.microsoft.com/office/drawing/2014/main" id="{2924CAC6-9312-4B04-A1E5-B8DD227FF93A}"/>
                </a:ext>
              </a:extLst>
            </p:cNvPr>
            <p:cNvGrpSpPr/>
            <p:nvPr/>
          </p:nvGrpSpPr>
          <p:grpSpPr>
            <a:xfrm flipH="1">
              <a:off x="6090839" y="5232399"/>
              <a:ext cx="6101160" cy="1625599"/>
              <a:chOff x="1" y="4117122"/>
              <a:chExt cx="10286996" cy="2740877"/>
            </a:xfrm>
          </p:grpSpPr>
          <p:pic>
            <p:nvPicPr>
              <p:cNvPr id="9" name="图片 8">
                <a:extLst>
                  <a:ext uri="{FF2B5EF4-FFF2-40B4-BE49-F238E27FC236}">
                    <a16:creationId xmlns:a16="http://schemas.microsoft.com/office/drawing/2014/main" id="{85ECF90A-DB69-45F0-8AF9-2DCCBB652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9">
                <a:extLst>
                  <a:ext uri="{FF2B5EF4-FFF2-40B4-BE49-F238E27FC236}">
                    <a16:creationId xmlns:a16="http://schemas.microsoft.com/office/drawing/2014/main" id="{05FEFF9F-C579-482D-884F-AEBF086289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11" name="组合 10">
            <a:extLst>
              <a:ext uri="{FF2B5EF4-FFF2-40B4-BE49-F238E27FC236}">
                <a16:creationId xmlns:a16="http://schemas.microsoft.com/office/drawing/2014/main" id="{8688ED50-F356-4D02-A192-C7A2BF5B3089}"/>
              </a:ext>
            </a:extLst>
          </p:cNvPr>
          <p:cNvGrpSpPr/>
          <p:nvPr/>
        </p:nvGrpSpPr>
        <p:grpSpPr>
          <a:xfrm>
            <a:off x="0" y="0"/>
            <a:ext cx="12202328" cy="1828800"/>
            <a:chOff x="471486" y="1743075"/>
            <a:chExt cx="13535026" cy="2028536"/>
          </a:xfrm>
        </p:grpSpPr>
        <p:pic>
          <p:nvPicPr>
            <p:cNvPr id="12" name="图片 11">
              <a:extLst>
                <a:ext uri="{FF2B5EF4-FFF2-40B4-BE49-F238E27FC236}">
                  <a16:creationId xmlns:a16="http://schemas.microsoft.com/office/drawing/2014/main" id="{2D925321-99D8-4587-BCF8-B62255AFB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13" name="图片 12">
              <a:extLst>
                <a:ext uri="{FF2B5EF4-FFF2-40B4-BE49-F238E27FC236}">
                  <a16:creationId xmlns:a16="http://schemas.microsoft.com/office/drawing/2014/main" id="{443F1130-B23C-49CB-B39C-DDC4A3E28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sp>
        <p:nvSpPr>
          <p:cNvPr id="17" name="Rectangle 16">
            <a:extLst>
              <a:ext uri="{FF2B5EF4-FFF2-40B4-BE49-F238E27FC236}">
                <a16:creationId xmlns:a16="http://schemas.microsoft.com/office/drawing/2014/main" id="{CBA60812-621E-4A7C-8A58-58178A71F2A5}"/>
              </a:ext>
            </a:extLst>
          </p:cNvPr>
          <p:cNvSpPr/>
          <p:nvPr/>
        </p:nvSpPr>
        <p:spPr>
          <a:xfrm flipH="1">
            <a:off x="4210512" y="1982212"/>
            <a:ext cx="4197696" cy="3046988"/>
          </a:xfrm>
          <a:prstGeom prst="rect">
            <a:avLst/>
          </a:prstGeom>
          <a:noFill/>
        </p:spPr>
        <p:txBody>
          <a:bodyPr wrap="square" lIns="91440" tIns="45720" rIns="91440" bIns="45720">
            <a:spAutoFit/>
          </a:bodyPr>
          <a:lstStyle/>
          <a:p>
            <a:pPr algn="ctr"/>
            <a:r>
              <a:rPr lang="en-US" sz="9600" b="1">
                <a:ln w="0"/>
                <a:solidFill>
                  <a:schemeClr val="bg1"/>
                </a:solidFill>
                <a:effectLst>
                  <a:outerShdw blurRad="50800" dist="38100" dir="13500000" algn="br" rotWithShape="0">
                    <a:schemeClr val="tx1">
                      <a:lumMod val="95000"/>
                      <a:lumOff val="5000"/>
                      <a:alpha val="98000"/>
                    </a:schemeClr>
                  </a:outerShdw>
                </a:effectLst>
                <a:latin typeface="UTM Avo" panose="02040603050506020204" pitchFamily="18" charset="0"/>
              </a:rPr>
              <a:t>Luyện tập</a:t>
            </a:r>
          </a:p>
        </p:txBody>
      </p:sp>
      <p:sp>
        <p:nvSpPr>
          <p:cNvPr id="15" name="标题 1">
            <a:extLst>
              <a:ext uri="{FF2B5EF4-FFF2-40B4-BE49-F238E27FC236}">
                <a16:creationId xmlns:a16="http://schemas.microsoft.com/office/drawing/2014/main" id="{D5C3E938-B81E-440C-BB9B-F0C80E175A4B}"/>
              </a:ext>
            </a:extLst>
          </p:cNvPr>
          <p:cNvSpPr txBox="1">
            <a:spLocks/>
          </p:cNvSpPr>
          <p:nvPr/>
        </p:nvSpPr>
        <p:spPr>
          <a:xfrm>
            <a:off x="-182659" y="340924"/>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800" b="1" spc="30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800" b="1" spc="300" dirty="0">
              <a:solidFill>
                <a:srgbClr val="F4C21C"/>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2816996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12" presetClass="entr" presetSubtype="4" fill="hold" grpId="0" nodeType="afterEffect">
                                  <p:stCondLst>
                                    <p:cond delay="0"/>
                                  </p:stCondLst>
                                  <p:iterate type="wd">
                                    <p:tmPct val="10000"/>
                                  </p:iterate>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18AA9E5-C5D0-496E-A6BD-260F1E4DA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98" y="2307771"/>
            <a:ext cx="5323054" cy="5323054"/>
          </a:xfrm>
          <a:prstGeom prst="rect">
            <a:avLst/>
          </a:prstGeom>
        </p:spPr>
      </p:pic>
      <p:grpSp>
        <p:nvGrpSpPr>
          <p:cNvPr id="2" name="组合 18">
            <a:extLst>
              <a:ext uri="{FF2B5EF4-FFF2-40B4-BE49-F238E27FC236}">
                <a16:creationId xmlns:a16="http://schemas.microsoft.com/office/drawing/2014/main" id="{6B6D9861-6063-4D39-8F71-ED6763A0152E}"/>
              </a:ext>
            </a:extLst>
          </p:cNvPr>
          <p:cNvGrpSpPr/>
          <p:nvPr/>
        </p:nvGrpSpPr>
        <p:grpSpPr>
          <a:xfrm>
            <a:off x="1" y="6059714"/>
            <a:ext cx="12191978" cy="812800"/>
            <a:chOff x="1" y="5850465"/>
            <a:chExt cx="15112998" cy="1007535"/>
          </a:xfrm>
        </p:grpSpPr>
        <p:grpSp>
          <p:nvGrpSpPr>
            <p:cNvPr id="3" name="组合 10">
              <a:extLst>
                <a:ext uri="{FF2B5EF4-FFF2-40B4-BE49-F238E27FC236}">
                  <a16:creationId xmlns:a16="http://schemas.microsoft.com/office/drawing/2014/main" id="{CF7A5BE0-9083-4962-BCDA-78215AD52C19}"/>
                </a:ext>
              </a:extLst>
            </p:cNvPr>
            <p:cNvGrpSpPr/>
            <p:nvPr/>
          </p:nvGrpSpPr>
          <p:grpSpPr>
            <a:xfrm>
              <a:off x="1" y="5850465"/>
              <a:ext cx="7556499" cy="1007533"/>
              <a:chOff x="1" y="5232399"/>
              <a:chExt cx="12191998" cy="1625600"/>
            </a:xfrm>
          </p:grpSpPr>
          <p:grpSp>
            <p:nvGrpSpPr>
              <p:cNvPr id="11" name="组合 4">
                <a:extLst>
                  <a:ext uri="{FF2B5EF4-FFF2-40B4-BE49-F238E27FC236}">
                    <a16:creationId xmlns:a16="http://schemas.microsoft.com/office/drawing/2014/main" id="{D655D678-725B-4D60-B72F-4DF8E14B9A2E}"/>
                  </a:ext>
                </a:extLst>
              </p:cNvPr>
              <p:cNvGrpSpPr/>
              <p:nvPr/>
            </p:nvGrpSpPr>
            <p:grpSpPr>
              <a:xfrm>
                <a:off x="1" y="5232400"/>
                <a:ext cx="6101160" cy="1625599"/>
                <a:chOff x="1" y="4117122"/>
                <a:chExt cx="10286996" cy="2740877"/>
              </a:xfrm>
            </p:grpSpPr>
            <p:pic>
              <p:nvPicPr>
                <p:cNvPr id="15" name="图片 5">
                  <a:extLst>
                    <a:ext uri="{FF2B5EF4-FFF2-40B4-BE49-F238E27FC236}">
                      <a16:creationId xmlns:a16="http://schemas.microsoft.com/office/drawing/2014/main" id="{F43D4EAA-C113-4E15-ADF1-C56B585B90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6" name="图片 6">
                  <a:extLst>
                    <a:ext uri="{FF2B5EF4-FFF2-40B4-BE49-F238E27FC236}">
                      <a16:creationId xmlns:a16="http://schemas.microsoft.com/office/drawing/2014/main" id="{88E69098-1221-4905-896A-094EE8BD85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12" name="组合 7">
                <a:extLst>
                  <a:ext uri="{FF2B5EF4-FFF2-40B4-BE49-F238E27FC236}">
                    <a16:creationId xmlns:a16="http://schemas.microsoft.com/office/drawing/2014/main" id="{6BD7366A-8C23-4FC2-8B71-741CB34B0C87}"/>
                  </a:ext>
                </a:extLst>
              </p:cNvPr>
              <p:cNvGrpSpPr/>
              <p:nvPr/>
            </p:nvGrpSpPr>
            <p:grpSpPr>
              <a:xfrm flipH="1">
                <a:off x="6090839" y="5232399"/>
                <a:ext cx="6101160" cy="1625599"/>
                <a:chOff x="1" y="4117122"/>
                <a:chExt cx="10286996" cy="2740877"/>
              </a:xfrm>
            </p:grpSpPr>
            <p:pic>
              <p:nvPicPr>
                <p:cNvPr id="13" name="图片 8">
                  <a:extLst>
                    <a:ext uri="{FF2B5EF4-FFF2-40B4-BE49-F238E27FC236}">
                      <a16:creationId xmlns:a16="http://schemas.microsoft.com/office/drawing/2014/main" id="{6D6B6154-56FD-4846-A937-6CE3BEC197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4" name="图片 9">
                  <a:extLst>
                    <a:ext uri="{FF2B5EF4-FFF2-40B4-BE49-F238E27FC236}">
                      <a16:creationId xmlns:a16="http://schemas.microsoft.com/office/drawing/2014/main" id="{C1B232D6-BBB8-48EE-8706-3AA8E77389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nvGrpSpPr>
            <p:cNvPr id="4" name="组合 11">
              <a:extLst>
                <a:ext uri="{FF2B5EF4-FFF2-40B4-BE49-F238E27FC236}">
                  <a16:creationId xmlns:a16="http://schemas.microsoft.com/office/drawing/2014/main" id="{93B57E98-882D-47A1-ACE6-524C6150527C}"/>
                </a:ext>
              </a:extLst>
            </p:cNvPr>
            <p:cNvGrpSpPr/>
            <p:nvPr/>
          </p:nvGrpSpPr>
          <p:grpSpPr>
            <a:xfrm>
              <a:off x="7556500" y="5850467"/>
              <a:ext cx="7556499" cy="1007533"/>
              <a:chOff x="1" y="5232399"/>
              <a:chExt cx="12191998" cy="1625600"/>
            </a:xfrm>
          </p:grpSpPr>
          <p:grpSp>
            <p:nvGrpSpPr>
              <p:cNvPr id="5" name="组合 12">
                <a:extLst>
                  <a:ext uri="{FF2B5EF4-FFF2-40B4-BE49-F238E27FC236}">
                    <a16:creationId xmlns:a16="http://schemas.microsoft.com/office/drawing/2014/main" id="{40BA4916-6A55-4C63-A919-538CC407457D}"/>
                  </a:ext>
                </a:extLst>
              </p:cNvPr>
              <p:cNvGrpSpPr/>
              <p:nvPr/>
            </p:nvGrpSpPr>
            <p:grpSpPr>
              <a:xfrm>
                <a:off x="1" y="5232400"/>
                <a:ext cx="6101160" cy="1625599"/>
                <a:chOff x="1" y="4117122"/>
                <a:chExt cx="10286996" cy="2740877"/>
              </a:xfrm>
            </p:grpSpPr>
            <p:pic>
              <p:nvPicPr>
                <p:cNvPr id="9" name="图片 16">
                  <a:extLst>
                    <a:ext uri="{FF2B5EF4-FFF2-40B4-BE49-F238E27FC236}">
                      <a16:creationId xmlns:a16="http://schemas.microsoft.com/office/drawing/2014/main" id="{55CACC9F-4C7A-440C-8463-EB906BA97C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10" name="图片 17">
                  <a:extLst>
                    <a:ext uri="{FF2B5EF4-FFF2-40B4-BE49-F238E27FC236}">
                      <a16:creationId xmlns:a16="http://schemas.microsoft.com/office/drawing/2014/main" id="{42A5F578-3C84-4414-A501-1097C879F5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nvGrpSpPr>
              <p:cNvPr id="6" name="组合 13">
                <a:extLst>
                  <a:ext uri="{FF2B5EF4-FFF2-40B4-BE49-F238E27FC236}">
                    <a16:creationId xmlns:a16="http://schemas.microsoft.com/office/drawing/2014/main" id="{968E99F0-DCE3-4FD0-83CB-D54BDD9BA758}"/>
                  </a:ext>
                </a:extLst>
              </p:cNvPr>
              <p:cNvGrpSpPr/>
              <p:nvPr/>
            </p:nvGrpSpPr>
            <p:grpSpPr>
              <a:xfrm flipH="1">
                <a:off x="6090839" y="5232399"/>
                <a:ext cx="6101160" cy="1625599"/>
                <a:chOff x="1" y="4117122"/>
                <a:chExt cx="10286996" cy="2740877"/>
              </a:xfrm>
            </p:grpSpPr>
            <p:pic>
              <p:nvPicPr>
                <p:cNvPr id="7" name="图片 14">
                  <a:extLst>
                    <a:ext uri="{FF2B5EF4-FFF2-40B4-BE49-F238E27FC236}">
                      <a16:creationId xmlns:a16="http://schemas.microsoft.com/office/drawing/2014/main" id="{B6062772-BCB7-438D-8B02-F0C78F06C2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117122"/>
                  <a:ext cx="6096000" cy="2740877"/>
                </a:xfrm>
                <a:prstGeom prst="rect">
                  <a:avLst/>
                </a:prstGeom>
              </p:spPr>
            </p:pic>
            <p:pic>
              <p:nvPicPr>
                <p:cNvPr id="8" name="图片 15">
                  <a:extLst>
                    <a:ext uri="{FF2B5EF4-FFF2-40B4-BE49-F238E27FC236}">
                      <a16:creationId xmlns:a16="http://schemas.microsoft.com/office/drawing/2014/main" id="{750A3A6E-4F38-4137-87A2-552BB96636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5999" y="4973647"/>
                  <a:ext cx="4190998" cy="1884352"/>
                </a:xfrm>
                <a:prstGeom prst="rect">
                  <a:avLst/>
                </a:prstGeom>
              </p:spPr>
            </p:pic>
          </p:grpSp>
        </p:grpSp>
      </p:grpSp>
      <p:grpSp>
        <p:nvGrpSpPr>
          <p:cNvPr id="17" name="组合 25">
            <a:extLst>
              <a:ext uri="{FF2B5EF4-FFF2-40B4-BE49-F238E27FC236}">
                <a16:creationId xmlns:a16="http://schemas.microsoft.com/office/drawing/2014/main" id="{36A811B2-AF39-406F-A917-0054110F8FDC}"/>
              </a:ext>
            </a:extLst>
          </p:cNvPr>
          <p:cNvGrpSpPr/>
          <p:nvPr/>
        </p:nvGrpSpPr>
        <p:grpSpPr>
          <a:xfrm>
            <a:off x="-10349" y="7133"/>
            <a:ext cx="12202328" cy="921541"/>
            <a:chOff x="0" y="644227"/>
            <a:chExt cx="15807476" cy="1193809"/>
          </a:xfrm>
        </p:grpSpPr>
        <p:grpSp>
          <p:nvGrpSpPr>
            <p:cNvPr id="18" name="组合 19">
              <a:extLst>
                <a:ext uri="{FF2B5EF4-FFF2-40B4-BE49-F238E27FC236}">
                  <a16:creationId xmlns:a16="http://schemas.microsoft.com/office/drawing/2014/main" id="{A8DD2383-74A7-4700-A863-953C938607D6}"/>
                </a:ext>
              </a:extLst>
            </p:cNvPr>
            <p:cNvGrpSpPr/>
            <p:nvPr/>
          </p:nvGrpSpPr>
          <p:grpSpPr>
            <a:xfrm>
              <a:off x="0" y="644242"/>
              <a:ext cx="7903738" cy="1184557"/>
              <a:chOff x="471486" y="1743075"/>
              <a:chExt cx="13535026" cy="2028536"/>
            </a:xfrm>
          </p:grpSpPr>
          <p:pic>
            <p:nvPicPr>
              <p:cNvPr id="22" name="图片 20">
                <a:extLst>
                  <a:ext uri="{FF2B5EF4-FFF2-40B4-BE49-F238E27FC236}">
                    <a16:creationId xmlns:a16="http://schemas.microsoft.com/office/drawing/2014/main" id="{3D32CECF-043F-4AA9-96DF-0B11CFF9E6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471486" y="1743075"/>
                <a:ext cx="6767513" cy="2028535"/>
              </a:xfrm>
              <a:prstGeom prst="rect">
                <a:avLst/>
              </a:prstGeom>
            </p:spPr>
          </p:pic>
          <p:pic>
            <p:nvPicPr>
              <p:cNvPr id="23" name="图片 21">
                <a:extLst>
                  <a:ext uri="{FF2B5EF4-FFF2-40B4-BE49-F238E27FC236}">
                    <a16:creationId xmlns:a16="http://schemas.microsoft.com/office/drawing/2014/main" id="{C49EA150-1ACB-43FC-905C-AC12D57DC8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nvGrpSpPr>
            <p:cNvPr id="19" name="组合 22">
              <a:extLst>
                <a:ext uri="{FF2B5EF4-FFF2-40B4-BE49-F238E27FC236}">
                  <a16:creationId xmlns:a16="http://schemas.microsoft.com/office/drawing/2014/main" id="{2139011F-74E9-4FFE-B854-C36643003F64}"/>
                </a:ext>
              </a:extLst>
            </p:cNvPr>
            <p:cNvGrpSpPr/>
            <p:nvPr/>
          </p:nvGrpSpPr>
          <p:grpSpPr>
            <a:xfrm>
              <a:off x="7903738" y="644227"/>
              <a:ext cx="7903738" cy="1193809"/>
              <a:chOff x="471486" y="1727229"/>
              <a:chExt cx="13535026" cy="2044382"/>
            </a:xfrm>
          </p:grpSpPr>
          <p:pic>
            <p:nvPicPr>
              <p:cNvPr id="20" name="图片 23">
                <a:extLst>
                  <a:ext uri="{FF2B5EF4-FFF2-40B4-BE49-F238E27FC236}">
                    <a16:creationId xmlns:a16="http://schemas.microsoft.com/office/drawing/2014/main" id="{92C824A6-F0E2-4EDF-BC7D-B20637DF19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471486" y="1727229"/>
                <a:ext cx="6767513" cy="2028536"/>
              </a:xfrm>
              <a:prstGeom prst="rect">
                <a:avLst/>
              </a:prstGeom>
            </p:spPr>
          </p:pic>
          <p:pic>
            <p:nvPicPr>
              <p:cNvPr id="21" name="图片 24">
                <a:extLst>
                  <a:ext uri="{FF2B5EF4-FFF2-40B4-BE49-F238E27FC236}">
                    <a16:creationId xmlns:a16="http://schemas.microsoft.com/office/drawing/2014/main" id="{E1A0F3A8-3E49-46D8-98D2-01C11D4352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flipH="1">
                <a:off x="7238999" y="1743076"/>
                <a:ext cx="6767513" cy="2028535"/>
              </a:xfrm>
              <a:prstGeom prst="rect">
                <a:avLst/>
              </a:prstGeom>
            </p:spPr>
          </p:pic>
        </p:grpSp>
      </p:grpSp>
      <p:sp>
        <p:nvSpPr>
          <p:cNvPr id="26" name="Rectangle 25">
            <a:extLst>
              <a:ext uri="{FF2B5EF4-FFF2-40B4-BE49-F238E27FC236}">
                <a16:creationId xmlns:a16="http://schemas.microsoft.com/office/drawing/2014/main" id="{A8C33543-C54F-4289-95FE-0C750C101F3A}"/>
              </a:ext>
            </a:extLst>
          </p:cNvPr>
          <p:cNvSpPr/>
          <p:nvPr/>
        </p:nvSpPr>
        <p:spPr>
          <a:xfrm>
            <a:off x="419170" y="928674"/>
            <a:ext cx="11353661" cy="1646476"/>
          </a:xfrm>
          <a:prstGeom prst="rect">
            <a:avLst/>
          </a:prstGeom>
          <a:noFill/>
        </p:spPr>
        <p:txBody>
          <a:bodyPr wrap="square" lIns="91440" tIns="45720" rIns="91440" bIns="45720">
            <a:spAutoFit/>
          </a:bodyPr>
          <a:lstStyle/>
          <a:p>
            <a:pPr algn="just">
              <a:lnSpc>
                <a:spcPct val="150000"/>
              </a:lnSpc>
            </a:pPr>
            <a:r>
              <a:rPr lang="en-US" sz="3600" u="sng">
                <a:ln w="0"/>
                <a:solidFill>
                  <a:srgbClr val="194D10"/>
                </a:solidFill>
                <a:latin typeface="UTM Avo" panose="02040603050506020204" pitchFamily="18" charset="0"/>
              </a:rPr>
              <a:t>Đề bài:</a:t>
            </a:r>
            <a:r>
              <a:rPr lang="en-US" sz="3600">
                <a:ln w="0"/>
                <a:solidFill>
                  <a:srgbClr val="194D10"/>
                </a:solidFill>
                <a:latin typeface="UTM Avo" panose="02040603050506020204" pitchFamily="18" charset="0"/>
              </a:rPr>
              <a:t> </a:t>
            </a:r>
            <a:r>
              <a:rPr lang="en-US" sz="3600" b="1">
                <a:ln w="0"/>
                <a:solidFill>
                  <a:srgbClr val="F39600"/>
                </a:solidFill>
                <a:latin typeface="UTM Avo" panose="02040603050506020204" pitchFamily="18" charset="0"/>
              </a:rPr>
              <a:t>Viết mở bài, thân bài hoặc kết bài cho bài văn tả một cây hoa mà em yêu thích.</a:t>
            </a:r>
            <a:endParaRPr lang="en-US" sz="3600" b="1" cap="none" spc="0">
              <a:ln w="0"/>
              <a:solidFill>
                <a:srgbClr val="F39600"/>
              </a:solidFill>
              <a:latin typeface="UTM Avo" panose="02040603050506020204" pitchFamily="18" charset="0"/>
            </a:endParaRPr>
          </a:p>
        </p:txBody>
      </p:sp>
      <p:sp>
        <p:nvSpPr>
          <p:cNvPr id="27" name="Rectangle 26">
            <a:extLst>
              <a:ext uri="{FF2B5EF4-FFF2-40B4-BE49-F238E27FC236}">
                <a16:creationId xmlns:a16="http://schemas.microsoft.com/office/drawing/2014/main" id="{B0695A3D-50B1-47E3-8187-230C7AFDAF9B}"/>
              </a:ext>
            </a:extLst>
          </p:cNvPr>
          <p:cNvSpPr/>
          <p:nvPr/>
        </p:nvSpPr>
        <p:spPr>
          <a:xfrm>
            <a:off x="819279" y="2735620"/>
            <a:ext cx="7733878" cy="3298660"/>
          </a:xfrm>
          <a:prstGeom prst="rect">
            <a:avLst/>
          </a:prstGeom>
          <a:noFill/>
        </p:spPr>
        <p:txBody>
          <a:bodyPr wrap="square" lIns="91440" tIns="45720" rIns="91440" bIns="45720">
            <a:spAutoFit/>
          </a:bodyPr>
          <a:lstStyle/>
          <a:p>
            <a:pPr marL="571500" indent="-571500" algn="just">
              <a:lnSpc>
                <a:spcPct val="150000"/>
              </a:lnSpc>
              <a:buFont typeface="Wingdings" panose="05000000000000000000" pitchFamily="2" charset="2"/>
              <a:buChar char="Ø"/>
            </a:pPr>
            <a:r>
              <a:rPr lang="en-US" sz="3600">
                <a:ln w="0"/>
                <a:solidFill>
                  <a:srgbClr val="194D10"/>
                </a:solidFill>
                <a:latin typeface="UTM Avo" panose="02040603050506020204" pitchFamily="18" charset="0"/>
              </a:rPr>
              <a:t>Chọn cây hoa</a:t>
            </a:r>
          </a:p>
          <a:p>
            <a:pPr marL="571500" indent="-571500" algn="just">
              <a:lnSpc>
                <a:spcPct val="150000"/>
              </a:lnSpc>
              <a:buFont typeface="Wingdings" panose="05000000000000000000" pitchFamily="2" charset="2"/>
              <a:buChar char="Ø"/>
            </a:pPr>
            <a:r>
              <a:rPr lang="en-US" sz="3600">
                <a:ln w="0"/>
                <a:solidFill>
                  <a:srgbClr val="194D10"/>
                </a:solidFill>
                <a:latin typeface="UTM Avo" panose="02040603050506020204" pitchFamily="18" charset="0"/>
                <a:cs typeface="Arial" panose="020B0604020202020204" pitchFamily="34" charset="0"/>
              </a:rPr>
              <a:t>Chọn phần sẽ viết</a:t>
            </a:r>
          </a:p>
          <a:p>
            <a:pPr marL="571500" indent="-571500" algn="just">
              <a:lnSpc>
                <a:spcPct val="150000"/>
              </a:lnSpc>
              <a:buFont typeface="Wingdings" panose="05000000000000000000" pitchFamily="2" charset="2"/>
              <a:buChar char="Ø"/>
            </a:pPr>
            <a:r>
              <a:rPr lang="en-US" sz="3600">
                <a:ln w="0"/>
                <a:solidFill>
                  <a:srgbClr val="194D10"/>
                </a:solidFill>
                <a:latin typeface="UTM Avo" panose="02040603050506020204" pitchFamily="18" charset="0"/>
                <a:cs typeface="Arial" panose="020B0604020202020204" pitchFamily="34" charset="0"/>
              </a:rPr>
              <a:t>Quan sát kĩ nếu viết thân bài</a:t>
            </a:r>
          </a:p>
          <a:p>
            <a:pPr marL="571500" indent="-571500" algn="just">
              <a:lnSpc>
                <a:spcPct val="150000"/>
              </a:lnSpc>
              <a:buFont typeface="Wingdings" panose="05000000000000000000" pitchFamily="2" charset="2"/>
              <a:buChar char="Ø"/>
            </a:pPr>
            <a:r>
              <a:rPr lang="en-US" sz="3600" cap="none" spc="0">
                <a:ln w="0"/>
                <a:solidFill>
                  <a:srgbClr val="194D10"/>
                </a:solidFill>
                <a:latin typeface="UTM Avo" panose="02040603050506020204" pitchFamily="18" charset="0"/>
                <a:cs typeface="Arial" panose="020B0604020202020204" pitchFamily="34" charset="0"/>
              </a:rPr>
              <a:t>Viết bài</a:t>
            </a:r>
            <a:endParaRPr lang="en-US" sz="3600" cap="none" spc="0">
              <a:ln w="0"/>
              <a:solidFill>
                <a:srgbClr val="F39600"/>
              </a:solidFill>
              <a:latin typeface="UTM Avo" panose="02040603050506020204" pitchFamily="18" charset="0"/>
            </a:endParaRPr>
          </a:p>
        </p:txBody>
      </p:sp>
      <p:sp>
        <p:nvSpPr>
          <p:cNvPr id="30" name="标题 1">
            <a:extLst>
              <a:ext uri="{FF2B5EF4-FFF2-40B4-BE49-F238E27FC236}">
                <a16:creationId xmlns:a16="http://schemas.microsoft.com/office/drawing/2014/main" id="{B89C801E-0AE5-40C2-8443-7707C266AE7C}"/>
              </a:ext>
            </a:extLst>
          </p:cNvPr>
          <p:cNvSpPr txBox="1">
            <a:spLocks/>
          </p:cNvSpPr>
          <p:nvPr/>
        </p:nvSpPr>
        <p:spPr>
          <a:xfrm>
            <a:off x="1807749" y="7131"/>
            <a:ext cx="1370561" cy="2801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600" b="1" spc="30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rPr>
              <a:t>KTUTS</a:t>
            </a:r>
            <a:endParaRPr lang="zh-CN" altLang="en-US" sz="1600" b="1" spc="300" dirty="0">
              <a:solidFill>
                <a:srgbClr val="F3D923"/>
              </a:solidFill>
              <a:effectLst>
                <a:outerShdw blurRad="38100" dist="38100" dir="2700000" algn="tl">
                  <a:srgbClr val="000000">
                    <a:alpha val="43137"/>
                  </a:srgbClr>
                </a:outerShdw>
              </a:effectLst>
              <a:latin typeface="UTM God's Word" panose="02040603050506020204" pitchFamily="18" charset="0"/>
              <a:ea typeface="+mn-ea"/>
              <a:cs typeface="+mn-ea"/>
              <a:sym typeface="+mn-lt"/>
            </a:endParaRPr>
          </a:p>
        </p:txBody>
      </p:sp>
    </p:spTree>
    <p:extLst>
      <p:ext uri="{BB962C8B-B14F-4D97-AF65-F5344CB8AC3E}">
        <p14:creationId xmlns:p14="http://schemas.microsoft.com/office/powerpoint/2010/main" val="7777810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12" presetClass="entr" presetSubtype="1" fill="hold" grpId="0" nodeType="withEffect">
                                  <p:stCondLst>
                                    <p:cond delay="0"/>
                                  </p:stCondLst>
                                  <p:iterate type="wd">
                                    <p:tmPct val="10000"/>
                                  </p:iterate>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down)">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ppt_y</p:attrName>
                                        </p:attrNameLst>
                                      </p:cBhvr>
                                      <p:tavLst>
                                        <p:tav tm="0">
                                          <p:val>
                                            <p:strVal val="#ppt_y-#ppt_h*1.125000"/>
                                          </p:val>
                                        </p:tav>
                                        <p:tav tm="100000">
                                          <p:val>
                                            <p:strVal val="#ppt_y"/>
                                          </p:val>
                                        </p:tav>
                                      </p:tavLst>
                                    </p:anim>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秋景"/>
  <p:tag name="ISPRING_SCORM_RATE_SLIDES" val="0"/>
  <p:tag name="ISPRING_SCORM_RATE_QUIZZES" val="0"/>
  <p:tag name="ISPRING_SCORM_PASSING_SCORE" val="0.000000"/>
  <p:tag name="ISPRING_ULTRA_SCORM_COURSE_ID" val="1F6EEBAF-B11D-401A-A02D-8FA0DB0A4A4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七批\990518"/>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bzz5qqo">
      <a:majorFont>
        <a:latin typeface="印品黑体" panose="020F0302020204030204"/>
        <a:ea typeface="印品黑体"/>
        <a:cs typeface=""/>
      </a:majorFont>
      <a:minorFont>
        <a:latin typeface="印品黑体" panose="020F0502020204030204"/>
        <a:ea typeface="印品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bzz5qqo">
      <a:majorFont>
        <a:latin typeface="印品黑体" panose="020F0302020204030204"/>
        <a:ea typeface="印品黑体"/>
        <a:cs typeface=""/>
      </a:majorFont>
      <a:minorFont>
        <a:latin typeface="印品黑体" panose="020F0502020204030204"/>
        <a:ea typeface="印品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332</TotalTime>
  <Words>759</Words>
  <Application>Microsoft Office PowerPoint</Application>
  <PresentationFormat>Widescreen</PresentationFormat>
  <Paragraphs>95</Paragraphs>
  <Slides>23</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等线</vt:lpstr>
      <vt:lpstr>Arial</vt:lpstr>
      <vt:lpstr>Lato Hairline</vt:lpstr>
      <vt:lpstr>Lato Light</vt:lpstr>
      <vt:lpstr>Lato Regular</vt:lpstr>
      <vt:lpstr>Times New Roman</vt:lpstr>
      <vt:lpstr>UTM Avo</vt:lpstr>
      <vt:lpstr>UTM Dai Co Viet</vt:lpstr>
      <vt:lpstr>UTM God's Word</vt:lpstr>
      <vt:lpstr>UTM Isadora</vt:lpstr>
      <vt:lpstr>Wingdings</vt:lpstr>
      <vt:lpstr>印品黑体</vt:lpstr>
      <vt:lpstr>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KTUTS</dc:creator>
  <cp:keywords>Thy Tho</cp:keywords>
  <cp:lastModifiedBy>KTUTS</cp:lastModifiedBy>
  <cp:revision>84</cp:revision>
  <dcterms:created xsi:type="dcterms:W3CDTF">2018-09-27T00:09:40Z</dcterms:created>
  <dcterms:modified xsi:type="dcterms:W3CDTF">2022-03-30T03:46:42Z</dcterms:modified>
  <cp:version>Y03</cp:version>
</cp:coreProperties>
</file>