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hqYireDhdfKQYDXg1vX6K33xUB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391A72D-43D5-4F16-9FEB-A4F6CC1693D0}">
  <a:tblStyle styleId="{2391A72D-43D5-4F16-9FEB-A4F6CC1693D0}" styleName="Table_0">
    <a:wholeTbl>
      <a:tcTxStyle b="off" i="off">
        <a:font>
          <a:latin typeface="Malgun Gothic"/>
          <a:ea typeface="Malgun Gothic"/>
          <a:cs typeface="Malgun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Malgun Gothic"/>
          <a:ea typeface="Malgun Gothic"/>
          <a:cs typeface="Malgun Gothic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Malgun Gothic"/>
          <a:ea typeface="Malgun Gothic"/>
          <a:cs typeface="Malgun Gothic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Malgun Gothic"/>
          <a:ea typeface="Malgun Gothic"/>
          <a:cs typeface="Malgun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Malgun Gothic"/>
          <a:ea typeface="Malgun Gothic"/>
          <a:cs typeface="Malgun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标题幻灯片">
  <p:cSld name="1_标题幻灯片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 txBox="1"/>
          <p:nvPr>
            <p:ph type="title"/>
          </p:nvPr>
        </p:nvSpPr>
        <p:spPr>
          <a:xfrm>
            <a:off x="457201" y="753160"/>
            <a:ext cx="3008313" cy="3231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9pPr>
          </a:lstStyle>
          <a:p/>
        </p:txBody>
      </p:sp>
      <p:sp>
        <p:nvSpPr>
          <p:cNvPr id="65" name="Google Shape;65;p21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66" name="Google Shape;66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2" type="sldNum"/>
          </p:nvPr>
        </p:nvSpPr>
        <p:spPr>
          <a:xfrm>
            <a:off x="6734175" y="481131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/>
          <p:nvPr>
            <p:ph type="title"/>
          </p:nvPr>
        </p:nvSpPr>
        <p:spPr>
          <a:xfrm>
            <a:off x="1792288" y="3702339"/>
            <a:ext cx="5486400" cy="3231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2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73" name="Google Shape;73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2" type="sldNum"/>
          </p:nvPr>
        </p:nvSpPr>
        <p:spPr>
          <a:xfrm>
            <a:off x="6734175" y="481131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/>
          <p:nvPr>
            <p:ph type="title"/>
          </p:nvPr>
        </p:nvSpPr>
        <p:spPr>
          <a:xfrm>
            <a:off x="457200" y="205979"/>
            <a:ext cx="8229600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2" type="sldNum"/>
          </p:nvPr>
        </p:nvSpPr>
        <p:spPr>
          <a:xfrm>
            <a:off x="6734175" y="481131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 txBox="1"/>
          <p:nvPr>
            <p:ph type="title"/>
          </p:nvPr>
        </p:nvSpPr>
        <p:spPr>
          <a:xfrm rot="5400000">
            <a:off x="6192396" y="2100220"/>
            <a:ext cx="4388644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" type="body"/>
          </p:nvPr>
        </p:nvSpPr>
        <p:spPr>
          <a:xfrm rot="5400000">
            <a:off x="1272778" y="-609598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4"/>
          <p:cNvSpPr txBox="1"/>
          <p:nvPr>
            <p:ph idx="12" type="sldNum"/>
          </p:nvPr>
        </p:nvSpPr>
        <p:spPr>
          <a:xfrm>
            <a:off x="6734175" y="481131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标题幻灯片">
  <p:cSld name="4_标题幻灯片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/>
          <p:nvPr>
            <p:ph type="ctrTitle"/>
          </p:nvPr>
        </p:nvSpPr>
        <p:spPr>
          <a:xfrm>
            <a:off x="685800" y="1597820"/>
            <a:ext cx="7772400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2" type="sldNum"/>
          </p:nvPr>
        </p:nvSpPr>
        <p:spPr>
          <a:xfrm>
            <a:off x="6734175" y="481131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/>
          <p:nvPr>
            <p:ph type="title"/>
          </p:nvPr>
        </p:nvSpPr>
        <p:spPr>
          <a:xfrm>
            <a:off x="457200" y="205979"/>
            <a:ext cx="8229600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2" type="sldNum"/>
          </p:nvPr>
        </p:nvSpPr>
        <p:spPr>
          <a:xfrm>
            <a:off x="6734175" y="481131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/>
          <p:nvPr>
            <p:ph type="title"/>
          </p:nvPr>
        </p:nvSpPr>
        <p:spPr>
          <a:xfrm>
            <a:off x="722313" y="3305176"/>
            <a:ext cx="77724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228600" lvl="1" marL="914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indent="-228600" lvl="4" marL="22860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indent="-228600" lvl="5" marL="2743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indent="-228600" lvl="6" marL="32004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indent="-228600" lvl="7" marL="3657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indent="-228600" lvl="8" marL="41148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/>
        </p:txBody>
      </p:sp>
      <p:sp>
        <p:nvSpPr>
          <p:cNvPr id="34" name="Google Shape;34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2" type="sldNum"/>
          </p:nvPr>
        </p:nvSpPr>
        <p:spPr>
          <a:xfrm>
            <a:off x="6734175" y="481131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/>
          <p:nvPr>
            <p:ph type="title"/>
          </p:nvPr>
        </p:nvSpPr>
        <p:spPr>
          <a:xfrm>
            <a:off x="457200" y="205979"/>
            <a:ext cx="8229600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9pPr>
          </a:lstStyle>
          <a:p/>
        </p:txBody>
      </p:sp>
      <p:sp>
        <p:nvSpPr>
          <p:cNvPr id="40" name="Google Shape;40;p17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9pPr>
          </a:lstStyle>
          <a:p/>
        </p:txBody>
      </p:sp>
      <p:sp>
        <p:nvSpPr>
          <p:cNvPr id="41" name="Google Shape;41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6734175" y="481131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type="title"/>
          </p:nvPr>
        </p:nvSpPr>
        <p:spPr>
          <a:xfrm>
            <a:off x="457200" y="205979"/>
            <a:ext cx="8229600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7" name="Google Shape;47;p18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9pPr>
          </a:lstStyle>
          <a:p/>
        </p:txBody>
      </p:sp>
      <p:sp>
        <p:nvSpPr>
          <p:cNvPr id="48" name="Google Shape;48;p18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9" name="Google Shape;49;p18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9pPr>
          </a:lstStyle>
          <a:p/>
        </p:txBody>
      </p:sp>
      <p:sp>
        <p:nvSpPr>
          <p:cNvPr id="50" name="Google Shape;50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2" type="sldNum"/>
          </p:nvPr>
        </p:nvSpPr>
        <p:spPr>
          <a:xfrm>
            <a:off x="6734175" y="481131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/>
          <p:nvPr>
            <p:ph type="title"/>
          </p:nvPr>
        </p:nvSpPr>
        <p:spPr>
          <a:xfrm>
            <a:off x="457200" y="205979"/>
            <a:ext cx="8229600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6734175" y="481131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2" type="sldNum"/>
          </p:nvPr>
        </p:nvSpPr>
        <p:spPr>
          <a:xfrm>
            <a:off x="6734175" y="481131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9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속지배경.png" id="10" name="Google Shape;10;p11"/>
          <p:cNvPicPr preferRelativeResize="0"/>
          <p:nvPr/>
        </p:nvPicPr>
        <p:blipFill rotWithShape="1">
          <a:blip r:embed="rId1">
            <a:alphaModFix/>
          </a:blip>
          <a:srcRect b="75200" l="0" r="0" t="2750"/>
          <a:stretch/>
        </p:blipFill>
        <p:spPr>
          <a:xfrm>
            <a:off x="0" y="141685"/>
            <a:ext cx="9144000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속지나무.png" id="11" name="Google Shape;11;p11"/>
          <p:cNvPicPr preferRelativeResize="0"/>
          <p:nvPr/>
        </p:nvPicPr>
        <p:blipFill rotWithShape="1">
          <a:blip r:embed="rId2">
            <a:alphaModFix/>
          </a:blip>
          <a:srcRect b="81500" l="85437" r="0" t="0"/>
          <a:stretch/>
        </p:blipFill>
        <p:spPr>
          <a:xfrm>
            <a:off x="7811691" y="0"/>
            <a:ext cx="1332309" cy="95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type="title"/>
          </p:nvPr>
        </p:nvSpPr>
        <p:spPr>
          <a:xfrm>
            <a:off x="457200" y="205979"/>
            <a:ext cx="8229600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6734175" y="481131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"/>
          <p:cNvGrpSpPr/>
          <p:nvPr/>
        </p:nvGrpSpPr>
        <p:grpSpPr>
          <a:xfrm>
            <a:off x="-923026" y="2762232"/>
            <a:ext cx="11507637" cy="2619828"/>
            <a:chOff x="0" y="3860800"/>
            <a:chExt cx="12192000" cy="2997200"/>
          </a:xfrm>
        </p:grpSpPr>
        <p:pic>
          <p:nvPicPr>
            <p:cNvPr descr="배경바닥.png" id="94" name="Google Shape;94;p1"/>
            <p:cNvPicPr preferRelativeResize="0"/>
            <p:nvPr/>
          </p:nvPicPr>
          <p:blipFill rotWithShape="1">
            <a:blip r:embed="rId3">
              <a:alphaModFix/>
            </a:blip>
            <a:srcRect b="0" l="0" r="0" t="78349"/>
            <a:stretch/>
          </p:blipFill>
          <p:spPr>
            <a:xfrm>
              <a:off x="0" y="5373688"/>
              <a:ext cx="12192000" cy="14843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집.png" id="95" name="Google Shape;95;p1"/>
            <p:cNvPicPr preferRelativeResize="0"/>
            <p:nvPr/>
          </p:nvPicPr>
          <p:blipFill rotWithShape="1">
            <a:blip r:embed="rId4">
              <a:alphaModFix/>
            </a:blip>
            <a:srcRect b="4851" l="0" r="0" t="72050"/>
            <a:stretch/>
          </p:blipFill>
          <p:spPr>
            <a:xfrm>
              <a:off x="0" y="4941888"/>
              <a:ext cx="12192000" cy="1582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새싹.png" id="96" name="Google Shape;96;p1"/>
            <p:cNvPicPr preferRelativeResize="0"/>
            <p:nvPr/>
          </p:nvPicPr>
          <p:blipFill rotWithShape="1">
            <a:blip r:embed="rId5">
              <a:alphaModFix/>
            </a:blip>
            <a:srcRect b="0" l="0" r="0" t="79401"/>
            <a:stretch/>
          </p:blipFill>
          <p:spPr>
            <a:xfrm>
              <a:off x="0" y="5445125"/>
              <a:ext cx="12192000" cy="1412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작은나무가지.png" id="97" name="Google Shape;97;p1"/>
            <p:cNvPicPr preferRelativeResize="0"/>
            <p:nvPr/>
          </p:nvPicPr>
          <p:blipFill rotWithShape="1">
            <a:blip r:embed="rId6">
              <a:alphaModFix/>
            </a:blip>
            <a:srcRect b="4850" l="4326" r="73625" t="59450"/>
            <a:stretch/>
          </p:blipFill>
          <p:spPr>
            <a:xfrm>
              <a:off x="527050" y="4076700"/>
              <a:ext cx="2687638" cy="2447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하트1.png" id="98" name="Google Shape;98;p1"/>
            <p:cNvPicPr preferRelativeResize="0"/>
            <p:nvPr/>
          </p:nvPicPr>
          <p:blipFill rotWithShape="1">
            <a:blip r:embed="rId7">
              <a:alphaModFix/>
            </a:blip>
            <a:srcRect b="13250" l="5901" r="71261" t="69949"/>
            <a:stretch/>
          </p:blipFill>
          <p:spPr>
            <a:xfrm>
              <a:off x="719138" y="4797425"/>
              <a:ext cx="2784475" cy="1152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하트2.png" id="99" name="Google Shape;99;p1"/>
            <p:cNvPicPr preferRelativeResize="0"/>
            <p:nvPr/>
          </p:nvPicPr>
          <p:blipFill rotWithShape="1">
            <a:blip r:embed="rId8">
              <a:alphaModFix/>
            </a:blip>
            <a:srcRect b="18499" l="12199" r="76775" t="56299"/>
            <a:stretch/>
          </p:blipFill>
          <p:spPr>
            <a:xfrm>
              <a:off x="1487488" y="3860800"/>
              <a:ext cx="1344612" cy="1728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하트3.png" id="100" name="Google Shape;100;p1"/>
            <p:cNvPicPr preferRelativeResize="0"/>
            <p:nvPr/>
          </p:nvPicPr>
          <p:blipFill rotWithShape="1">
            <a:blip r:embed="rId9">
              <a:alphaModFix/>
            </a:blip>
            <a:srcRect b="13251" l="0" r="70474" t="62600"/>
            <a:stretch/>
          </p:blipFill>
          <p:spPr>
            <a:xfrm>
              <a:off x="0" y="4292600"/>
              <a:ext cx="3600450" cy="165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하트4.png" id="101" name="Google Shape;101;p1"/>
            <p:cNvPicPr preferRelativeResize="0"/>
            <p:nvPr/>
          </p:nvPicPr>
          <p:blipFill rotWithShape="1">
            <a:blip r:embed="rId10">
              <a:alphaModFix/>
            </a:blip>
            <a:srcRect b="22700" l="4326" r="83862" t="56300"/>
            <a:stretch/>
          </p:blipFill>
          <p:spPr>
            <a:xfrm>
              <a:off x="527050" y="3860800"/>
              <a:ext cx="1441450" cy="14398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" name="Google Shape;102;p1"/>
          <p:cNvSpPr txBox="1"/>
          <p:nvPr/>
        </p:nvSpPr>
        <p:spPr>
          <a:xfrm>
            <a:off x="1995012" y="2468882"/>
            <a:ext cx="515397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Tiết 3: Luyện tập</a:t>
            </a:r>
            <a:endParaRPr sz="5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1322536" y="1160589"/>
            <a:ext cx="75209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Bài 1: ÔN TẬP CÁC SỐ ĐẾN 100</a:t>
            </a:r>
            <a:endParaRPr/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730360" y="52841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"/>
          <p:cNvPicPr preferRelativeResize="0"/>
          <p:nvPr/>
        </p:nvPicPr>
        <p:blipFill rotWithShape="1">
          <a:blip r:embed="rId3">
            <a:alphaModFix/>
          </a:blip>
          <a:srcRect b="29224" l="7547" r="63207" t="37233"/>
          <a:stretch/>
        </p:blipFill>
        <p:spPr>
          <a:xfrm>
            <a:off x="596881" y="1365129"/>
            <a:ext cx="3205703" cy="1725283"/>
          </a:xfrm>
          <a:prstGeom prst="rect">
            <a:avLst/>
          </a:prstGeom>
          <a:noFill/>
          <a:ln cap="flat" cmpd="sng" w="9525">
            <a:solidFill>
              <a:srgbClr val="8CB3E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4">
            <a:alphaModFix/>
          </a:blip>
          <a:srcRect b="26540" l="7736" r="63018" t="32369"/>
          <a:stretch/>
        </p:blipFill>
        <p:spPr>
          <a:xfrm>
            <a:off x="596881" y="3225553"/>
            <a:ext cx="3205702" cy="1725283"/>
          </a:xfrm>
          <a:prstGeom prst="rect">
            <a:avLst/>
          </a:prstGeom>
          <a:noFill/>
          <a:ln cap="flat" cmpd="sng" w="9525">
            <a:solidFill>
              <a:srgbClr val="8CB3E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2" name="Google Shape;112;p2"/>
          <p:cNvSpPr/>
          <p:nvPr/>
        </p:nvSpPr>
        <p:spPr>
          <a:xfrm>
            <a:off x="106840" y="293300"/>
            <a:ext cx="660909" cy="560714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767749" y="192664"/>
            <a:ext cx="817451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Em ước lượng xem trong hình có khoảng mấy chục viên bi rồi đếm số viên bi trong hình đó (theo mẫu)</a:t>
            </a:r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4157930" y="1478844"/>
            <a:ext cx="428733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6000"/>
              </a:buClr>
              <a:buSzPts val="2400"/>
              <a:buFont typeface="Arial"/>
              <a:buChar char="-"/>
            </a:pPr>
            <a:r>
              <a:rPr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Em ước lượng: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	Khoảng 3 chục viên bi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6000"/>
              </a:buClr>
              <a:buSzPts val="2400"/>
              <a:buFont typeface="Arial"/>
              <a:buChar char="-"/>
            </a:pPr>
            <a:r>
              <a:rPr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Em đếm được: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	32 viên bi</a:t>
            </a:r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4157930" y="3303365"/>
            <a:ext cx="428733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6000"/>
              </a:buClr>
              <a:buSzPts val="2400"/>
              <a:buFont typeface="Arial"/>
              <a:buChar char="-"/>
            </a:pPr>
            <a:r>
              <a:rPr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Em ước lượng: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	Khoảng       chục viên bi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6000"/>
              </a:buClr>
              <a:buSzPts val="2400"/>
              <a:buFont typeface="Arial"/>
              <a:buChar char="-"/>
            </a:pPr>
            <a:r>
              <a:rPr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Em đếm được: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	         viên bi</a:t>
            </a: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6078442" y="3718160"/>
            <a:ext cx="408622" cy="387462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5171004" y="4485563"/>
            <a:ext cx="408622" cy="387462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6095694" y="3683656"/>
            <a:ext cx="408622" cy="38746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5017850" y="4367681"/>
            <a:ext cx="714930" cy="53696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38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/>
          <p:nvPr/>
        </p:nvSpPr>
        <p:spPr>
          <a:xfrm>
            <a:off x="184478" y="181157"/>
            <a:ext cx="660909" cy="560714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845387" y="80521"/>
            <a:ext cx="817451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Em ước lượng xem trong hình có khoảng mấy chục quả cà chưa rồi đếm số quả cà chưa trong hình đó.</a:t>
            </a:r>
            <a:endParaRPr/>
          </a:p>
        </p:txBody>
      </p:sp>
      <p:sp>
        <p:nvSpPr>
          <p:cNvPr id="126" name="Google Shape;126;p3"/>
          <p:cNvSpPr txBox="1"/>
          <p:nvPr/>
        </p:nvSpPr>
        <p:spPr>
          <a:xfrm>
            <a:off x="3538674" y="3375082"/>
            <a:ext cx="522880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6000"/>
              </a:buClr>
              <a:buSzPts val="2400"/>
              <a:buFont typeface="Arial"/>
              <a:buChar char="-"/>
            </a:pPr>
            <a:r>
              <a:rPr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Em ước lượng: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	Khoảng       chục quả cà chua.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6000"/>
              </a:buClr>
              <a:buSzPts val="2400"/>
              <a:buFont typeface="Arial"/>
              <a:buChar char="-"/>
            </a:pPr>
            <a:r>
              <a:rPr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Em đếm được: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	         quả cà chua.</a:t>
            </a: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5486771" y="3808310"/>
            <a:ext cx="408622" cy="387462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28" name="Google Shape;128;p3"/>
          <p:cNvSpPr/>
          <p:nvPr/>
        </p:nvSpPr>
        <p:spPr>
          <a:xfrm>
            <a:off x="4572000" y="4557280"/>
            <a:ext cx="408622" cy="387462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29" name="Google Shape;129;p3"/>
          <p:cNvSpPr/>
          <p:nvPr/>
        </p:nvSpPr>
        <p:spPr>
          <a:xfrm>
            <a:off x="5486771" y="3766062"/>
            <a:ext cx="408622" cy="38746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4427811" y="4430857"/>
            <a:ext cx="714930" cy="53696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42</a:t>
            </a:r>
            <a:endParaRPr/>
          </a:p>
        </p:txBody>
      </p:sp>
      <p:pic>
        <p:nvPicPr>
          <p:cNvPr id="131" name="Google Shape;131;p3"/>
          <p:cNvPicPr preferRelativeResize="0"/>
          <p:nvPr/>
        </p:nvPicPr>
        <p:blipFill rotWithShape="1">
          <a:blip r:embed="rId3">
            <a:alphaModFix/>
          </a:blip>
          <a:srcRect b="16779" l="11126" r="28231" t="33824"/>
          <a:stretch/>
        </p:blipFill>
        <p:spPr>
          <a:xfrm>
            <a:off x="845387" y="1060134"/>
            <a:ext cx="4962487" cy="2272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/>
          <p:nvPr/>
        </p:nvSpPr>
        <p:spPr>
          <a:xfrm>
            <a:off x="184478" y="181157"/>
            <a:ext cx="660909" cy="560714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845387" y="244423"/>
            <a:ext cx="140610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Số?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932015" y="924620"/>
            <a:ext cx="6720070" cy="1305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a. Số 87 gồm 8 chục và 7 đơn vị,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		viết là: 87 = 80 + 7 </a:t>
            </a:r>
            <a:endParaRPr/>
          </a:p>
        </p:txBody>
      </p:sp>
      <p:sp>
        <p:nvSpPr>
          <p:cNvPr id="139" name="Google Shape;139;p4"/>
          <p:cNvSpPr txBox="1"/>
          <p:nvPr/>
        </p:nvSpPr>
        <p:spPr>
          <a:xfrm>
            <a:off x="932015" y="2229785"/>
            <a:ext cx="8844019" cy="1305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b. Số 45 gồm       chục và       đơn vị,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		viết là: 45 =       +       </a:t>
            </a:r>
            <a:endParaRPr/>
          </a:p>
        </p:txBody>
      </p:sp>
      <p:sp>
        <p:nvSpPr>
          <p:cNvPr id="140" name="Google Shape;140;p4"/>
          <p:cNvSpPr txBox="1"/>
          <p:nvPr/>
        </p:nvSpPr>
        <p:spPr>
          <a:xfrm>
            <a:off x="932015" y="3534950"/>
            <a:ext cx="8844019" cy="1305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b. Số 63 gồm       chục và       đơn vị,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		viết là:         =        +       </a:t>
            </a:r>
            <a:endParaRPr/>
          </a:p>
        </p:txBody>
      </p:sp>
      <p:sp>
        <p:nvSpPr>
          <p:cNvPr id="141" name="Google Shape;141;p4"/>
          <p:cNvSpPr/>
          <p:nvPr/>
        </p:nvSpPr>
        <p:spPr>
          <a:xfrm>
            <a:off x="3219747" y="2299382"/>
            <a:ext cx="750580" cy="60301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42" name="Google Shape;142;p4"/>
          <p:cNvSpPr/>
          <p:nvPr/>
        </p:nvSpPr>
        <p:spPr>
          <a:xfrm>
            <a:off x="3320717" y="2372688"/>
            <a:ext cx="548640" cy="50017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43" name="Google Shape;143;p4"/>
          <p:cNvSpPr/>
          <p:nvPr/>
        </p:nvSpPr>
        <p:spPr>
          <a:xfrm>
            <a:off x="5354024" y="2372688"/>
            <a:ext cx="548640" cy="50017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44" name="Google Shape;144;p4"/>
          <p:cNvSpPr/>
          <p:nvPr/>
        </p:nvSpPr>
        <p:spPr>
          <a:xfrm>
            <a:off x="5354024" y="3636960"/>
            <a:ext cx="548640" cy="50017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45" name="Google Shape;145;p4"/>
          <p:cNvSpPr/>
          <p:nvPr/>
        </p:nvSpPr>
        <p:spPr>
          <a:xfrm>
            <a:off x="3320717" y="3636960"/>
            <a:ext cx="548640" cy="50017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46" name="Google Shape;146;p4"/>
          <p:cNvSpPr/>
          <p:nvPr/>
        </p:nvSpPr>
        <p:spPr>
          <a:xfrm>
            <a:off x="3743410" y="4237098"/>
            <a:ext cx="548640" cy="50017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4750888" y="4237098"/>
            <a:ext cx="548640" cy="50017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48" name="Google Shape;148;p4"/>
          <p:cNvSpPr/>
          <p:nvPr/>
        </p:nvSpPr>
        <p:spPr>
          <a:xfrm>
            <a:off x="5758366" y="4237098"/>
            <a:ext cx="548640" cy="50017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49" name="Google Shape;149;p4"/>
          <p:cNvSpPr/>
          <p:nvPr/>
        </p:nvSpPr>
        <p:spPr>
          <a:xfrm>
            <a:off x="4408372" y="2946675"/>
            <a:ext cx="548640" cy="50017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50" name="Google Shape;150;p4"/>
          <p:cNvSpPr/>
          <p:nvPr/>
        </p:nvSpPr>
        <p:spPr>
          <a:xfrm>
            <a:off x="5354024" y="2946675"/>
            <a:ext cx="548640" cy="50017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51" name="Google Shape;151;p4"/>
          <p:cNvSpPr/>
          <p:nvPr/>
        </p:nvSpPr>
        <p:spPr>
          <a:xfrm>
            <a:off x="5253054" y="2303596"/>
            <a:ext cx="750580" cy="60301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52" name="Google Shape;152;p4"/>
          <p:cNvSpPr/>
          <p:nvPr/>
        </p:nvSpPr>
        <p:spPr>
          <a:xfrm>
            <a:off x="4307402" y="2931901"/>
            <a:ext cx="750580" cy="60301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153" name="Google Shape;153;p4"/>
          <p:cNvSpPr/>
          <p:nvPr/>
        </p:nvSpPr>
        <p:spPr>
          <a:xfrm>
            <a:off x="5254690" y="2931102"/>
            <a:ext cx="750580" cy="60301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54" name="Google Shape;154;p4"/>
          <p:cNvSpPr/>
          <p:nvPr/>
        </p:nvSpPr>
        <p:spPr>
          <a:xfrm>
            <a:off x="3219747" y="3604547"/>
            <a:ext cx="750580" cy="60301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155" name="Google Shape;155;p4"/>
          <p:cNvSpPr/>
          <p:nvPr/>
        </p:nvSpPr>
        <p:spPr>
          <a:xfrm>
            <a:off x="5253967" y="3612592"/>
            <a:ext cx="750580" cy="60301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3642440" y="4237034"/>
            <a:ext cx="750580" cy="60301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63</a:t>
            </a:r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4623607" y="4245143"/>
            <a:ext cx="750580" cy="60301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/>
          </a:p>
        </p:txBody>
      </p:sp>
      <p:sp>
        <p:nvSpPr>
          <p:cNvPr id="158" name="Google Shape;158;p4"/>
          <p:cNvSpPr/>
          <p:nvPr/>
        </p:nvSpPr>
        <p:spPr>
          <a:xfrm>
            <a:off x="5657396" y="4245143"/>
            <a:ext cx="750580" cy="60301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" name="Google Shape;163;p5"/>
          <p:cNvGraphicFramePr/>
          <p:nvPr/>
        </p:nvGraphicFramePr>
        <p:xfrm>
          <a:off x="3262964" y="818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{2391A72D-43D5-4F16-9FEB-A4F6CC1693D0}</a:tableStyleId>
              </a:tblPr>
              <a:tblGrid>
                <a:gridCol w="571750"/>
                <a:gridCol w="571750"/>
                <a:gridCol w="571750"/>
                <a:gridCol w="571750"/>
                <a:gridCol w="571750"/>
                <a:gridCol w="571750"/>
                <a:gridCol w="571750"/>
                <a:gridCol w="571750"/>
                <a:gridCol w="571750"/>
                <a:gridCol w="571750"/>
              </a:tblGrid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46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56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59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61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67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71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72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74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85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86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89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501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92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93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94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96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97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98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99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4" name="Google Shape;164;p5"/>
          <p:cNvGraphicFramePr/>
          <p:nvPr/>
        </p:nvGraphicFramePr>
        <p:xfrm>
          <a:off x="1448602" y="238887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{2391A72D-43D5-4F16-9FEB-A4F6CC1693D0}</a:tableStyleId>
              </a:tblPr>
              <a:tblGrid>
                <a:gridCol w="571750"/>
                <a:gridCol w="571750"/>
              </a:tblGrid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5" name="Google Shape;165;p5"/>
          <p:cNvGraphicFramePr/>
          <p:nvPr/>
        </p:nvGraphicFramePr>
        <p:xfrm>
          <a:off x="1448602" y="4975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{2391A72D-43D5-4F16-9FEB-A4F6CC1693D0}</a:tableStyleId>
              </a:tblPr>
              <a:tblGrid>
                <a:gridCol w="571750"/>
                <a:gridCol w="571750"/>
              </a:tblGrid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66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6" name="Google Shape;166;p5"/>
          <p:cNvGraphicFramePr/>
          <p:nvPr/>
        </p:nvGraphicFramePr>
        <p:xfrm>
          <a:off x="1448602" y="144318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{2391A72D-43D5-4F16-9FEB-A4F6CC1693D0}</a:tableStyleId>
              </a:tblPr>
              <a:tblGrid>
                <a:gridCol w="571750"/>
                <a:gridCol w="571750"/>
              </a:tblGrid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47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58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7" name="Google Shape;167;p5"/>
          <p:cNvGraphicFramePr/>
          <p:nvPr/>
        </p:nvGraphicFramePr>
        <p:xfrm>
          <a:off x="1448602" y="33345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{2391A72D-43D5-4F16-9FEB-A4F6CC1693D0}</a:tableStyleId>
              </a:tblPr>
              <a:tblGrid>
                <a:gridCol w="571750"/>
                <a:gridCol w="571750"/>
              </a:tblGrid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54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</a:tbl>
          </a:graphicData>
        </a:graphic>
      </p:graphicFrame>
      <p:sp>
        <p:nvSpPr>
          <p:cNvPr id="168" name="Google Shape;168;p5"/>
          <p:cNvSpPr txBox="1"/>
          <p:nvPr/>
        </p:nvSpPr>
        <p:spPr>
          <a:xfrm>
            <a:off x="811314" y="908419"/>
            <a:ext cx="4732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69" name="Google Shape;169;p5"/>
          <p:cNvSpPr txBox="1"/>
          <p:nvPr/>
        </p:nvSpPr>
        <p:spPr>
          <a:xfrm>
            <a:off x="811314" y="1834677"/>
            <a:ext cx="4732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170" name="Google Shape;170;p5"/>
          <p:cNvSpPr txBox="1"/>
          <p:nvPr/>
        </p:nvSpPr>
        <p:spPr>
          <a:xfrm>
            <a:off x="811314" y="2741638"/>
            <a:ext cx="4732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171" name="Google Shape;171;p5"/>
          <p:cNvSpPr txBox="1"/>
          <p:nvPr/>
        </p:nvSpPr>
        <p:spPr>
          <a:xfrm>
            <a:off x="811314" y="3667896"/>
            <a:ext cx="4732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172" name="Google Shape;172;p5"/>
          <p:cNvSpPr/>
          <p:nvPr/>
        </p:nvSpPr>
        <p:spPr>
          <a:xfrm>
            <a:off x="184478" y="181157"/>
            <a:ext cx="660909" cy="560714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267871" y="4131346"/>
            <a:ext cx="817451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a. Em lắp bốn miếng bìa A, B, C, D vào vị trí thích hợp trong bảng.</a:t>
            </a:r>
            <a:endParaRPr/>
          </a:p>
        </p:txBody>
      </p:sp>
      <p:sp>
        <p:nvSpPr>
          <p:cNvPr id="174" name="Google Shape;174;p5"/>
          <p:cNvSpPr txBox="1"/>
          <p:nvPr/>
        </p:nvSpPr>
        <p:spPr>
          <a:xfrm>
            <a:off x="267871" y="4485683"/>
            <a:ext cx="871250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b. Tìm số lớn nhất ở mỗi miếng bìa A, B, C, D rồi viết các số đó theo thứ tự từ bé đến lớn.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Google Shape;179;p6"/>
          <p:cNvGraphicFramePr/>
          <p:nvPr/>
        </p:nvGraphicFramePr>
        <p:xfrm>
          <a:off x="3262964" y="818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{2391A72D-43D5-4F16-9FEB-A4F6CC1693D0}</a:tableStyleId>
              </a:tblPr>
              <a:tblGrid>
                <a:gridCol w="571750"/>
                <a:gridCol w="571750"/>
                <a:gridCol w="571750"/>
                <a:gridCol w="571750"/>
                <a:gridCol w="571750"/>
                <a:gridCol w="571750"/>
                <a:gridCol w="571750"/>
                <a:gridCol w="571750"/>
                <a:gridCol w="571750"/>
                <a:gridCol w="571750"/>
              </a:tblGrid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46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56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59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61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67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71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72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74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85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86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89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501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92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93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94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96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97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98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99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0" name="Google Shape;180;p6"/>
          <p:cNvGraphicFramePr/>
          <p:nvPr/>
        </p:nvGraphicFramePr>
        <p:xfrm>
          <a:off x="1163791" y="301451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{2391A72D-43D5-4F16-9FEB-A4F6CC1693D0}</a:tableStyleId>
              </a:tblPr>
              <a:tblGrid>
                <a:gridCol w="571750"/>
                <a:gridCol w="571750"/>
              </a:tblGrid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1" name="Google Shape;181;p6"/>
          <p:cNvGraphicFramePr/>
          <p:nvPr/>
        </p:nvGraphicFramePr>
        <p:xfrm>
          <a:off x="1163791" y="11231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{2391A72D-43D5-4F16-9FEB-A4F6CC1693D0}</a:tableStyleId>
              </a:tblPr>
              <a:tblGrid>
                <a:gridCol w="571750"/>
                <a:gridCol w="571750"/>
              </a:tblGrid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66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2" name="Google Shape;182;p6"/>
          <p:cNvGraphicFramePr/>
          <p:nvPr/>
        </p:nvGraphicFramePr>
        <p:xfrm>
          <a:off x="1163791" y="20688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{2391A72D-43D5-4F16-9FEB-A4F6CC1693D0}</a:tableStyleId>
              </a:tblPr>
              <a:tblGrid>
                <a:gridCol w="571750"/>
                <a:gridCol w="571750"/>
              </a:tblGrid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47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58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3" name="Google Shape;183;p6"/>
          <p:cNvGraphicFramePr/>
          <p:nvPr/>
        </p:nvGraphicFramePr>
        <p:xfrm>
          <a:off x="1163791" y="3960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{2391A72D-43D5-4F16-9FEB-A4F6CC1693D0}</a:tableStyleId>
              </a:tblPr>
              <a:tblGrid>
                <a:gridCol w="571750"/>
                <a:gridCol w="571750"/>
              </a:tblGrid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54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</a:tbl>
          </a:graphicData>
        </a:graphic>
      </p:graphicFrame>
      <p:sp>
        <p:nvSpPr>
          <p:cNvPr id="184" name="Google Shape;184;p6"/>
          <p:cNvSpPr txBox="1"/>
          <p:nvPr/>
        </p:nvSpPr>
        <p:spPr>
          <a:xfrm>
            <a:off x="526503" y="1534061"/>
            <a:ext cx="4732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85" name="Google Shape;185;p6"/>
          <p:cNvSpPr txBox="1"/>
          <p:nvPr/>
        </p:nvSpPr>
        <p:spPr>
          <a:xfrm>
            <a:off x="526503" y="2460319"/>
            <a:ext cx="4732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186" name="Google Shape;186;p6"/>
          <p:cNvSpPr txBox="1"/>
          <p:nvPr/>
        </p:nvSpPr>
        <p:spPr>
          <a:xfrm>
            <a:off x="526503" y="3367280"/>
            <a:ext cx="4732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187" name="Google Shape;187;p6"/>
          <p:cNvSpPr txBox="1"/>
          <p:nvPr/>
        </p:nvSpPr>
        <p:spPr>
          <a:xfrm>
            <a:off x="526503" y="4293538"/>
            <a:ext cx="4732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188" name="Google Shape;188;p6"/>
          <p:cNvSpPr/>
          <p:nvPr/>
        </p:nvSpPr>
        <p:spPr>
          <a:xfrm>
            <a:off x="184478" y="181157"/>
            <a:ext cx="660909" cy="560714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/>
          <p:nvPr/>
        </p:nvSpPr>
        <p:spPr>
          <a:xfrm>
            <a:off x="150253" y="716519"/>
            <a:ext cx="660909" cy="560714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"/>
          <p:cNvSpPr txBox="1"/>
          <p:nvPr/>
        </p:nvSpPr>
        <p:spPr>
          <a:xfrm>
            <a:off x="860127" y="656030"/>
            <a:ext cx="788648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b. Tìm số lớn nhất ở mỗi miếng bìa A, B, C, D rồi viết các số đó theo thứ tự từ bé đến lớn.</a:t>
            </a:r>
            <a:endParaRPr/>
          </a:p>
        </p:txBody>
      </p:sp>
      <p:graphicFrame>
        <p:nvGraphicFramePr>
          <p:cNvPr id="195" name="Google Shape;195;p7"/>
          <p:cNvGraphicFramePr/>
          <p:nvPr/>
        </p:nvGraphicFramePr>
        <p:xfrm>
          <a:off x="443732" y="17512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{2391A72D-43D5-4F16-9FEB-A4F6CC1693D0}</a:tableStyleId>
              </a:tblPr>
              <a:tblGrid>
                <a:gridCol w="571750"/>
                <a:gridCol w="571750"/>
              </a:tblGrid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66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</a:tbl>
          </a:graphicData>
        </a:graphic>
      </p:graphicFrame>
      <p:sp>
        <p:nvSpPr>
          <p:cNvPr id="196" name="Google Shape;196;p7"/>
          <p:cNvSpPr txBox="1"/>
          <p:nvPr/>
        </p:nvSpPr>
        <p:spPr>
          <a:xfrm>
            <a:off x="860127" y="2550264"/>
            <a:ext cx="4732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97" name="Google Shape;197;p7"/>
          <p:cNvSpPr txBox="1"/>
          <p:nvPr/>
        </p:nvSpPr>
        <p:spPr>
          <a:xfrm>
            <a:off x="1815665" y="1751263"/>
            <a:ext cx="300270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- Số lớn nhất là: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76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"/>
          <p:cNvSpPr txBox="1"/>
          <p:nvPr/>
        </p:nvSpPr>
        <p:spPr>
          <a:xfrm>
            <a:off x="6068797" y="1734866"/>
            <a:ext cx="30752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- Số lớn nhất là: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58.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9" name="Google Shape;199;p7"/>
          <p:cNvGraphicFramePr/>
          <p:nvPr/>
        </p:nvGraphicFramePr>
        <p:xfrm>
          <a:off x="480708" y="30598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{2391A72D-43D5-4F16-9FEB-A4F6CC1693D0}</a:tableStyleId>
              </a:tblPr>
              <a:tblGrid>
                <a:gridCol w="571750"/>
                <a:gridCol w="571750"/>
              </a:tblGrid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0" name="Google Shape;200;p7"/>
          <p:cNvGraphicFramePr/>
          <p:nvPr/>
        </p:nvGraphicFramePr>
        <p:xfrm>
          <a:off x="4805950" y="17512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{2391A72D-43D5-4F16-9FEB-A4F6CC1693D0}</a:tableStyleId>
              </a:tblPr>
              <a:tblGrid>
                <a:gridCol w="571750"/>
                <a:gridCol w="571750"/>
              </a:tblGrid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47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58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1" name="Google Shape;201;p7"/>
          <p:cNvGraphicFramePr/>
          <p:nvPr/>
        </p:nvGraphicFramePr>
        <p:xfrm>
          <a:off x="4834626" y="305984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{2391A72D-43D5-4F16-9FEB-A4F6CC1693D0}</a:tableStyleId>
              </a:tblPr>
              <a:tblGrid>
                <a:gridCol w="571750"/>
                <a:gridCol w="571750"/>
              </a:tblGrid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54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</a:tbl>
          </a:graphicData>
        </a:graphic>
      </p:graphicFrame>
      <p:sp>
        <p:nvSpPr>
          <p:cNvPr id="202" name="Google Shape;202;p7"/>
          <p:cNvSpPr txBox="1"/>
          <p:nvPr/>
        </p:nvSpPr>
        <p:spPr>
          <a:xfrm>
            <a:off x="5212290" y="2550264"/>
            <a:ext cx="4732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203" name="Google Shape;203;p7"/>
          <p:cNvSpPr txBox="1"/>
          <p:nvPr/>
        </p:nvSpPr>
        <p:spPr>
          <a:xfrm>
            <a:off x="901722" y="3858596"/>
            <a:ext cx="4732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204" name="Google Shape;204;p7"/>
          <p:cNvSpPr txBox="1"/>
          <p:nvPr/>
        </p:nvSpPr>
        <p:spPr>
          <a:xfrm>
            <a:off x="5169730" y="3858596"/>
            <a:ext cx="4732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205" name="Google Shape;205;p7"/>
          <p:cNvSpPr txBox="1"/>
          <p:nvPr/>
        </p:nvSpPr>
        <p:spPr>
          <a:xfrm>
            <a:off x="1815665" y="3082597"/>
            <a:ext cx="33527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- Số lớn nhất là: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7"/>
          <p:cNvSpPr txBox="1"/>
          <p:nvPr/>
        </p:nvSpPr>
        <p:spPr>
          <a:xfrm>
            <a:off x="6229120" y="3068119"/>
            <a:ext cx="31241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- Số lớn nhất là: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54.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150253" y="4293195"/>
            <a:ext cx="88697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Các số đó theo thứ tự từ bé đến lớn: 36, 54, 58, 76 </a:t>
            </a:r>
            <a:endParaRPr sz="2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" name="Google Shape;212;p9"/>
          <p:cNvGraphicFramePr/>
          <p:nvPr/>
        </p:nvGraphicFramePr>
        <p:xfrm>
          <a:off x="3295621" y="1453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{2391A72D-43D5-4F16-9FEB-A4F6CC1693D0}</a:tableStyleId>
              </a:tblPr>
              <a:tblGrid>
                <a:gridCol w="571750"/>
                <a:gridCol w="571750"/>
                <a:gridCol w="571750"/>
                <a:gridCol w="571750"/>
                <a:gridCol w="571750"/>
                <a:gridCol w="571750"/>
                <a:gridCol w="571750"/>
                <a:gridCol w="571750"/>
                <a:gridCol w="571750"/>
                <a:gridCol w="571750"/>
              </a:tblGrid>
              <a:tr h="460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460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460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</a:t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460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460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</a:t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</a:t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46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47</a:t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460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</a:t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54</a:t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56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</a:t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58</a:t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59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460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61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</a:t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66</a:t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67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460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71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72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74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</a:t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</a:t>
                      </a:r>
                      <a:endParaRPr b="1" sz="1800" u="none" cap="none" strike="noStrik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460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85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86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89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577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92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93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94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96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97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98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99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</a:tbl>
          </a:graphicData>
        </a:graphic>
      </p:graphicFrame>
      <p:sp>
        <p:nvSpPr>
          <p:cNvPr id="213" name="Google Shape;213;p9"/>
          <p:cNvSpPr txBox="1"/>
          <p:nvPr/>
        </p:nvSpPr>
        <p:spPr>
          <a:xfrm>
            <a:off x="130628" y="1049102"/>
            <a:ext cx="315685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?1. Tìm số bé nhất và số lớn nhất có hai chữ số.</a:t>
            </a:r>
            <a:endParaRPr b="1"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9"/>
          <p:cNvSpPr/>
          <p:nvPr/>
        </p:nvSpPr>
        <p:spPr>
          <a:xfrm>
            <a:off x="0" y="115843"/>
            <a:ext cx="1709057" cy="504643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thêm</a:t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9"/>
          <p:cNvSpPr txBox="1"/>
          <p:nvPr/>
        </p:nvSpPr>
        <p:spPr>
          <a:xfrm>
            <a:off x="130627" y="3622834"/>
            <a:ext cx="315685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?3. Tìm các số tròn chục lớn hơn 15 và bé hơn 89.</a:t>
            </a:r>
            <a:endParaRPr b="1"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9"/>
          <p:cNvSpPr txBox="1"/>
          <p:nvPr/>
        </p:nvSpPr>
        <p:spPr>
          <a:xfrm>
            <a:off x="130627" y="2361971"/>
            <a:ext cx="315685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?2. Những số nào có hai chữ số giống nhau?</a:t>
            </a:r>
            <a:endParaRPr b="1"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0"/>
          <p:cNvGrpSpPr/>
          <p:nvPr/>
        </p:nvGrpSpPr>
        <p:grpSpPr>
          <a:xfrm>
            <a:off x="-923026" y="2762232"/>
            <a:ext cx="11507637" cy="2619828"/>
            <a:chOff x="0" y="3860800"/>
            <a:chExt cx="12192000" cy="2997200"/>
          </a:xfrm>
        </p:grpSpPr>
        <p:pic>
          <p:nvPicPr>
            <p:cNvPr descr="배경바닥.png" id="223" name="Google Shape;223;p10"/>
            <p:cNvPicPr preferRelativeResize="0"/>
            <p:nvPr/>
          </p:nvPicPr>
          <p:blipFill rotWithShape="1">
            <a:blip r:embed="rId3">
              <a:alphaModFix/>
            </a:blip>
            <a:srcRect b="0" l="0" r="0" t="78349"/>
            <a:stretch/>
          </p:blipFill>
          <p:spPr>
            <a:xfrm>
              <a:off x="0" y="5373688"/>
              <a:ext cx="12192000" cy="14843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집.png" id="224" name="Google Shape;224;p10"/>
            <p:cNvPicPr preferRelativeResize="0"/>
            <p:nvPr/>
          </p:nvPicPr>
          <p:blipFill rotWithShape="1">
            <a:blip r:embed="rId4">
              <a:alphaModFix/>
            </a:blip>
            <a:srcRect b="4851" l="0" r="0" t="72050"/>
            <a:stretch/>
          </p:blipFill>
          <p:spPr>
            <a:xfrm>
              <a:off x="0" y="4941888"/>
              <a:ext cx="12192000" cy="1582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새싹.png" id="225" name="Google Shape;225;p10"/>
            <p:cNvPicPr preferRelativeResize="0"/>
            <p:nvPr/>
          </p:nvPicPr>
          <p:blipFill rotWithShape="1">
            <a:blip r:embed="rId5">
              <a:alphaModFix/>
            </a:blip>
            <a:srcRect b="0" l="0" r="0" t="79401"/>
            <a:stretch/>
          </p:blipFill>
          <p:spPr>
            <a:xfrm>
              <a:off x="0" y="5445125"/>
              <a:ext cx="12192000" cy="1412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작은나무가지.png" id="226" name="Google Shape;226;p10"/>
            <p:cNvPicPr preferRelativeResize="0"/>
            <p:nvPr/>
          </p:nvPicPr>
          <p:blipFill rotWithShape="1">
            <a:blip r:embed="rId6">
              <a:alphaModFix/>
            </a:blip>
            <a:srcRect b="4850" l="4326" r="73625" t="59450"/>
            <a:stretch/>
          </p:blipFill>
          <p:spPr>
            <a:xfrm>
              <a:off x="527050" y="4076700"/>
              <a:ext cx="2687638" cy="2447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하트1.png" id="227" name="Google Shape;227;p10"/>
            <p:cNvPicPr preferRelativeResize="0"/>
            <p:nvPr/>
          </p:nvPicPr>
          <p:blipFill rotWithShape="1">
            <a:blip r:embed="rId7">
              <a:alphaModFix/>
            </a:blip>
            <a:srcRect b="13250" l="5901" r="71261" t="69949"/>
            <a:stretch/>
          </p:blipFill>
          <p:spPr>
            <a:xfrm>
              <a:off x="719138" y="4797425"/>
              <a:ext cx="2784475" cy="1152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하트2.png" id="228" name="Google Shape;228;p10"/>
            <p:cNvPicPr preferRelativeResize="0"/>
            <p:nvPr/>
          </p:nvPicPr>
          <p:blipFill rotWithShape="1">
            <a:blip r:embed="rId8">
              <a:alphaModFix/>
            </a:blip>
            <a:srcRect b="18499" l="12199" r="76775" t="56299"/>
            <a:stretch/>
          </p:blipFill>
          <p:spPr>
            <a:xfrm>
              <a:off x="1487488" y="3860800"/>
              <a:ext cx="1344612" cy="1728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하트3.png" id="229" name="Google Shape;229;p10"/>
            <p:cNvPicPr preferRelativeResize="0"/>
            <p:nvPr/>
          </p:nvPicPr>
          <p:blipFill rotWithShape="1">
            <a:blip r:embed="rId9">
              <a:alphaModFix/>
            </a:blip>
            <a:srcRect b="13251" l="0" r="70474" t="62600"/>
            <a:stretch/>
          </p:blipFill>
          <p:spPr>
            <a:xfrm>
              <a:off x="0" y="4292600"/>
              <a:ext cx="3600450" cy="165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하트4.png" id="230" name="Google Shape;230;p10"/>
            <p:cNvPicPr preferRelativeResize="0"/>
            <p:nvPr/>
          </p:nvPicPr>
          <p:blipFill rotWithShape="1">
            <a:blip r:embed="rId10">
              <a:alphaModFix/>
            </a:blip>
            <a:srcRect b="22700" l="4326" r="83862" t="56300"/>
            <a:stretch/>
          </p:blipFill>
          <p:spPr>
            <a:xfrm>
              <a:off x="527050" y="3860800"/>
              <a:ext cx="1441450" cy="14398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1" name="Google Shape;231;p10"/>
          <p:cNvSpPr/>
          <p:nvPr/>
        </p:nvSpPr>
        <p:spPr>
          <a:xfrm>
            <a:off x="776148" y="1929401"/>
            <a:ext cx="7563417" cy="92333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>
                  <a:noFill/>
                </a:ln>
                <a:solidFill>
                  <a:srgbClr val="FF0000"/>
                </a:solidFill>
                <a:latin typeface="Arial"/>
              </a:rPr>
              <a:t>CHÀO TẠM BIỆT các con!</a:t>
            </a: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2017-03-04T06:55:50Z</dcterms:created>
  <dc:creator>User</dc:creator>
</cp:coreProperties>
</file>