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69" r:id="rId4"/>
    <p:sldId id="275" r:id="rId5"/>
    <p:sldId id="270" r:id="rId6"/>
    <p:sldId id="271" r:id="rId7"/>
    <p:sldId id="272" r:id="rId8"/>
    <p:sldId id="27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555602" y="158012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5276164" y="4547152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5085154" y="2418154"/>
            <a:ext cx="2021692" cy="2021692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398928" y="2625180"/>
            <a:ext cx="1301959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chemeClr val="bg1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chemeClr val="bg1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07831" y="1904284"/>
            <a:ext cx="738714" cy="681476"/>
            <a:chOff x="6807831" y="1904284"/>
            <a:chExt cx="738714" cy="681476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6983765" y="1904284"/>
              <a:ext cx="562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65155" y="3119694"/>
            <a:ext cx="921348" cy="584775"/>
            <a:chOff x="7265155" y="3119694"/>
            <a:chExt cx="921348" cy="584775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3" y="3119694"/>
              <a:ext cx="562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93412" y="4276614"/>
            <a:ext cx="930311" cy="820631"/>
            <a:chOff x="6693412" y="4276614"/>
            <a:chExt cx="930311" cy="820631"/>
          </a:xfrm>
        </p:grpSpPr>
        <p:sp>
          <p:nvSpPr>
            <p:cNvPr id="11" name="等腰三角形 16">
              <a:extLst>
                <a:ext uri="{FF2B5EF4-FFF2-40B4-BE49-F238E27FC236}">
                  <a16:creationId xmlns:a16="http://schemas.microsoft.com/office/drawing/2014/main" id="{314DAF4E-D6CD-46C1-A2C7-4C2343A7007A}"/>
                </a:ext>
              </a:extLst>
            </p:cNvPr>
            <p:cNvSpPr/>
            <p:nvPr/>
          </p:nvSpPr>
          <p:spPr>
            <a:xfrm rot="8408921" flipH="1">
              <a:off x="6693412" y="427661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60943" y="4512470"/>
              <a:ext cx="562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82973" y="1896408"/>
            <a:ext cx="668101" cy="753622"/>
            <a:chOff x="4782973" y="1896408"/>
            <a:chExt cx="668101" cy="753622"/>
          </a:xfrm>
        </p:grpSpPr>
        <p:sp>
          <p:nvSpPr>
            <p:cNvPr id="5" name="等腰三角形 10">
              <a:extLst>
                <a:ext uri="{FF2B5EF4-FFF2-40B4-BE49-F238E27FC236}">
                  <a16:creationId xmlns:a16="http://schemas.microsoft.com/office/drawing/2014/main" id="{A6FC5096-C98A-4C17-AF1F-C43077693C30}"/>
                </a:ext>
              </a:extLst>
            </p:cNvPr>
            <p:cNvSpPr/>
            <p:nvPr/>
          </p:nvSpPr>
          <p:spPr>
            <a:xfrm rot="18670540">
              <a:off x="5146977" y="2345933"/>
              <a:ext cx="347058" cy="26113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4782973" y="1896408"/>
              <a:ext cx="562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24379" y="3119694"/>
            <a:ext cx="638515" cy="584775"/>
            <a:chOff x="4324379" y="3119694"/>
            <a:chExt cx="638515" cy="584775"/>
          </a:xfrm>
        </p:grpSpPr>
        <p:sp>
          <p:nvSpPr>
            <p:cNvPr id="6" name="等腰三角形 11">
              <a:extLst>
                <a:ext uri="{FF2B5EF4-FFF2-40B4-BE49-F238E27FC236}">
                  <a16:creationId xmlns:a16="http://schemas.microsoft.com/office/drawing/2014/main" id="{E8D98E11-32AD-4F20-91AB-03054A6E62D2}"/>
                </a:ext>
              </a:extLst>
            </p:cNvPr>
            <p:cNvSpPr/>
            <p:nvPr/>
          </p:nvSpPr>
          <p:spPr>
            <a:xfrm rot="15836149">
              <a:off x="4659641" y="3298434"/>
              <a:ext cx="345372" cy="2611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4324379" y="3119694"/>
              <a:ext cx="470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28362" y="4381903"/>
            <a:ext cx="628390" cy="784976"/>
            <a:chOff x="5028362" y="4381903"/>
            <a:chExt cx="628390" cy="784976"/>
          </a:xfrm>
        </p:grpSpPr>
        <p:sp>
          <p:nvSpPr>
            <p:cNvPr id="7" name="等腰三角形 12">
              <a:extLst>
                <a:ext uri="{FF2B5EF4-FFF2-40B4-BE49-F238E27FC236}">
                  <a16:creationId xmlns:a16="http://schemas.microsoft.com/office/drawing/2014/main" id="{7C7C48C9-129B-453E-8F28-4B8D879D13A5}"/>
                </a:ext>
              </a:extLst>
            </p:cNvPr>
            <p:cNvSpPr/>
            <p:nvPr/>
          </p:nvSpPr>
          <p:spPr>
            <a:xfrm rot="12358297">
              <a:off x="5309696" y="4381903"/>
              <a:ext cx="347056" cy="2611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5028362" y="4582104"/>
              <a:ext cx="562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9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6530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366" y="4526770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542" y="5354911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79811" y="157543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74453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827367" y="17090"/>
            <a:ext cx="4189515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xoám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được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8006572" y="2687486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675783" y="3043093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210385" y="3591791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717097" y="400443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49753" y="3749117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348</Words>
  <Application>Microsoft Office PowerPoint</Application>
  <PresentationFormat>Widescreen</PresentationFormat>
  <Paragraphs>107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76</cp:revision>
  <dcterms:created xsi:type="dcterms:W3CDTF">2021-05-23T15:28:19Z</dcterms:created>
  <dcterms:modified xsi:type="dcterms:W3CDTF">2021-06-24T08:50:27Z</dcterms:modified>
</cp:coreProperties>
</file>