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54"/>
  </p:normalViewPr>
  <p:slideViewPr>
    <p:cSldViewPr snapToGrid="0" snapToObjects="1">
      <p:cViewPr>
        <p:scale>
          <a:sx n="76" d="100"/>
          <a:sy n="76" d="100"/>
        </p:scale>
        <p:origin x="-45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69343-8294-9848-8A07-66F43C9719B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1C7D4-FB18-184C-A62D-E24FD896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3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AE457CB-25EF-455B-830A-35282CFE4EDC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6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lấy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vở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thật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cẩn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thận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3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endParaRPr lang="en-US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1336342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nay!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4400" b="1" i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76946"/>
            <a:ext cx="8229600" cy="685800"/>
          </a:xfrm>
        </p:spPr>
        <p:txBody>
          <a:bodyPr/>
          <a:lstStyle/>
          <a:p>
            <a:r>
              <a:rPr lang="en-US" b="1" i="1" u="sng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QUY TẮC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352735"/>
            <a:ext cx="9144000" cy="3057466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Bước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1: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Đặt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buFontTx/>
              <a:buNone/>
            </a:pP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Bước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2: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buFontTx/>
              <a:buNone/>
            </a:pP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 + Ta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lấy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thứ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từng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thứ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nhất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just">
              <a:buFontTx/>
              <a:buNone/>
            </a:pP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 +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theo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thứ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tự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bắt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đầu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từ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phải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sang </a:t>
            </a:r>
            <a:r>
              <a:rPr 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trái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 .</a:t>
            </a:r>
          </a:p>
          <a:p>
            <a:pPr algn="just">
              <a:buFontTx/>
              <a:buNone/>
            </a:pPr>
            <a:endParaRPr lang="en-US" sz="2400" i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524000" y="1056044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Aft>
                <a:spcPct val="0"/>
              </a:spcAft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Muốn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năm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chữ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chữ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ta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làm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như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8508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33" y="710160"/>
            <a:ext cx="9598826" cy="18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152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18773" y="513567"/>
            <a:ext cx="67640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31 504 x 3                                           23 162 x 4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86" y="429643"/>
            <a:ext cx="8144731" cy="252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1" y="304800"/>
            <a:ext cx="619212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ai đúng</a:t>
            </a:r>
          </a:p>
          <a:p>
            <a:r>
              <a:rPr lang="en-US" sz="3200" b="1" i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đáp án đúng nhất trong các phép tính sau :</a:t>
            </a:r>
            <a:endParaRPr lang="en-US" sz="3200" b="1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041428"/>
            <a:ext cx="2100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12345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x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24690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24692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46920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45252" y="3581400"/>
            <a:ext cx="11986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91396" y="4546216"/>
            <a:ext cx="457200" cy="457200"/>
          </a:xfrm>
          <a:prstGeom prst="ellipse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05864" y="1993029"/>
            <a:ext cx="2057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21315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63985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63945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36984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05864" y="5029200"/>
            <a:ext cx="457200" cy="457200"/>
          </a:xfrm>
          <a:prstGeom prst="ellipse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763064" y="3575538"/>
            <a:ext cx="10949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77200" y="1993029"/>
            <a:ext cx="2133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22132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66312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23696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66396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13298" y="3536850"/>
            <a:ext cx="1143000" cy="58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113541" y="5486400"/>
            <a:ext cx="457200" cy="457200"/>
          </a:xfrm>
          <a:prstGeom prst="ellipse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9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1447801"/>
            <a:ext cx="11237495" cy="365760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None/>
            </a:pPr>
            <a:r>
              <a:rPr lang="en-US" sz="8800" b="1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Chào</a:t>
            </a:r>
            <a:r>
              <a:rPr lang="en-US" sz="8800" b="1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8800" b="1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8800" b="1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8800" b="1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em</a:t>
            </a:r>
            <a:endParaRPr lang="en-US" sz="8800" b="1" i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8325853" y="5630779"/>
            <a:ext cx="1600200" cy="78205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rame_1126cgvjsez56547u5dr6zhcgvhggrfdfsssssss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0588" y="1905000"/>
            <a:ext cx="373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Môn</a:t>
            </a:r>
            <a:r>
              <a:rPr lang="en-US" altLang="en-US" sz="5400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altLang="en-US" sz="5400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Toán</a:t>
            </a:r>
            <a:r>
              <a:rPr lang="en-US" altLang="en-US" sz="5400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endParaRPr lang="en-US" altLang="en-US" sz="5400" i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>
            <a:grpSpLocks/>
          </p:cNvGrpSpPr>
          <p:nvPr/>
        </p:nvGrpSpPr>
        <p:grpSpPr bwMode="auto">
          <a:xfrm>
            <a:off x="1025527" y="1037708"/>
            <a:ext cx="8582026" cy="4413251"/>
            <a:chOff x="341926" y="208486"/>
            <a:chExt cx="11441759" cy="5883467"/>
          </a:xfrm>
        </p:grpSpPr>
        <p:pic>
          <p:nvPicPr>
            <p:cNvPr id="7188" name="1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1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1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1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1280585"/>
            <a:ext cx="16557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40" y="4385733"/>
            <a:ext cx="1736725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2455333"/>
            <a:ext cx="18938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5" y="4057651"/>
            <a:ext cx="23590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3" y="2300817"/>
            <a:ext cx="654050" cy="64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2226735"/>
            <a:ext cx="3429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7" y="2631019"/>
            <a:ext cx="773113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1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7" y="1274235"/>
            <a:ext cx="671513" cy="75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1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2" y="1322919"/>
            <a:ext cx="727075" cy="81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14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7" y="1331386"/>
            <a:ext cx="576263" cy="66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1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2" y="1312334"/>
            <a:ext cx="576263" cy="66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1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04" r="-11008"/>
          <a:stretch>
            <a:fillRect/>
          </a:stretch>
        </p:blipFill>
        <p:spPr bwMode="auto">
          <a:xfrm>
            <a:off x="2871788" y="1471084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40" y="2036233"/>
            <a:ext cx="4352925" cy="26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40" y="1737786"/>
            <a:ext cx="2166937" cy="13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7" y="4047067"/>
            <a:ext cx="4352925" cy="26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9"/>
          <p:cNvSpPr txBox="1">
            <a:spLocks noChangeArrowheads="1"/>
          </p:cNvSpPr>
          <p:nvPr/>
        </p:nvSpPr>
        <p:spPr bwMode="auto">
          <a:xfrm flipH="1">
            <a:off x="3825877" y="2628901"/>
            <a:ext cx="4887913" cy="106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8" tIns="25714" rIns="51428" bIns="25714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FF0000"/>
                </a:solidFill>
                <a:latin typeface="Montserrat ExtraBold"/>
                <a:ea typeface="Microsoft YaHei" pitchFamily="34" charset="-122"/>
                <a:sym typeface="Microsoft YaHei" pitchFamily="34" charset="-122"/>
              </a:rPr>
              <a:t>Khởi động</a:t>
            </a:r>
            <a:endParaRPr lang="zh-CN" altLang="en-US" sz="6600" b="1">
              <a:solidFill>
                <a:srgbClr val="FF0000"/>
              </a:solidFill>
              <a:latin typeface="Montserrat ExtraBold"/>
              <a:ea typeface="Microsoft YaHei" pitchFamily="34" charset="-122"/>
              <a:sym typeface="Microsoft YaHei" pitchFamily="3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710268"/>
            <a:ext cx="3265488" cy="19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03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500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28" y="0"/>
            <a:ext cx="10331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2" y="4866218"/>
            <a:ext cx="1979613" cy="142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8529" y="986135"/>
            <a:ext cx="524720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VƯỢT CHƯỚNG</a:t>
            </a:r>
          </a:p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NGẠI VẬT</a:t>
            </a:r>
          </a:p>
        </p:txBody>
      </p:sp>
      <p:pic>
        <p:nvPicPr>
          <p:cNvPr id="8198" name="Car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27286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Bike Rides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27286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347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1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658" y="0"/>
            <a:ext cx="104973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40" y="5695952"/>
            <a:ext cx="1233487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2" y="4866218"/>
            <a:ext cx="1979613" cy="142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yeahmp3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010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5" y="4326467"/>
            <a:ext cx="12731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Car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010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801535"/>
            <a:ext cx="1416050" cy="12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Callout 15"/>
          <p:cNvSpPr/>
          <p:nvPr/>
        </p:nvSpPr>
        <p:spPr>
          <a:xfrm>
            <a:off x="2413002" y="3240619"/>
            <a:ext cx="1490663" cy="1178983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533900" y="3388785"/>
            <a:ext cx="1987550" cy="372533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2468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33900" y="211667"/>
            <a:ext cx="3733800" cy="685800"/>
          </a:xfrm>
          <a:prstGeom prst="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1234 x 2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59338" y="1123951"/>
            <a:ext cx="2074862" cy="927100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2468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36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1 0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-1 0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9" grpId="0" animBg="1"/>
      <p:bldP spid="9" grpId="1" animBg="1"/>
      <p:bldP spid="15" grpId="0" animBg="1"/>
      <p:bldP spid="15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21336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161)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0828" y="500506"/>
            <a:ext cx="9213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HP001 4H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HP001 4H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HP001 4H" pitchFamily="34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HP001 4H" pitchFamily="34" charset="0"/>
                <a:cs typeface="Times New Roman" panose="02020603050405020304" pitchFamily="18" charset="0"/>
              </a:rPr>
              <a:t>    </a:t>
            </a:r>
            <a:r>
              <a:rPr lang="en-US" sz="4000" b="1" dirty="0" smtClean="0"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HP001 4H" pitchFamily="34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HP001 4H" pitchFamily="34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>
                <a:latin typeface="HP001 4H" pitchFamily="34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HP001 4H" pitchFamily="34" charset="0"/>
                <a:cs typeface="Times New Roman" panose="02020603050405020304" pitchFamily="18" charset="0"/>
              </a:rPr>
              <a:t>2023</a:t>
            </a:r>
            <a:endParaRPr lang="en-US" sz="4000" b="1" dirty="0">
              <a:latin typeface="HP001 4H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726" y="1286537"/>
            <a:ext cx="423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HP001 4H" pitchFamily="34" charset="0"/>
                <a:cs typeface="Times New Roman" panose="02020603050405020304" pitchFamily="18" charset="0"/>
              </a:rPr>
              <a:t>Toán</a:t>
            </a:r>
            <a:endParaRPr lang="en-US" sz="4000" b="1" u="sng" dirty="0">
              <a:latin typeface="HP001 4H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nhac 2 phú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73862" y="5695510"/>
            <a:ext cx="708338" cy="9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67" y="620038"/>
            <a:ext cx="10604814" cy="50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9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74" name="Text Box 42"/>
          <p:cNvSpPr txBox="1">
            <a:spLocks noChangeArrowheads="1"/>
          </p:cNvSpPr>
          <p:nvPr/>
        </p:nvSpPr>
        <p:spPr bwMode="auto">
          <a:xfrm>
            <a:off x="1752600" y="152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0000A4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0000A4"/>
                </a:solidFill>
                <a:latin typeface="Times New Roman" panose="02020603050405020304" pitchFamily="18" charset="0"/>
              </a:rPr>
              <a:t>:   </a:t>
            </a:r>
            <a:r>
              <a:rPr lang="en-US" altLang="en-US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12 415 x 3= </a:t>
            </a:r>
            <a:r>
              <a:rPr lang="en-US" altLang="en-US" b="1" dirty="0">
                <a:solidFill>
                  <a:srgbClr val="0000A4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76882" name="Text Box 50"/>
          <p:cNvSpPr txBox="1">
            <a:spLocks noChangeArrowheads="1"/>
          </p:cNvSpPr>
          <p:nvPr/>
        </p:nvSpPr>
        <p:spPr bwMode="auto">
          <a:xfrm>
            <a:off x="4114800" y="1559044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3 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3" name="Text Box 51"/>
          <p:cNvSpPr txBox="1">
            <a:spLocks noChangeArrowheads="1"/>
          </p:cNvSpPr>
          <p:nvPr/>
        </p:nvSpPr>
        <p:spPr bwMode="auto">
          <a:xfrm>
            <a:off x="4142562" y="2334141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12,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1.</a:t>
            </a:r>
            <a:r>
              <a:rPr lang="en-US" altLang="en-US" sz="2800" b="1" dirty="0" smtClean="0">
                <a:solidFill>
                  <a:srgbClr val="FFFFFF"/>
                </a:solidFill>
                <a:latin typeface="VNI-Times" pitchFamily="2" charset="0"/>
              </a:rPr>
              <a:t> 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4" name="Text Box 52"/>
          <p:cNvSpPr txBox="1">
            <a:spLocks noChangeArrowheads="1"/>
          </p:cNvSpPr>
          <p:nvPr/>
        </p:nvSpPr>
        <p:spPr bwMode="auto">
          <a:xfrm>
            <a:off x="4117964" y="853281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15, 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6" name="Text Box 54"/>
          <p:cNvSpPr txBox="1">
            <a:spLocks noChangeArrowheads="1"/>
          </p:cNvSpPr>
          <p:nvPr/>
        </p:nvSpPr>
        <p:spPr bwMode="auto">
          <a:xfrm>
            <a:off x="4093412" y="3010599"/>
            <a:ext cx="6115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6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7,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7 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7" name="Text Box 55"/>
          <p:cNvSpPr txBox="1">
            <a:spLocks noChangeArrowheads="1"/>
          </p:cNvSpPr>
          <p:nvPr/>
        </p:nvSpPr>
        <p:spPr bwMode="auto">
          <a:xfrm>
            <a:off x="4136112" y="3697892"/>
            <a:ext cx="647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3,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3.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8" name="Text Box 56"/>
          <p:cNvSpPr txBox="1">
            <a:spLocks noChangeArrowheads="1"/>
          </p:cNvSpPr>
          <p:nvPr/>
        </p:nvSpPr>
        <p:spPr bwMode="auto">
          <a:xfrm>
            <a:off x="2895600" y="311830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9" name="Text Box 57"/>
          <p:cNvSpPr txBox="1">
            <a:spLocks noChangeArrowheads="1"/>
          </p:cNvSpPr>
          <p:nvPr/>
        </p:nvSpPr>
        <p:spPr bwMode="auto">
          <a:xfrm>
            <a:off x="2002502" y="309086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90" name="Text Box 58"/>
          <p:cNvSpPr txBox="1">
            <a:spLocks noChangeArrowheads="1"/>
          </p:cNvSpPr>
          <p:nvPr/>
        </p:nvSpPr>
        <p:spPr bwMode="auto">
          <a:xfrm>
            <a:off x="2216071" y="3095624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91" name="Text Box 59"/>
          <p:cNvSpPr txBox="1">
            <a:spLocks noChangeArrowheads="1"/>
          </p:cNvSpPr>
          <p:nvPr/>
        </p:nvSpPr>
        <p:spPr bwMode="auto">
          <a:xfrm>
            <a:off x="2714128" y="311830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92" name="Text Box 60"/>
          <p:cNvSpPr txBox="1">
            <a:spLocks noChangeArrowheads="1"/>
          </p:cNvSpPr>
          <p:nvPr/>
        </p:nvSpPr>
        <p:spPr bwMode="auto">
          <a:xfrm>
            <a:off x="2500561" y="3109158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95" name="Text Box 63"/>
          <p:cNvSpPr txBox="1">
            <a:spLocks noChangeArrowheads="1"/>
          </p:cNvSpPr>
          <p:nvPr/>
        </p:nvSpPr>
        <p:spPr bwMode="auto">
          <a:xfrm>
            <a:off x="2275662" y="4777913"/>
            <a:ext cx="4793972" cy="52322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1800" b="1" dirty="0">
                <a:solidFill>
                  <a:srgbClr val="FF0000"/>
                </a:solidFill>
                <a:latin typeface="VNI-Times" pitchFamily="2" charset="0"/>
              </a:rPr>
              <a:t>: </a:t>
            </a:r>
            <a:r>
              <a:rPr lang="en-US" altLang="en-US" sz="18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12 415 x 3 = 37 245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78" name="Text Box 46"/>
          <p:cNvSpPr txBox="1">
            <a:spLocks noChangeArrowheads="1"/>
          </p:cNvSpPr>
          <p:nvPr/>
        </p:nvSpPr>
        <p:spPr bwMode="auto">
          <a:xfrm>
            <a:off x="1524000" y="23622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srgbClr val="0000A4"/>
                </a:solidFill>
                <a:latin typeface="VNI-Times" pitchFamily="2" charset="0"/>
              </a:rPr>
              <a:t>x</a:t>
            </a:r>
          </a:p>
        </p:txBody>
      </p:sp>
      <p:sp>
        <p:nvSpPr>
          <p:cNvPr id="376877" name="Text Box 45"/>
          <p:cNvSpPr txBox="1">
            <a:spLocks noChangeArrowheads="1"/>
          </p:cNvSpPr>
          <p:nvPr/>
        </p:nvSpPr>
        <p:spPr bwMode="auto">
          <a:xfrm>
            <a:off x="1981200" y="2057401"/>
            <a:ext cx="144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12 415</a:t>
            </a:r>
            <a:endParaRPr lang="en-US" altLang="en-US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79" name="Text Box 47"/>
          <p:cNvSpPr txBox="1">
            <a:spLocks noChangeArrowheads="1"/>
          </p:cNvSpPr>
          <p:nvPr/>
        </p:nvSpPr>
        <p:spPr bwMode="auto">
          <a:xfrm>
            <a:off x="2438400" y="2481264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6880" name="Line 48"/>
          <p:cNvSpPr>
            <a:spLocks noChangeShapeType="1"/>
          </p:cNvSpPr>
          <p:nvPr/>
        </p:nvSpPr>
        <p:spPr bwMode="auto">
          <a:xfrm flipV="1">
            <a:off x="2057400" y="3048000"/>
            <a:ext cx="1066800" cy="79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8" name="Text Box 77"/>
          <p:cNvSpPr txBox="1">
            <a:spLocks noChangeArrowheads="1"/>
          </p:cNvSpPr>
          <p:nvPr/>
        </p:nvSpPr>
        <p:spPr bwMode="auto">
          <a:xfrm>
            <a:off x="8229600" y="2278063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b="1" u="sng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376910" name="Rectangle 78"/>
          <p:cNvSpPr>
            <a:spLocks noChangeArrowheads="1"/>
          </p:cNvSpPr>
          <p:nvPr/>
        </p:nvSpPr>
        <p:spPr bwMode="auto">
          <a:xfrm>
            <a:off x="7069634" y="846421"/>
            <a:ext cx="230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5,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1.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911" name="Text Box 79"/>
          <p:cNvSpPr txBox="1">
            <a:spLocks noChangeArrowheads="1"/>
          </p:cNvSpPr>
          <p:nvPr/>
        </p:nvSpPr>
        <p:spPr bwMode="auto">
          <a:xfrm>
            <a:off x="6201020" y="1575257"/>
            <a:ext cx="46289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4,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1" name="Text Box 80"/>
          <p:cNvSpPr txBox="1">
            <a:spLocks noChangeArrowheads="1"/>
          </p:cNvSpPr>
          <p:nvPr/>
        </p:nvSpPr>
        <p:spPr bwMode="auto">
          <a:xfrm>
            <a:off x="4376738" y="3179572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7194" name="Text Box 83"/>
          <p:cNvSpPr txBox="1">
            <a:spLocks noChangeArrowheads="1"/>
          </p:cNvSpPr>
          <p:nvPr/>
        </p:nvSpPr>
        <p:spPr bwMode="auto">
          <a:xfrm>
            <a:off x="4648200" y="5707063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2143125" y="5699446"/>
            <a:ext cx="86868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=&gt; </a:t>
            </a:r>
            <a:r>
              <a:rPr lang="en-US" sz="28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Lưu</a:t>
            </a:r>
            <a:r>
              <a:rPr lang="en-US" sz="2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ý</a:t>
            </a:r>
            <a:r>
              <a:rPr lang="en-US" sz="2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phép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có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cần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sô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́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vào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kết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quả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lần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liền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79426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6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6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74" grpId="0"/>
      <p:bldP spid="376882" grpId="0"/>
      <p:bldP spid="376883" grpId="0"/>
      <p:bldP spid="376884" grpId="0"/>
      <p:bldP spid="376886" grpId="0"/>
      <p:bldP spid="376887" grpId="0"/>
      <p:bldP spid="376888" grpId="0"/>
      <p:bldP spid="376889" grpId="0"/>
      <p:bldP spid="376890" grpId="0"/>
      <p:bldP spid="376891" grpId="0"/>
      <p:bldP spid="376892" grpId="0"/>
      <p:bldP spid="376895" grpId="0" animBg="1"/>
      <p:bldP spid="376878" grpId="0"/>
      <p:bldP spid="376877" grpId="0"/>
      <p:bldP spid="376879" grpId="0"/>
      <p:bldP spid="376880" grpId="0" animBg="1"/>
      <p:bldP spid="376910" grpId="0"/>
      <p:bldP spid="376911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6096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Ví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dụ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:   21526 x 7 = ?</a:t>
            </a:r>
          </a:p>
          <a:p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            21 526</a:t>
            </a:r>
          </a:p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         x</a:t>
            </a:r>
          </a:p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                   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4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0" y="3343422"/>
            <a:ext cx="1371600" cy="0"/>
          </a:xfrm>
          <a:prstGeom prst="line">
            <a:avLst/>
          </a:prstGeom>
          <a:ln w="38100">
            <a:solidFill>
              <a:srgbClr val="773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43400" y="419100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99"/>
                </a:solidFill>
                <a:latin typeface="Times New Roman" charset="0"/>
                <a:ea typeface="Times New Roman" charset="0"/>
                <a:cs typeface="Times New Roman" charset="0"/>
              </a:rPr>
              <a:t>Vậy</a:t>
            </a:r>
            <a:r>
              <a:rPr lang="en-US" sz="3600" b="1" dirty="0">
                <a:solidFill>
                  <a:srgbClr val="003399"/>
                </a:solidFill>
                <a:latin typeface="Times New Roman" charset="0"/>
                <a:ea typeface="Times New Roman" charset="0"/>
                <a:cs typeface="Times New Roman" charset="0"/>
              </a:rPr>
              <a:t>: 21526 x 4 = 86104</a:t>
            </a:r>
          </a:p>
        </p:txBody>
      </p:sp>
      <p:sp>
        <p:nvSpPr>
          <p:cNvPr id="6" name="Text Box 57">
            <a:extLst>
              <a:ext uri="{FF2B5EF4-FFF2-40B4-BE49-F238E27FC236}">
                <a16:creationId xmlns="" xmlns:a16="http://schemas.microsoft.com/office/drawing/2014/main" id="{78273A6C-2750-4246-92FA-093805C31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895" y="334342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" name="Text Box 57">
            <a:extLst>
              <a:ext uri="{FF2B5EF4-FFF2-40B4-BE49-F238E27FC236}">
                <a16:creationId xmlns="" xmlns:a16="http://schemas.microsoft.com/office/drawing/2014/main" id="{0A6EACF7-3AD6-3A4F-8490-CCEC99EA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342" y="334342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" name="Text Box 57">
            <a:extLst>
              <a:ext uri="{FF2B5EF4-FFF2-40B4-BE49-F238E27FC236}">
                <a16:creationId xmlns="" xmlns:a16="http://schemas.microsoft.com/office/drawing/2014/main" id="{6B2CF34F-1CD2-C342-B9CC-8BE39A8E9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789" y="334342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57">
            <a:extLst>
              <a:ext uri="{FF2B5EF4-FFF2-40B4-BE49-F238E27FC236}">
                <a16:creationId xmlns="" xmlns:a16="http://schemas.microsoft.com/office/drawing/2014/main" id="{36CE5080-448B-1E44-BD05-8AAA43473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34342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 Box 57">
            <a:extLst>
              <a:ext uri="{FF2B5EF4-FFF2-40B4-BE49-F238E27FC236}">
                <a16:creationId xmlns="" xmlns:a16="http://schemas.microsoft.com/office/drawing/2014/main" id="{4E6BD43D-E4A0-4C4C-BDA5-3CA0BB5FB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329" y="3343422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143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</TotalTime>
  <Words>370</Words>
  <Application>Microsoft Office PowerPoint</Application>
  <PresentationFormat>Custom</PresentationFormat>
  <Paragraphs>84</Paragraphs>
  <Slides>15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Wisp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TẮC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Microsoft Office User</dc:creator>
  <cp:lastModifiedBy>SKY</cp:lastModifiedBy>
  <cp:revision>4</cp:revision>
  <dcterms:created xsi:type="dcterms:W3CDTF">2022-04-06T12:25:48Z</dcterms:created>
  <dcterms:modified xsi:type="dcterms:W3CDTF">2023-01-17T06:43:12Z</dcterms:modified>
</cp:coreProperties>
</file>