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57" r:id="rId3"/>
    <p:sldId id="258" r:id="rId4"/>
    <p:sldId id="263" r:id="rId5"/>
    <p:sldId id="264" r:id="rId6"/>
    <p:sldId id="271" r:id="rId7"/>
    <p:sldId id="260" r:id="rId8"/>
    <p:sldId id="261" r:id="rId9"/>
    <p:sldId id="262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FF"/>
    <a:srgbClr val="00FF00"/>
    <a:srgbClr val="E16DDB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FF6FD8-6FD5-4245-A234-532CD67BF9FD}" type="doc">
      <dgm:prSet loTypeId="urn:microsoft.com/office/officeart/2005/8/layout/p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EB7B2CA-3101-4B3D-A8D7-1E97E9E30720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</a:p>
        <a:p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Tuyên</a:t>
          </a:r>
          <a:endParaRPr lang="en-US" sz="3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12A4E4-81E8-45E1-BDA6-0D959FDFA93D}" type="parTrans" cxnId="{07D88F39-6BEE-4867-ABBB-8DF425BAFF0A}">
      <dgm:prSet/>
      <dgm:spPr/>
      <dgm:t>
        <a:bodyPr/>
        <a:lstStyle/>
        <a:p>
          <a:endParaRPr lang="en-US"/>
        </a:p>
      </dgm:t>
    </dgm:pt>
    <dgm:pt modelId="{6ED06C52-0B05-4AD9-B0B5-03E267F53A9A}" type="sibTrans" cxnId="{07D88F39-6BEE-4867-ABBB-8DF425BAFF0A}">
      <dgm:prSet/>
      <dgm:spPr/>
      <dgm:t>
        <a:bodyPr/>
        <a:lstStyle/>
        <a:p>
          <a:endParaRPr lang="en-US"/>
        </a:p>
      </dgm:t>
    </dgm:pt>
    <dgm:pt modelId="{974D8A53-1ABE-4CC6-B1A1-1D79E4B6E5B2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4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</a:p>
        <a:p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Xuân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endParaRPr lang="en-US" sz="3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C62B52-9416-4B76-855C-316EBEA93B71}" type="parTrans" cxnId="{A70BA9B7-184F-4EFF-A5D3-1A36464BF479}">
      <dgm:prSet/>
      <dgm:spPr/>
      <dgm:t>
        <a:bodyPr/>
        <a:lstStyle/>
        <a:p>
          <a:endParaRPr lang="en-US"/>
        </a:p>
      </dgm:t>
    </dgm:pt>
    <dgm:pt modelId="{476C98D8-8925-4767-A1F5-06BC6BE8473D}" type="sibTrans" cxnId="{A70BA9B7-184F-4EFF-A5D3-1A36464BF479}">
      <dgm:prSet/>
      <dgm:spPr/>
      <dgm:t>
        <a:bodyPr/>
        <a:lstStyle/>
        <a:p>
          <a:endParaRPr lang="en-US"/>
        </a:p>
      </dgm:t>
    </dgm:pt>
    <dgm:pt modelId="{CD575FDC-52F6-4379-A5B5-A3476B1F6252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4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</a:p>
        <a:p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Hoàng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endParaRPr lang="en-US" sz="3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78E0CB-6E90-4F4E-BACF-6274CCC118F0}" type="parTrans" cxnId="{8FE6A36D-8C7B-4EE6-83AC-D9A3B1E4A45E}">
      <dgm:prSet/>
      <dgm:spPr/>
      <dgm:t>
        <a:bodyPr/>
        <a:lstStyle/>
        <a:p>
          <a:endParaRPr lang="en-US"/>
        </a:p>
      </dgm:t>
    </dgm:pt>
    <dgm:pt modelId="{2F32B728-A0A2-4FC9-8EB1-763BC874DF5F}" type="sibTrans" cxnId="{8FE6A36D-8C7B-4EE6-83AC-D9A3B1E4A45E}">
      <dgm:prSet/>
      <dgm:spPr/>
      <dgm:t>
        <a:bodyPr/>
        <a:lstStyle/>
        <a:p>
          <a:endParaRPr lang="en-US"/>
        </a:p>
      </dgm:t>
    </dgm:pt>
    <dgm:pt modelId="{FAC7BD29-0CC0-439F-BC23-0DC638B4A6A3}" type="pres">
      <dgm:prSet presAssocID="{FBFF6FD8-6FD5-4245-A234-532CD67BF9F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7E0602-9A04-4C89-BD33-8C9211ED1999}" type="pres">
      <dgm:prSet presAssocID="{FBFF6FD8-6FD5-4245-A234-532CD67BF9FD}" presName="bkgdShp" presStyleLbl="alignAccFollowNode1" presStyleIdx="0" presStyleCnt="1" custLinFactNeighborX="-1821" custLinFactNeighborY="29192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51032E47-DFA8-482B-9ACF-E1DFFB7C4E27}" type="pres">
      <dgm:prSet presAssocID="{FBFF6FD8-6FD5-4245-A234-532CD67BF9FD}" presName="linComp" presStyleCnt="0"/>
      <dgm:spPr/>
      <dgm:t>
        <a:bodyPr/>
        <a:lstStyle/>
        <a:p>
          <a:endParaRPr lang="en-US"/>
        </a:p>
      </dgm:t>
    </dgm:pt>
    <dgm:pt modelId="{990CED73-7498-4381-9E73-544A50B8AE96}" type="pres">
      <dgm:prSet presAssocID="{AEB7B2CA-3101-4B3D-A8D7-1E97E9E30720}" presName="compNode" presStyleCnt="0"/>
      <dgm:spPr/>
      <dgm:t>
        <a:bodyPr/>
        <a:lstStyle/>
        <a:p>
          <a:endParaRPr lang="en-US"/>
        </a:p>
      </dgm:t>
    </dgm:pt>
    <dgm:pt modelId="{0D276793-7CF4-4061-BCC8-5D53E30ECE25}" type="pres">
      <dgm:prSet presAssocID="{AEB7B2CA-3101-4B3D-A8D7-1E97E9E3072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926713-B70B-4EA1-8528-B45E5180B1ED}" type="pres">
      <dgm:prSet presAssocID="{AEB7B2CA-3101-4B3D-A8D7-1E97E9E30720}" presName="invisiNode" presStyleLbl="node1" presStyleIdx="0" presStyleCnt="3"/>
      <dgm:spPr/>
      <dgm:t>
        <a:bodyPr/>
        <a:lstStyle/>
        <a:p>
          <a:endParaRPr lang="en-US"/>
        </a:p>
      </dgm:t>
    </dgm:pt>
    <dgm:pt modelId="{EF15018B-274F-4D70-A6C9-5C6C57E4C3BE}" type="pres">
      <dgm:prSet presAssocID="{AEB7B2CA-3101-4B3D-A8D7-1E97E9E30720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333AAE9-7D78-432A-BD64-5026E0EA6179}" type="pres">
      <dgm:prSet presAssocID="{6ED06C52-0B05-4AD9-B0B5-03E267F53A9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80EDCB0-F8B2-4295-BC0F-4EAA9BCBFDEE}" type="pres">
      <dgm:prSet presAssocID="{974D8A53-1ABE-4CC6-B1A1-1D79E4B6E5B2}" presName="compNode" presStyleCnt="0"/>
      <dgm:spPr/>
      <dgm:t>
        <a:bodyPr/>
        <a:lstStyle/>
        <a:p>
          <a:endParaRPr lang="en-US"/>
        </a:p>
      </dgm:t>
    </dgm:pt>
    <dgm:pt modelId="{355A1587-CF1C-4451-9400-471730529666}" type="pres">
      <dgm:prSet presAssocID="{974D8A53-1ABE-4CC6-B1A1-1D79E4B6E5B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BBFAA5-4AFB-4F6A-B6AF-735859EED010}" type="pres">
      <dgm:prSet presAssocID="{974D8A53-1ABE-4CC6-B1A1-1D79E4B6E5B2}" presName="invisiNode" presStyleLbl="node1" presStyleIdx="1" presStyleCnt="3"/>
      <dgm:spPr/>
      <dgm:t>
        <a:bodyPr/>
        <a:lstStyle/>
        <a:p>
          <a:endParaRPr lang="en-US"/>
        </a:p>
      </dgm:t>
    </dgm:pt>
    <dgm:pt modelId="{7BF4098E-1315-4249-B696-80509CE5A2C1}" type="pres">
      <dgm:prSet presAssocID="{974D8A53-1ABE-4CC6-B1A1-1D79E4B6E5B2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806C9EA-EF36-49DD-8370-068414EB8ADA}" type="pres">
      <dgm:prSet presAssocID="{476C98D8-8925-4767-A1F5-06BC6BE8473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16B3497-02A2-4A96-AD65-5396C4669A85}" type="pres">
      <dgm:prSet presAssocID="{CD575FDC-52F6-4379-A5B5-A3476B1F6252}" presName="compNode" presStyleCnt="0"/>
      <dgm:spPr/>
      <dgm:t>
        <a:bodyPr/>
        <a:lstStyle/>
        <a:p>
          <a:endParaRPr lang="en-US"/>
        </a:p>
      </dgm:t>
    </dgm:pt>
    <dgm:pt modelId="{56E88A77-8735-4868-A042-BD1095F20997}" type="pres">
      <dgm:prSet presAssocID="{CD575FDC-52F6-4379-A5B5-A3476B1F625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208314-658A-4450-A708-EA82B49ADDB4}" type="pres">
      <dgm:prSet presAssocID="{CD575FDC-52F6-4379-A5B5-A3476B1F6252}" presName="invisiNode" presStyleLbl="node1" presStyleIdx="2" presStyleCnt="3"/>
      <dgm:spPr/>
      <dgm:t>
        <a:bodyPr/>
        <a:lstStyle/>
        <a:p>
          <a:endParaRPr lang="en-US"/>
        </a:p>
      </dgm:t>
    </dgm:pt>
    <dgm:pt modelId="{87B0E37E-E9F4-4BED-B85B-173D29931B19}" type="pres">
      <dgm:prSet presAssocID="{CD575FDC-52F6-4379-A5B5-A3476B1F6252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E64D437E-7CB5-4E33-BF34-40722397F943}" type="presOf" srcId="{476C98D8-8925-4767-A1F5-06BC6BE8473D}" destId="{1806C9EA-EF36-49DD-8370-068414EB8ADA}" srcOrd="0" destOrd="0" presId="urn:microsoft.com/office/officeart/2005/8/layout/pList2"/>
    <dgm:cxn modelId="{ECBE5D50-2EAC-4F64-904A-494C6F930BF8}" type="presOf" srcId="{974D8A53-1ABE-4CC6-B1A1-1D79E4B6E5B2}" destId="{355A1587-CF1C-4451-9400-471730529666}" srcOrd="0" destOrd="0" presId="urn:microsoft.com/office/officeart/2005/8/layout/pList2"/>
    <dgm:cxn modelId="{A70BA9B7-184F-4EFF-A5D3-1A36464BF479}" srcId="{FBFF6FD8-6FD5-4245-A234-532CD67BF9FD}" destId="{974D8A53-1ABE-4CC6-B1A1-1D79E4B6E5B2}" srcOrd="1" destOrd="0" parTransId="{41C62B52-9416-4B76-855C-316EBEA93B71}" sibTransId="{476C98D8-8925-4767-A1F5-06BC6BE8473D}"/>
    <dgm:cxn modelId="{07D88F39-6BEE-4867-ABBB-8DF425BAFF0A}" srcId="{FBFF6FD8-6FD5-4245-A234-532CD67BF9FD}" destId="{AEB7B2CA-3101-4B3D-A8D7-1E97E9E30720}" srcOrd="0" destOrd="0" parTransId="{0012A4E4-81E8-45E1-BDA6-0D959FDFA93D}" sibTransId="{6ED06C52-0B05-4AD9-B0B5-03E267F53A9A}"/>
    <dgm:cxn modelId="{BA4A0671-5F94-49F5-8B7A-FAB3CDB4592F}" type="presOf" srcId="{AEB7B2CA-3101-4B3D-A8D7-1E97E9E30720}" destId="{0D276793-7CF4-4061-BCC8-5D53E30ECE25}" srcOrd="0" destOrd="0" presId="urn:microsoft.com/office/officeart/2005/8/layout/pList2"/>
    <dgm:cxn modelId="{8FE6A36D-8C7B-4EE6-83AC-D9A3B1E4A45E}" srcId="{FBFF6FD8-6FD5-4245-A234-532CD67BF9FD}" destId="{CD575FDC-52F6-4379-A5B5-A3476B1F6252}" srcOrd="2" destOrd="0" parTransId="{3278E0CB-6E90-4F4E-BACF-6274CCC118F0}" sibTransId="{2F32B728-A0A2-4FC9-8EB1-763BC874DF5F}"/>
    <dgm:cxn modelId="{9A7B1AE0-AD39-4AE5-9E60-6FA3BB3BD8AD}" type="presOf" srcId="{CD575FDC-52F6-4379-A5B5-A3476B1F6252}" destId="{56E88A77-8735-4868-A042-BD1095F20997}" srcOrd="0" destOrd="0" presId="urn:microsoft.com/office/officeart/2005/8/layout/pList2"/>
    <dgm:cxn modelId="{0E9E2619-A74C-40A0-9C12-1A279F72DB73}" type="presOf" srcId="{FBFF6FD8-6FD5-4245-A234-532CD67BF9FD}" destId="{FAC7BD29-0CC0-439F-BC23-0DC638B4A6A3}" srcOrd="0" destOrd="0" presId="urn:microsoft.com/office/officeart/2005/8/layout/pList2"/>
    <dgm:cxn modelId="{234779EA-8F60-41E3-B700-72723E82ADC2}" type="presOf" srcId="{6ED06C52-0B05-4AD9-B0B5-03E267F53A9A}" destId="{8333AAE9-7D78-432A-BD64-5026E0EA6179}" srcOrd="0" destOrd="0" presId="urn:microsoft.com/office/officeart/2005/8/layout/pList2"/>
    <dgm:cxn modelId="{61F215FE-1B20-4FF8-9288-F8CE846E5DBC}" type="presParOf" srcId="{FAC7BD29-0CC0-439F-BC23-0DC638B4A6A3}" destId="{B77E0602-9A04-4C89-BD33-8C9211ED1999}" srcOrd="0" destOrd="0" presId="urn:microsoft.com/office/officeart/2005/8/layout/pList2"/>
    <dgm:cxn modelId="{E64AE3E8-710B-4A55-9347-BB81486325CF}" type="presParOf" srcId="{FAC7BD29-0CC0-439F-BC23-0DC638B4A6A3}" destId="{51032E47-DFA8-482B-9ACF-E1DFFB7C4E27}" srcOrd="1" destOrd="0" presId="urn:microsoft.com/office/officeart/2005/8/layout/pList2"/>
    <dgm:cxn modelId="{5F9D83CE-FE30-49D4-AD8E-1841D6CAA0B5}" type="presParOf" srcId="{51032E47-DFA8-482B-9ACF-E1DFFB7C4E27}" destId="{990CED73-7498-4381-9E73-544A50B8AE96}" srcOrd="0" destOrd="0" presId="urn:microsoft.com/office/officeart/2005/8/layout/pList2"/>
    <dgm:cxn modelId="{4BF18188-82A0-47A5-AAFA-12A07F7E15B2}" type="presParOf" srcId="{990CED73-7498-4381-9E73-544A50B8AE96}" destId="{0D276793-7CF4-4061-BCC8-5D53E30ECE25}" srcOrd="0" destOrd="0" presId="urn:microsoft.com/office/officeart/2005/8/layout/pList2"/>
    <dgm:cxn modelId="{7A900FE9-1C74-4852-8D90-B7E1F3A60DDA}" type="presParOf" srcId="{990CED73-7498-4381-9E73-544A50B8AE96}" destId="{B5926713-B70B-4EA1-8528-B45E5180B1ED}" srcOrd="1" destOrd="0" presId="urn:microsoft.com/office/officeart/2005/8/layout/pList2"/>
    <dgm:cxn modelId="{7BA3D2AC-59B9-47EA-A762-D9DC2C735925}" type="presParOf" srcId="{990CED73-7498-4381-9E73-544A50B8AE96}" destId="{EF15018B-274F-4D70-A6C9-5C6C57E4C3BE}" srcOrd="2" destOrd="0" presId="urn:microsoft.com/office/officeart/2005/8/layout/pList2"/>
    <dgm:cxn modelId="{FC1F0645-E645-4987-A0FB-795C4DED9442}" type="presParOf" srcId="{51032E47-DFA8-482B-9ACF-E1DFFB7C4E27}" destId="{8333AAE9-7D78-432A-BD64-5026E0EA6179}" srcOrd="1" destOrd="0" presId="urn:microsoft.com/office/officeart/2005/8/layout/pList2"/>
    <dgm:cxn modelId="{3368CFAE-E34C-46CD-802C-1F418C50ADBC}" type="presParOf" srcId="{51032E47-DFA8-482B-9ACF-E1DFFB7C4E27}" destId="{780EDCB0-F8B2-4295-BC0F-4EAA9BCBFDEE}" srcOrd="2" destOrd="0" presId="urn:microsoft.com/office/officeart/2005/8/layout/pList2"/>
    <dgm:cxn modelId="{9F57F247-7ABC-4D59-9DBD-84CD04859AC3}" type="presParOf" srcId="{780EDCB0-F8B2-4295-BC0F-4EAA9BCBFDEE}" destId="{355A1587-CF1C-4451-9400-471730529666}" srcOrd="0" destOrd="0" presId="urn:microsoft.com/office/officeart/2005/8/layout/pList2"/>
    <dgm:cxn modelId="{A913C488-CF82-4B78-95E0-4E1BFC53EF61}" type="presParOf" srcId="{780EDCB0-F8B2-4295-BC0F-4EAA9BCBFDEE}" destId="{07BBFAA5-4AFB-4F6A-B6AF-735859EED010}" srcOrd="1" destOrd="0" presId="urn:microsoft.com/office/officeart/2005/8/layout/pList2"/>
    <dgm:cxn modelId="{479F4169-464C-4EEF-9554-3AF96B5B518E}" type="presParOf" srcId="{780EDCB0-F8B2-4295-BC0F-4EAA9BCBFDEE}" destId="{7BF4098E-1315-4249-B696-80509CE5A2C1}" srcOrd="2" destOrd="0" presId="urn:microsoft.com/office/officeart/2005/8/layout/pList2"/>
    <dgm:cxn modelId="{3BC412DC-03EB-4CBC-8F92-55AFA9B3DFDB}" type="presParOf" srcId="{51032E47-DFA8-482B-9ACF-E1DFFB7C4E27}" destId="{1806C9EA-EF36-49DD-8370-068414EB8ADA}" srcOrd="3" destOrd="0" presId="urn:microsoft.com/office/officeart/2005/8/layout/pList2"/>
    <dgm:cxn modelId="{92FBAB21-6E0C-4B3C-A53B-733482ADA12B}" type="presParOf" srcId="{51032E47-DFA8-482B-9ACF-E1DFFB7C4E27}" destId="{216B3497-02A2-4A96-AD65-5396C4669A85}" srcOrd="4" destOrd="0" presId="urn:microsoft.com/office/officeart/2005/8/layout/pList2"/>
    <dgm:cxn modelId="{79367D0F-0CD8-4E4E-9C85-687F27F2BED3}" type="presParOf" srcId="{216B3497-02A2-4A96-AD65-5396C4669A85}" destId="{56E88A77-8735-4868-A042-BD1095F20997}" srcOrd="0" destOrd="0" presId="urn:microsoft.com/office/officeart/2005/8/layout/pList2"/>
    <dgm:cxn modelId="{9A3C0DDF-BBA8-4709-BF57-0A3C64F8AEA7}" type="presParOf" srcId="{216B3497-02A2-4A96-AD65-5396C4669A85}" destId="{F6208314-658A-4450-A708-EA82B49ADDB4}" srcOrd="1" destOrd="0" presId="urn:microsoft.com/office/officeart/2005/8/layout/pList2"/>
    <dgm:cxn modelId="{E7921FF6-C994-44F0-863E-7D025D28011E}" type="presParOf" srcId="{216B3497-02A2-4A96-AD65-5396C4669A85}" destId="{87B0E37E-E9F4-4BED-B85B-173D29931B1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E0602-9A04-4C89-BD33-8C9211ED1999}">
      <dsp:nvSpPr>
        <dsp:cNvPr id="0" name=""/>
        <dsp:cNvSpPr/>
      </dsp:nvSpPr>
      <dsp:spPr>
        <a:xfrm>
          <a:off x="0" y="722470"/>
          <a:ext cx="7952476" cy="247489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9050" cap="rnd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5018B-274F-4D70-A6C9-5C6C57E4C3BE}">
      <dsp:nvSpPr>
        <dsp:cNvPr id="0" name=""/>
        <dsp:cNvSpPr/>
      </dsp:nvSpPr>
      <dsp:spPr>
        <a:xfrm>
          <a:off x="238574" y="329985"/>
          <a:ext cx="2336039" cy="18149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76793-7CF4-4061-BCC8-5D53E30ECE25}">
      <dsp:nvSpPr>
        <dsp:cNvPr id="0" name=""/>
        <dsp:cNvSpPr/>
      </dsp:nvSpPr>
      <dsp:spPr>
        <a:xfrm rot="10800000">
          <a:off x="238574" y="2474891"/>
          <a:ext cx="2336039" cy="3024867"/>
        </a:xfrm>
        <a:prstGeom prst="round2SameRect">
          <a:avLst>
            <a:gd name="adj1" fmla="val 10500"/>
            <a:gd name="adj2" fmla="val 0"/>
          </a:avLst>
        </a:prstGeom>
        <a:solidFill>
          <a:srgbClr val="FFFF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Tuyên</a:t>
          </a:r>
          <a:endParaRPr lang="en-US" sz="3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10415" y="2474891"/>
        <a:ext cx="2192357" cy="2953026"/>
      </dsp:txXfrm>
    </dsp:sp>
    <dsp:sp modelId="{7BF4098E-1315-4249-B696-80509CE5A2C1}">
      <dsp:nvSpPr>
        <dsp:cNvPr id="0" name=""/>
        <dsp:cNvSpPr/>
      </dsp:nvSpPr>
      <dsp:spPr>
        <a:xfrm>
          <a:off x="2808218" y="329985"/>
          <a:ext cx="2336039" cy="18149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A1587-CF1C-4451-9400-471730529666}">
      <dsp:nvSpPr>
        <dsp:cNvPr id="0" name=""/>
        <dsp:cNvSpPr/>
      </dsp:nvSpPr>
      <dsp:spPr>
        <a:xfrm rot="10800000">
          <a:off x="2808218" y="2474891"/>
          <a:ext cx="2336039" cy="3024867"/>
        </a:xfrm>
        <a:prstGeom prst="round2SameRect">
          <a:avLst>
            <a:gd name="adj1" fmla="val 10500"/>
            <a:gd name="adj2" fmla="val 0"/>
          </a:avLst>
        </a:prstGeom>
        <a:solidFill>
          <a:srgbClr val="FFFF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t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</a:p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Xuân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endParaRPr lang="en-US" sz="3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880059" y="2474891"/>
        <a:ext cx="2192357" cy="2953026"/>
      </dsp:txXfrm>
    </dsp:sp>
    <dsp:sp modelId="{87B0E37E-E9F4-4BED-B85B-173D29931B19}">
      <dsp:nvSpPr>
        <dsp:cNvPr id="0" name=""/>
        <dsp:cNvSpPr/>
      </dsp:nvSpPr>
      <dsp:spPr>
        <a:xfrm>
          <a:off x="5377861" y="329985"/>
          <a:ext cx="2336039" cy="18149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88A77-8735-4868-A042-BD1095F20997}">
      <dsp:nvSpPr>
        <dsp:cNvPr id="0" name=""/>
        <dsp:cNvSpPr/>
      </dsp:nvSpPr>
      <dsp:spPr>
        <a:xfrm rot="10800000">
          <a:off x="5377861" y="2474891"/>
          <a:ext cx="2336039" cy="3024867"/>
        </a:xfrm>
        <a:prstGeom prst="round2SameRect">
          <a:avLst>
            <a:gd name="adj1" fmla="val 10500"/>
            <a:gd name="adj2" fmla="val 0"/>
          </a:avLst>
        </a:prstGeom>
        <a:solidFill>
          <a:srgbClr val="FFFF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t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</a:p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Hoàng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endParaRPr lang="en-US" sz="3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449702" y="2474891"/>
        <a:ext cx="2192357" cy="2953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9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9277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65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611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91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49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11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68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1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71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9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7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9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5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CBCA8-92AF-442C-BF24-66F59390F48F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38732E7-A0BF-4793-8ECA-7BD33747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2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9989" y="1877668"/>
            <a:ext cx="5653359" cy="3570708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7200" b="1" dirty="0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7200" b="1" dirty="0"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Clip nghệ thuật Di động Mạng đồ Họa hình Ảnh Véc tơ đồ họa Nền máy tính -  bell bóng png tải về - Miễn phí trong suốt Chuồng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huông Giáng Sinh Weihnachtsdeko - Miễn Phí vector hình ảnh trê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5243">
            <a:off x="2152711" y="2432311"/>
            <a:ext cx="3420018" cy="31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11805" y="6200257"/>
            <a:ext cx="3030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2020 - 2021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oại cây củng cố phong thủy trong nhà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4461" y="315276"/>
            <a:ext cx="8859339" cy="10432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Stored Data 5"/>
          <p:cNvSpPr/>
          <p:nvPr/>
        </p:nvSpPr>
        <p:spPr>
          <a:xfrm>
            <a:off x="795206" y="315276"/>
            <a:ext cx="2111829" cy="1043262"/>
          </a:xfrm>
          <a:prstGeom prst="flowChartOnlineStorag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ay truc x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7092" y="1708786"/>
            <a:ext cx="1077815" cy="107781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652677" y="1673813"/>
            <a:ext cx="7640854" cy="1147763"/>
          </a:xfrm>
          <a:prstGeom prst="round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hevron 7"/>
          <p:cNvSpPr/>
          <p:nvPr/>
        </p:nvSpPr>
        <p:spPr>
          <a:xfrm rot="5400000">
            <a:off x="1154503" y="1848809"/>
            <a:ext cx="2007198" cy="137702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52677" y="3282312"/>
            <a:ext cx="7640854" cy="1147763"/>
          </a:xfrm>
          <a:prstGeom prst="round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Nam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hevron 8"/>
          <p:cNvSpPr/>
          <p:nvPr/>
        </p:nvSpPr>
        <p:spPr>
          <a:xfrm rot="5400000">
            <a:off x="1110426" y="3419758"/>
            <a:ext cx="2007198" cy="137702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52677" y="4821080"/>
            <a:ext cx="7640854" cy="1147763"/>
          </a:xfrm>
          <a:prstGeom prst="round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hevron 9"/>
          <p:cNvSpPr/>
          <p:nvPr/>
        </p:nvSpPr>
        <p:spPr>
          <a:xfrm rot="5400000">
            <a:off x="1110426" y="4990707"/>
            <a:ext cx="2007198" cy="137702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2717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46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8" grpId="0" animBg="1"/>
      <p:bldP spid="12" grpId="0" animBg="1"/>
      <p:bldP spid="9" grpId="0" animBg="1"/>
      <p:bldP spid="1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957" y="223715"/>
            <a:ext cx="3542083" cy="920576"/>
          </a:xfrm>
          <a:prstGeom prst="rect">
            <a:avLst/>
          </a:prstGeom>
        </p:spPr>
      </p:pic>
      <p:pic>
        <p:nvPicPr>
          <p:cNvPr id="4098" name="Picture 2" descr="Festival 'Về miền Quan họ - 2019' | Thời Báo Tài Chí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10" y="1162340"/>
            <a:ext cx="5009976" cy="333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864966" y="2304820"/>
            <a:ext cx="1143000" cy="11241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3612" y="4480154"/>
            <a:ext cx="375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10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Màn sân khấu Pháp Phục Trang Duyê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r="7904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666" y="276859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986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45765" r="16965" b="2824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6342" y="315276"/>
            <a:ext cx="7602584" cy="1056324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Stored Data 6"/>
          <p:cNvSpPr/>
          <p:nvPr/>
        </p:nvSpPr>
        <p:spPr>
          <a:xfrm>
            <a:off x="1645920" y="315276"/>
            <a:ext cx="2111829" cy="1043262"/>
          </a:xfrm>
          <a:prstGeom prst="flowChartOnlineStorag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V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0535" y="2113434"/>
            <a:ext cx="1617752" cy="1277144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 flipH="1">
            <a:off x="2920532" y="3513107"/>
            <a:ext cx="5690567" cy="1176042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entagon 8"/>
          <p:cNvSpPr/>
          <p:nvPr/>
        </p:nvSpPr>
        <p:spPr>
          <a:xfrm flipH="1">
            <a:off x="2920533" y="2113434"/>
            <a:ext cx="5690567" cy="1176042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ở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2920531" y="4987933"/>
            <a:ext cx="5690567" cy="1176042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19165" y="2031855"/>
            <a:ext cx="1349467" cy="12771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1919164" y="3487158"/>
            <a:ext cx="1349467" cy="12771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19163" y="4959213"/>
            <a:ext cx="1349467" cy="12771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937" y="2126496"/>
            <a:ext cx="2109967" cy="11760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520" b="490"/>
          <a:stretch/>
        </p:blipFill>
        <p:spPr>
          <a:xfrm>
            <a:off x="8047937" y="3513107"/>
            <a:ext cx="2105739" cy="11926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3709" y="4987933"/>
            <a:ext cx="2109967" cy="117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  <p:bldP spid="9" grpId="0" animBg="1"/>
      <p:bldP spid="19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2"/>
          <a:stretch/>
        </p:blipFill>
        <p:spPr>
          <a:xfrm>
            <a:off x="0" y="0"/>
            <a:ext cx="12192000" cy="6857999"/>
          </a:xfrm>
        </p:spPr>
      </p:pic>
      <p:sp>
        <p:nvSpPr>
          <p:cNvPr id="7" name="Rounded Rectangle 6"/>
          <p:cNvSpPr/>
          <p:nvPr/>
        </p:nvSpPr>
        <p:spPr>
          <a:xfrm>
            <a:off x="4153989" y="173241"/>
            <a:ext cx="3526971" cy="854665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603" y="1241614"/>
            <a:ext cx="5632794" cy="3272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130" y="4220504"/>
            <a:ext cx="3731075" cy="73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468" y="3968778"/>
            <a:ext cx="1302640" cy="142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56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ổ mơ) Mơ thấy con voi thì chơi con đề nào. Con voi số mấy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08028" y="315276"/>
            <a:ext cx="8810192" cy="1043262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Stored Data 4"/>
          <p:cNvSpPr/>
          <p:nvPr/>
        </p:nvSpPr>
        <p:spPr>
          <a:xfrm>
            <a:off x="860320" y="315276"/>
            <a:ext cx="2111829" cy="1043262"/>
          </a:xfrm>
          <a:prstGeom prst="flowChartOnlineStorag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491116016"/>
              </p:ext>
            </p:extLst>
          </p:nvPr>
        </p:nvGraphicFramePr>
        <p:xfrm>
          <a:off x="2119761" y="1114105"/>
          <a:ext cx="7952476" cy="5499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950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957" y="223715"/>
            <a:ext cx="3542083" cy="9205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5212" y="4402888"/>
            <a:ext cx="1003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339807" y="4133185"/>
            <a:ext cx="1143000" cy="11241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17200" y="1191261"/>
            <a:ext cx="4757596" cy="3076776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39984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" y="0"/>
            <a:ext cx="1218842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52206" y="315276"/>
            <a:ext cx="8556172" cy="1043262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Stored Data 6"/>
          <p:cNvSpPr/>
          <p:nvPr/>
        </p:nvSpPr>
        <p:spPr>
          <a:xfrm>
            <a:off x="1219199" y="315276"/>
            <a:ext cx="2111829" cy="1043262"/>
          </a:xfrm>
          <a:prstGeom prst="flowChartOnlineStorag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7706855" y="2972786"/>
            <a:ext cx="4080280" cy="1690915"/>
          </a:xfrm>
          <a:prstGeom prst="cloud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Ghita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626575" y="4973907"/>
            <a:ext cx="4080280" cy="1690915"/>
          </a:xfrm>
          <a:prstGeom prst="cloud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84" y="3017941"/>
            <a:ext cx="1887216" cy="1762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91" y="4803553"/>
            <a:ext cx="1965274" cy="1827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Trố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2206" y="2628545"/>
            <a:ext cx="1223606" cy="1223606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586435" y="2445109"/>
            <a:ext cx="4080280" cy="1690915"/>
          </a:xfrm>
          <a:prstGeom prst="cloud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Organ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3" y="2534246"/>
            <a:ext cx="1743270" cy="174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578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2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3657" y="2812258"/>
            <a:ext cx="2778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65423" y="2542556"/>
            <a:ext cx="1143000" cy="11241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800">
            <a:off x="5165315" y="1163928"/>
            <a:ext cx="3789904" cy="3881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957" y="223715"/>
            <a:ext cx="354208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70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49484" y="315276"/>
            <a:ext cx="8284573" cy="1043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Stored Data 4"/>
          <p:cNvSpPr/>
          <p:nvPr/>
        </p:nvSpPr>
        <p:spPr>
          <a:xfrm>
            <a:off x="1283426" y="315276"/>
            <a:ext cx="2111829" cy="1043262"/>
          </a:xfrm>
          <a:prstGeom prst="flowChartOnlineStorag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1814330" y="1673814"/>
            <a:ext cx="4281670" cy="147433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522595" y="3274012"/>
            <a:ext cx="4573405" cy="15378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1056685" y="4937759"/>
            <a:ext cx="5039315" cy="15378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57960876328593545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931" r="16488"/>
          <a:stretch/>
        </p:blipFill>
        <p:spPr>
          <a:xfrm>
            <a:off x="6217920" y="1673813"/>
            <a:ext cx="5512526" cy="48018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90262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0" b="5365"/>
          <a:stretch/>
        </p:blipFill>
        <p:spPr>
          <a:xfrm rot="21324096">
            <a:off x="1903819" y="550961"/>
            <a:ext cx="8414790" cy="47075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957" y="223715"/>
            <a:ext cx="3542083" cy="92057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09197" y="2092661"/>
            <a:ext cx="4518513" cy="254725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63739" y="2866910"/>
            <a:ext cx="1143000" cy="11241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69280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1421</TotalTime>
  <Words>214</Words>
  <Application>Microsoft Office PowerPoint</Application>
  <PresentationFormat>Widescreen</PresentationFormat>
  <Paragraphs>46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Trebuchet MS</vt:lpstr>
      <vt:lpstr>Wingdings 3</vt:lpstr>
      <vt:lpstr>Facet</vt:lpstr>
      <vt:lpstr>RUNG CHUÔNG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QUẢ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RUNG CHUÔNG VÀNG</dc:title>
  <dc:creator>mnThuongThanh</dc:creator>
  <cp:lastModifiedBy>mnThuongThanh</cp:lastModifiedBy>
  <cp:revision>143</cp:revision>
  <dcterms:created xsi:type="dcterms:W3CDTF">2021-03-31T02:35:31Z</dcterms:created>
  <dcterms:modified xsi:type="dcterms:W3CDTF">2021-04-02T09:43:57Z</dcterms:modified>
</cp:coreProperties>
</file>