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22/11/2021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>
                <a:solidFill>
                  <a:srgbClr val="FF0066"/>
                </a:solidFill>
              </a:rPr>
              <a:t>QUẬN </a:t>
            </a:r>
            <a:r>
              <a:rPr lang="en-US" altLang="en-US" sz="2000" b="1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</a:rPr>
              <a:t>TRƯỜNG MẦM NON ÁNH SAO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386</TotalTime>
  <Words>356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Times New Roman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37</cp:revision>
  <dcterms:created xsi:type="dcterms:W3CDTF">2018-10-20T02:47:09Z</dcterms:created>
  <dcterms:modified xsi:type="dcterms:W3CDTF">2021-11-22T14:12:46Z</dcterms:modified>
</cp:coreProperties>
</file>