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294" r:id="rId3"/>
    <p:sldId id="288" r:id="rId4"/>
    <p:sldId id="300" r:id="rId5"/>
    <p:sldId id="302" r:id="rId6"/>
    <p:sldId id="303" r:id="rId7"/>
    <p:sldId id="304" r:id="rId8"/>
    <p:sldId id="305" r:id="rId9"/>
    <p:sldId id="307" r:id="rId10"/>
    <p:sldId id="308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36B50-87D3-4DC5-80D4-F0DF73393A4E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4C780-03DC-40A4-9C71-DDF119073B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6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CBA4-30FF-4C82-AA38-F27DD70D6A88}" type="datetimeFigureOut">
              <a:rPr lang="en-US" smtClean="0"/>
              <a:pPr/>
              <a:t>07/04/2022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12615-F5C0-4758-8D72-26ECBA6A6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Đeo Kt dg cach d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0960"/>
            <a:ext cx="9144000" cy="35570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5309" y="2258295"/>
            <a:ext cx="83058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 NĂNG ĐEO KHẨU TRANG Y TẾ ĐÚNG CÁCH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Mẫu giáo </a:t>
            </a:r>
            <a:r>
              <a:rPr lang="en-US" altLang="vi-VN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nhỡ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vi-VN" altLang="vi-VN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vi-VN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vi-VN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vi-VN" sz="24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Giáo viên: Trương Thị Quỳnh Nga</a:t>
            </a:r>
          </a:p>
          <a:p>
            <a:pPr algn="ctr"/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Lớp MGN B3</a:t>
            </a:r>
            <a:endParaRPr lang="vi-VN" sz="2400" b="1" dirty="0">
              <a:solidFill>
                <a:srgbClr val="0000CC"/>
              </a:solidFill>
            </a:endParaRPr>
          </a:p>
          <a:p>
            <a:pPr algn="ctr"/>
            <a:endParaRPr lang="en-US" sz="2200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92B50F43-2F18-4670-A8F2-ED1E01AC7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7409" y="111851"/>
            <a:ext cx="63246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altLang="vi-V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vi-V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vi-V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ƯỜNG</a:t>
            </a:r>
            <a:r>
              <a:rPr lang="en-US" altLang="vi-VN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MẦM </a:t>
            </a:r>
            <a:r>
              <a:rPr lang="en-US" altLang="vi-VN" sz="1900" b="1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US" altLang="vi-VN" sz="19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 SAO</a:t>
            </a:r>
            <a:endParaRPr lang="vi-VN" altLang="vi-VN" sz="19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0AC101-FEF3-4D60-A998-000CEAFDB930}"/>
              </a:ext>
            </a:extLst>
          </p:cNvPr>
          <p:cNvSpPr/>
          <p:nvPr/>
        </p:nvSpPr>
        <p:spPr>
          <a:xfrm>
            <a:off x="1676400" y="6067695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2021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00" y="121920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Video hướng dẫn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89287" y="304800"/>
            <a:ext cx="4365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7278" y="609600"/>
            <a:ext cx="3589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 PHÒNG CHỐNG COVID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Đeo kt.png"/>
          <p:cNvPicPr>
            <a:picLocks noChangeAspect="1"/>
          </p:cNvPicPr>
          <p:nvPr/>
        </p:nvPicPr>
        <p:blipFill>
          <a:blip r:embed="rId3"/>
          <a:srcRect l="25679" t="44853" r="26914" b="38889"/>
          <a:stretch>
            <a:fillRect/>
          </a:stretch>
        </p:blipFill>
        <p:spPr>
          <a:xfrm>
            <a:off x="1043580" y="1675949"/>
            <a:ext cx="7056840" cy="47578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sl 3.png"/>
          <p:cNvPicPr>
            <a:picLocks noChangeAspect="1"/>
          </p:cNvPicPr>
          <p:nvPr/>
        </p:nvPicPr>
        <p:blipFill>
          <a:blip r:embed="rId3"/>
          <a:srcRect l="4396" t="10256" r="6593" b="13553"/>
          <a:stretch>
            <a:fillRect/>
          </a:stretch>
        </p:blipFill>
        <p:spPr>
          <a:xfrm>
            <a:off x="3581400" y="1798998"/>
            <a:ext cx="5094774" cy="364719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228600"/>
            <a:ext cx="65261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457200"/>
            <a:ext cx="6138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ĐỂ PHÒNG CHỐNG COVID </a:t>
            </a: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514600"/>
            <a:ext cx="335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SỬ  DỤNG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LẦN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RỒI VỨT VÀO THÙNG RÁC 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NẮP ĐẬY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228600"/>
            <a:ext cx="65261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457200"/>
            <a:ext cx="6138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ĐỂ PHÒNG CHỐNG COVID </a:t>
            </a: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19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667000"/>
            <a:ext cx="335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SỬ  DỤNG </a:t>
            </a:r>
            <a:r>
              <a:rPr lang="en-US" sz="24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MẶT XANH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RA NGOÀI, DO CÓ TÍNH</a:t>
            </a:r>
          </a:p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CHỐNG NƯỚC</a:t>
            </a:r>
          </a:p>
        </p:txBody>
      </p:sp>
      <p:pic>
        <p:nvPicPr>
          <p:cNvPr id="8" name="Picture 7" descr="sl 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2057400"/>
            <a:ext cx="4969164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228600"/>
            <a:ext cx="65261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457200"/>
            <a:ext cx="6138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ĐỂ PHÒNG CHỐNG COVID - 19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667000"/>
            <a:ext cx="3352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 TRẮNG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CÓ TÍNH HÚT ẨM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 HƠI THỞ THOÁT RA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THẤM VÀO KHẨU TRANG</a:t>
            </a:r>
          </a:p>
        </p:txBody>
      </p:sp>
      <p:pic>
        <p:nvPicPr>
          <p:cNvPr id="9" name="Picture 8" descr="sl5.jpg"/>
          <p:cNvPicPr>
            <a:picLocks noChangeAspect="1"/>
          </p:cNvPicPr>
          <p:nvPr/>
        </p:nvPicPr>
        <p:blipFill>
          <a:blip r:embed="rId3"/>
          <a:srcRect b="5155"/>
          <a:stretch>
            <a:fillRect/>
          </a:stretch>
        </p:blipFill>
        <p:spPr>
          <a:xfrm>
            <a:off x="3657600" y="2168962"/>
            <a:ext cx="5037316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228600"/>
            <a:ext cx="65261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457200"/>
            <a:ext cx="6138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ĐỂ PHÒNG CHỐNG COVID - 19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667000"/>
            <a:ext cx="3352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KHẨU TRANG PHẢI</a:t>
            </a:r>
          </a:p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CHE KÍN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CẢ MŨI, MIỆNG, CẰM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sl 3.png"/>
          <p:cNvPicPr>
            <a:picLocks noChangeAspect="1"/>
          </p:cNvPicPr>
          <p:nvPr/>
        </p:nvPicPr>
        <p:blipFill>
          <a:blip r:embed="rId3"/>
          <a:srcRect l="6166" t="29304" r="53647" b="19902"/>
          <a:stretch>
            <a:fillRect/>
          </a:stretch>
        </p:blipFill>
        <p:spPr>
          <a:xfrm>
            <a:off x="3810000" y="1864162"/>
            <a:ext cx="4556124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228600"/>
            <a:ext cx="65261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457200"/>
            <a:ext cx="6138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ĐỂ PHÒNG CHỐNG COVID - 19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52400" y="256797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TUYỆT ĐỐI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KHÔNG SỜ TAY VÀO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VÔ TÌNH LÀM CHO BÀN TAY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LÂY NHIỄM VIRUS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sl 7.jpg"/>
          <p:cNvPicPr>
            <a:picLocks noChangeAspect="1"/>
          </p:cNvPicPr>
          <p:nvPr/>
        </p:nvPicPr>
        <p:blipFill>
          <a:blip r:embed="rId3"/>
          <a:srcRect b="5155"/>
          <a:stretch>
            <a:fillRect/>
          </a:stretch>
        </p:blipFill>
        <p:spPr>
          <a:xfrm>
            <a:off x="3657600" y="1905000"/>
            <a:ext cx="5041210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228600"/>
            <a:ext cx="65261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457200"/>
            <a:ext cx="6138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ĐỂ PHÒNG CHỐNG COVID - 19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84308" y="2663380"/>
            <a:ext cx="419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CHỈ ĐƯỢC CẦM VÀO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 ĐEO QUA TAI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THÁO RA CHO VÀO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THÙNG RÁC AN TOÀN</a:t>
            </a:r>
          </a:p>
        </p:txBody>
      </p:sp>
      <p:pic>
        <p:nvPicPr>
          <p:cNvPr id="15" name="Picture 14" descr="cam day quai đeo.png"/>
          <p:cNvPicPr>
            <a:picLocks noChangeAspect="1"/>
          </p:cNvPicPr>
          <p:nvPr/>
        </p:nvPicPr>
        <p:blipFill>
          <a:blip r:embed="rId3"/>
          <a:srcRect l="51975" t="44444" r="14445" b="43334"/>
          <a:stretch>
            <a:fillRect/>
          </a:stretch>
        </p:blipFill>
        <p:spPr>
          <a:xfrm>
            <a:off x="3297661" y="1848213"/>
            <a:ext cx="5486401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n 4.jpg"/>
          <p:cNvPicPr>
            <a:picLocks noChangeAspect="1"/>
          </p:cNvPicPr>
          <p:nvPr/>
        </p:nvPicPr>
        <p:blipFill>
          <a:blip r:embed="rId2"/>
          <a:srcRect t="15832" b="158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228600"/>
            <a:ext cx="65261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 KHẨU TRANG Y TẾ ĐÚNG CÁCH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457200"/>
            <a:ext cx="6138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ĐỂ PHÒNG CHỐNG COVID - 19</a:t>
            </a:r>
            <a:endParaRPr lang="en-US" sz="1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590800"/>
            <a:ext cx="419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CẦN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RỬA TAY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VỚI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XÀ PHÒNG VÀ NƯỚC SẠCH</a:t>
            </a:r>
          </a:p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NGAY SAU KHI 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VỨT BỎ KHẨU TRANG</a:t>
            </a:r>
          </a:p>
        </p:txBody>
      </p:sp>
      <p:pic>
        <p:nvPicPr>
          <p:cNvPr id="9" name="Picture 8" descr="tháo KT.png"/>
          <p:cNvPicPr>
            <a:picLocks noChangeAspect="1"/>
          </p:cNvPicPr>
          <p:nvPr/>
        </p:nvPicPr>
        <p:blipFill>
          <a:blip r:embed="rId3"/>
          <a:srcRect l="51976" t="44444" r="14444" b="43334"/>
          <a:stretch>
            <a:fillRect/>
          </a:stretch>
        </p:blipFill>
        <p:spPr>
          <a:xfrm>
            <a:off x="3912086" y="1828800"/>
            <a:ext cx="4909271" cy="35052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42&quot;&gt;&lt;property id=&quot;20148&quot; value=&quot;5&quot;/&gt;&lt;property id=&quot;20300&quot; value=&quot;Slide 1 - &amp;quot;UBND QUẬN LONG BIÊN&amp;#x0D;&amp;#x0A;TRƯỜNG MẦM NON SƠN CA&amp;quot;&quot;/&gt;&lt;property id=&quot;20307&quot; value=&quot;263&quot;/&gt;&lt;/object&gt;&lt;object type=&quot;3&quot; unique_id=&quot;10043&quot;&gt;&lt;property id=&quot;20148&quot; value=&quot;5&quot;/&gt;&lt;property id=&quot;20300&quot; value=&quot;Slide 2&quot;/&gt;&lt;property id=&quot;20307&quot; value=&quot;264&quot;/&gt;&lt;/object&gt;&lt;object type=&quot;3&quot; unique_id=&quot;10044&quot;&gt;&lt;property id=&quot;20148&quot; value=&quot;5&quot;/&gt;&lt;property id=&quot;20300&quot; value=&quot;Slide 3&quot;/&gt;&lt;property id=&quot;20307&quot; value=&quot;265&quot;/&gt;&lt;/object&gt;&lt;object type=&quot;3&quot; unique_id=&quot;10097&quot;&gt;&lt;property id=&quot;20148&quot; value=&quot;5&quot;/&gt;&lt;property id=&quot;20300&quot; value=&quot;Slide 5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228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HP622</dc:creator>
  <cp:lastModifiedBy>admin</cp:lastModifiedBy>
  <cp:revision>34</cp:revision>
  <dcterms:created xsi:type="dcterms:W3CDTF">2020-03-30T07:59:33Z</dcterms:created>
  <dcterms:modified xsi:type="dcterms:W3CDTF">2022-04-07T14:01:18Z</dcterms:modified>
</cp:coreProperties>
</file>