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87" r:id="rId5"/>
    <p:sldId id="277" r:id="rId6"/>
    <p:sldId id="259" r:id="rId7"/>
    <p:sldId id="276" r:id="rId8"/>
    <p:sldId id="278" r:id="rId9"/>
    <p:sldId id="279" r:id="rId10"/>
    <p:sldId id="28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9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2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39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403" y="266700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4196112"/>
            <a:ext cx="7010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CB7EC3-7E39-4633-9441-2C2FD738B056}"/>
              </a:ext>
            </a:extLst>
          </p:cNvPr>
          <p:cNvSpPr txBox="1"/>
          <p:nvPr/>
        </p:nvSpPr>
        <p:spPr>
          <a:xfrm>
            <a:off x="685800" y="533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ÁNH SAO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9A0F7-D415-41AC-BCA6-BCD9F907466B}"/>
              </a:ext>
            </a:extLst>
          </p:cNvPr>
          <p:cNvSpPr txBox="1"/>
          <p:nvPr/>
        </p:nvSpPr>
        <p:spPr>
          <a:xfrm>
            <a:off x="1768839" y="3466839"/>
            <a:ext cx="6929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SỰ ĐỔI MÀU CỦA BẮP CẢI TÍM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44ACB-D78B-44C7-9911-E7E1AB0FD9C8}"/>
              </a:ext>
            </a:extLst>
          </p:cNvPr>
          <p:cNvSpPr txBox="1"/>
          <p:nvPr/>
        </p:nvSpPr>
        <p:spPr>
          <a:xfrm>
            <a:off x="2971800" y="6324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</a:p>
        </p:txBody>
      </p:sp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bazơ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3899-FA6F-457C-917C-9B642B36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BA037-392A-4F7B-95F3-FBE530B76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571500" indent="-571500">
              <a:buAutoNum type="romanU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>
                <a:latin typeface="+mj-lt"/>
              </a:rPr>
              <a:t>1. Kiến thức: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- Trẻ biết đặc điểm của rau bắp cải tím.</a:t>
            </a:r>
          </a:p>
          <a:p>
            <a:r>
              <a:rPr lang="vi-VN" dirty="0">
                <a:latin typeface="+mj-lt"/>
              </a:rPr>
              <a:t>- Biết sự chuyển màu của nước bắp cải tím khi hòa với 1 số chất như: chanh, nước lọc, xà phòng…</a:t>
            </a:r>
          </a:p>
          <a:p>
            <a:r>
              <a:rPr lang="vi-VN" dirty="0">
                <a:latin typeface="+mj-lt"/>
              </a:rPr>
              <a:t>- Trẻ biết lợi ích của rau và nước bắp cải tím.</a:t>
            </a:r>
          </a:p>
          <a:p>
            <a:r>
              <a:rPr lang="vi-VN" b="1" dirty="0">
                <a:latin typeface="+mj-lt"/>
              </a:rPr>
              <a:t>2. Kỹ năng: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- Trẻ có kỹ năng làm 1 số thí nghiệm đơn giản với nước bắp cải tím và 1 số chất khác nhau.</a:t>
            </a:r>
          </a:p>
          <a:p>
            <a:r>
              <a:rPr lang="vi-VN" dirty="0">
                <a:latin typeface="+mj-lt"/>
              </a:rPr>
              <a:t>- Phát triển kỹ năng quan sát, tư duy, phán đoán, ghi nhớ có chủ định cho trẻ.</a:t>
            </a:r>
          </a:p>
          <a:p>
            <a:r>
              <a:rPr lang="vi-VN" b="1" dirty="0">
                <a:latin typeface="+mj-lt"/>
              </a:rPr>
              <a:t>3. Thái độ:</a:t>
            </a:r>
            <a:endParaRPr lang="vi-VN" dirty="0">
              <a:latin typeface="+mj-lt"/>
            </a:endParaRPr>
          </a:p>
          <a:p>
            <a:r>
              <a:rPr lang="vi-VN" dirty="0">
                <a:latin typeface="+mj-lt"/>
              </a:rPr>
              <a:t>- Trẻ hứng thú với hoạt động khám phá và các sự vật hiện tượng xung quanh.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3899-FA6F-457C-917C-9B642B36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BA037-392A-4F7B-95F3-FBE530B76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vi-VN" sz="4300" b="1" dirty="0">
                <a:latin typeface="+mj-lt"/>
              </a:rPr>
              <a:t>I</a:t>
            </a:r>
            <a:r>
              <a:rPr lang="en-US" sz="4300" b="1" dirty="0">
                <a:latin typeface="+mj-lt"/>
              </a:rPr>
              <a:t>I</a:t>
            </a:r>
            <a:r>
              <a:rPr lang="vi-VN" sz="4300" b="1" dirty="0">
                <a:latin typeface="+mj-lt"/>
              </a:rPr>
              <a:t>. CHUẨN BỊ</a:t>
            </a:r>
            <a:endParaRPr lang="vi-VN" sz="4300" dirty="0">
              <a:latin typeface="+mj-lt"/>
            </a:endParaRPr>
          </a:p>
          <a:p>
            <a:r>
              <a:rPr lang="vi-VN" sz="4300" b="1" dirty="0">
                <a:latin typeface="+mj-lt"/>
              </a:rPr>
              <a:t>1. Đồ dùng của cô</a:t>
            </a:r>
            <a:endParaRPr lang="vi-VN" sz="4300" dirty="0">
              <a:latin typeface="+mj-lt"/>
            </a:endParaRPr>
          </a:p>
          <a:p>
            <a:r>
              <a:rPr lang="vi-VN" sz="4300" dirty="0">
                <a:latin typeface="+mj-lt"/>
              </a:rPr>
              <a:t>- </a:t>
            </a:r>
            <a:r>
              <a:rPr lang="en-US" sz="4300" dirty="0" err="1">
                <a:latin typeface="+mj-lt"/>
              </a:rPr>
              <a:t>Powerpoint</a:t>
            </a:r>
            <a:r>
              <a:rPr lang="en-US" sz="4300" dirty="0">
                <a:latin typeface="+mj-lt"/>
              </a:rPr>
              <a:t>,</a:t>
            </a:r>
            <a:r>
              <a:rPr lang="vi-VN" sz="4300" dirty="0">
                <a:latin typeface="+mj-lt"/>
              </a:rPr>
              <a:t> nhạc </a:t>
            </a:r>
            <a:endParaRPr lang="en-US" sz="4300" dirty="0">
              <a:latin typeface="+mj-lt"/>
            </a:endParaRPr>
          </a:p>
          <a:p>
            <a:r>
              <a:rPr lang="vi-VN" sz="4300" dirty="0">
                <a:latin typeface="+mj-lt"/>
              </a:rPr>
              <a:t>- 1 giỏ quà có cây rau bắp cải tím</a:t>
            </a:r>
          </a:p>
          <a:p>
            <a:r>
              <a:rPr lang="vi-VN" sz="4300" dirty="0">
                <a:latin typeface="+mj-lt"/>
              </a:rPr>
              <a:t>- 1 khay có 1 chai nước, cốc, thìa, và một đĩa bắp cải tím thái nhỏ</a:t>
            </a:r>
          </a:p>
          <a:p>
            <a:r>
              <a:rPr lang="vi-VN" sz="4300" dirty="0">
                <a:latin typeface="+mj-lt"/>
              </a:rPr>
              <a:t>- Các loại nước mầu xanh, hồng, tím.</a:t>
            </a:r>
          </a:p>
          <a:p>
            <a:r>
              <a:rPr lang="vi-VN" sz="4300" dirty="0">
                <a:latin typeface="+mj-lt"/>
              </a:rPr>
              <a:t>- Khay đựng 8 chai nước rau bắp cải tím, 8 chai nước pha các mầu xanh,8 chai nước mầu hồng, 3 rổ nhựa nhỏ để trẻ chơi trò chơi, 3 vật cản.</a:t>
            </a:r>
          </a:p>
          <a:p>
            <a:r>
              <a:rPr lang="vi-VN" sz="4300" b="1" dirty="0">
                <a:latin typeface="+mj-lt"/>
              </a:rPr>
              <a:t>2. Đồ dùng của trẻ</a:t>
            </a:r>
            <a:endParaRPr lang="vi-VN" sz="4300" dirty="0">
              <a:latin typeface="+mj-lt"/>
            </a:endParaRPr>
          </a:p>
          <a:p>
            <a:r>
              <a:rPr lang="vi-VN" sz="4300" dirty="0">
                <a:latin typeface="+mj-lt"/>
              </a:rPr>
              <a:t>- Mỗi trẻ có: 1cốc nhựa, 1thìa.</a:t>
            </a:r>
          </a:p>
          <a:p>
            <a:r>
              <a:rPr lang="vi-VN" sz="4300" dirty="0">
                <a:latin typeface="+mj-lt"/>
              </a:rPr>
              <a:t>- 3 nhóm mỗi nhóm có 1 chai nước đựng nước bắp cải, 1đĩa đựng chanh tươi, 1đĩa đựng xà phòng, 1chai nước lọc .</a:t>
            </a:r>
          </a:p>
          <a:p>
            <a:r>
              <a:rPr lang="vi-VN" sz="4300" dirty="0">
                <a:latin typeface="+mj-lt"/>
              </a:rPr>
              <a:t>- Trang phục của trẻ, mũ bắp cải tím, xanh , trắng.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55308"/>
            <a:ext cx="8077200" cy="459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Các</a:t>
            </a:r>
            <a:r>
              <a:rPr lang="en-US" sz="4000" b="1" dirty="0">
                <a:latin typeface="Cambria" pitchFamily="18" charset="0"/>
              </a:rPr>
              <a:t> con </a:t>
            </a:r>
            <a:r>
              <a:rPr lang="en-US" sz="4000" b="1" dirty="0" err="1">
                <a:latin typeface="Cambria" pitchFamily="18" charset="0"/>
              </a:rPr>
              <a:t>nhìn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cô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Và</a:t>
            </a:r>
            <a:r>
              <a:rPr lang="en-US" sz="4000" b="1" dirty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Đoán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với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vật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dụng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chúng</a:t>
            </a:r>
            <a:r>
              <a:rPr lang="en-US" sz="4000" b="1" dirty="0">
                <a:latin typeface="Cambria" pitchFamily="18" charset="0"/>
              </a:rPr>
              <a:t> ta </a:t>
            </a:r>
            <a:r>
              <a:rPr lang="en-US" sz="4000" b="1" dirty="0" err="1">
                <a:latin typeface="Cambria" pitchFamily="18" charset="0"/>
              </a:rPr>
              <a:t>sẽ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tìm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hiểu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về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điều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nhé</a:t>
            </a:r>
            <a:r>
              <a:rPr lang="en-US" sz="4000" b="1" dirty="0">
                <a:latin typeface="Cambria" pitchFamily="18" charset="0"/>
              </a:rPr>
              <a:t>? </a:t>
            </a: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621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</cp:lastModifiedBy>
  <cp:revision>23</cp:revision>
  <dcterms:created xsi:type="dcterms:W3CDTF">2016-12-20T13:39:57Z</dcterms:created>
  <dcterms:modified xsi:type="dcterms:W3CDTF">2022-05-19T14:01:29Z</dcterms:modified>
</cp:coreProperties>
</file>