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11290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199784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Hình tròn – Hình tam giác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ành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672" y="6349862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</p:spTree>
    <p:extLst>
      <p:ext uri="{BB962C8B-B14F-4D97-AF65-F5344CB8AC3E}">
        <p14:creationId xmlns:p14="http://schemas.microsoft.com/office/powerpoint/2010/main" val="329420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2743200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1981200"/>
            <a:ext cx="3091873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590800"/>
            <a:ext cx="2438400" cy="2438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2286000"/>
            <a:ext cx="2710873" cy="281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2438400" cy="2590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1143000"/>
            <a:ext cx="3048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2438400" cy="2362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3000" y="1066800"/>
            <a:ext cx="2819400" cy="2819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638800" y="2454349"/>
            <a:ext cx="2286000" cy="2590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405270"/>
            <a:ext cx="24384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1447800"/>
            <a:ext cx="2589646" cy="2552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57800" y="2581275"/>
            <a:ext cx="2515755" cy="2524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327453" y="1676400"/>
            <a:ext cx="3673548" cy="32349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863356"/>
            <a:ext cx="3124201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615" y="1633548"/>
            <a:ext cx="75607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166843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 MỤC ĐÍCH YÊU CẦU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1.Kiến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Trẻ nhận biết và gọi đúng tên hình tam giác, hình tròn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-Phát triền ngôn ngữ cho trẻ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CHUẨN BI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1.Đồ dùng của cô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Máy tính, máy chiếu, Powerpoint nhận biết phân biệt hình tròn, hình tam giác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Sa bàn nhà của bạn Misa có ngôi nhà có cửa hình tròn, cửa hình tam giác.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Nhạc theo chủ điểm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2.Đồ dùng của trẻ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Rổ đồ dùng: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Lô tô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hình tam giác( màu vàng)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, hình tròn( màu đỏ)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2 con đường hẹp.Bảng dính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tổ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</a:p>
          <a:p>
            <a:pPr algn="ctr"/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chơi trò chơi tập tầm vông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Phương pháp, hình thức tổ chức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990600"/>
            <a:ext cx="44958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Nhận biết 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709" y="10668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Đường bao 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395" y="575753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-283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5029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885" y="457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Nhận biết 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0" y="548640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0063" y="11660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371599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2590800"/>
            <a:ext cx="317341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704610" cy="31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362200"/>
            <a:ext cx="5943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241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User</cp:lastModifiedBy>
  <cp:revision>12</cp:revision>
  <dcterms:created xsi:type="dcterms:W3CDTF">2017-11-03T07:56:43Z</dcterms:created>
  <dcterms:modified xsi:type="dcterms:W3CDTF">2022-05-12T05:07:37Z</dcterms:modified>
</cp:coreProperties>
</file>