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20/04/2022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375032"/>
            <a:ext cx="7858148" cy="45005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217" y="1059582"/>
            <a:ext cx="79621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NBTN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36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Giáo viên: </a:t>
            </a:r>
            <a:r>
              <a:rPr lang="vi-VN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9" y="35897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2151" y="4675553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- 20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9183" y="29937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00" b="1" dirty="0">
                <a:latin typeface="+mj-lt"/>
              </a:rPr>
              <a:t>UBND QUẬN LONG BIÊN</a:t>
            </a:r>
          </a:p>
          <a:p>
            <a:pPr algn="ctr"/>
            <a:r>
              <a:rPr lang="vi-VN" sz="1400" b="1" dirty="0">
                <a:latin typeface="+mj-lt"/>
              </a:rPr>
              <a:t>TRƯỜNG MẦM NON ÁNH SAO</a:t>
            </a:r>
            <a:endParaRPr lang="en-US" sz="1400" b="1" dirty="0">
              <a:latin typeface="+mj-lt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8DFD0BA-8236-48A4-8671-C867C5B5C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4" y="526421"/>
            <a:ext cx="585657" cy="593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411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 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1982" y="1059582"/>
            <a:ext cx="4828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Kết thúc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và chuyển hoạt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90102" y="987574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987574"/>
            <a:ext cx="6808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Phương pháp, hình thức tổ chức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Quần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áo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mùa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137</Words>
  <Application>Microsoft Office PowerPoint</Application>
  <PresentationFormat>On-screen Show (16:9)</PresentationFormat>
  <Paragraphs>26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NGUYEN THI KIM NGAN 20190364</cp:lastModifiedBy>
  <cp:revision>32</cp:revision>
  <dcterms:created xsi:type="dcterms:W3CDTF">2016-10-02T20:57:27Z</dcterms:created>
  <dcterms:modified xsi:type="dcterms:W3CDTF">2022-04-20T16:10:02Z</dcterms:modified>
</cp:coreProperties>
</file>