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A98"/>
    <a:srgbClr val="E4E40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0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8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7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3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9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9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5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9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1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5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09051-D12B-465F-AF9B-4A97AB230837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2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hyperlink" Target="http://www.glitter-graphic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A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905000" y="685800"/>
            <a:ext cx="5238750" cy="1047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spc="720" dirty="0">
              <a:solidFill>
                <a:srgbClr val="FF0000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057400" y="4953000"/>
            <a:ext cx="51339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Trần</a:t>
            </a:r>
            <a:r>
              <a:rPr lang="en-US" sz="3600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3600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Thu 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Phương</a:t>
            </a:r>
            <a:endParaRPr lang="en-US" sz="36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Mẫu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bé</a:t>
            </a:r>
            <a:endParaRPr lang="en-US" sz="36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7" name="Picture 9" descr="comicbird-animate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1600200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1081087" y="3120545"/>
            <a:ext cx="6981825" cy="13789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Avant"/>
              </a:rPr>
              <a:t>Gi¸o ¸n LQVT</a:t>
            </a:r>
          </a:p>
          <a:p>
            <a:pPr algn="ctr"/>
            <a:r>
              <a:rPr lang="pt-BR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Avant"/>
              </a:rPr>
              <a:t>XÕp tương ứng 1 :1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Avant"/>
            </a:endParaRPr>
          </a:p>
        </p:txBody>
      </p:sp>
      <p:pic>
        <p:nvPicPr>
          <p:cNvPr id="12301" name="Picture 13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7963"/>
            <a:ext cx="9144000" cy="45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3" name="Picture 15" descr="882708qrd8j1hg8v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609600"/>
            <a:ext cx="762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4" name="Picture 16" descr="882708qrd8j1hg8v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-609600"/>
            <a:ext cx="762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5" name="Picture 17" descr="882708qrd8j1hg8v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0575"/>
            <a:ext cx="762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Picture 18" descr="882708qrd8j1hg8v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600575"/>
            <a:ext cx="762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7" name="Picture 19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55181" y="3202781"/>
            <a:ext cx="68580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8" name="Picture 20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64982" y="3355181"/>
            <a:ext cx="6858000" cy="45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91440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3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46" y="198510"/>
            <a:ext cx="91440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69123" y="674667"/>
            <a:ext cx="331052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dirty="0" smtClean="0">
                <a:ln w="50800"/>
                <a:latin typeface="Times New Roman" pitchFamily="18" charset="0"/>
                <a:cs typeface="Times New Roman" pitchFamily="18" charset="0"/>
              </a:rPr>
              <a:t>UBND QUẬN LONG BIÊN </a:t>
            </a:r>
            <a:endParaRPr lang="en-US" sz="2000" b="1" cap="none" spc="0" dirty="0">
              <a:ln w="50800"/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85166" y="1086898"/>
            <a:ext cx="41264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dirty="0" smtClean="0">
                <a:ln w="50800"/>
                <a:latin typeface="Times New Roman" pitchFamily="18" charset="0"/>
                <a:cs typeface="Times New Roman" pitchFamily="18" charset="0"/>
              </a:rPr>
              <a:t>TRƯỜNG MẦM NON BẮC BIÊN  </a:t>
            </a:r>
            <a:endParaRPr lang="en-US" sz="2000" b="1" cap="none" spc="0" dirty="0">
              <a:ln w="50800"/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672" y="1487009"/>
            <a:ext cx="1190656" cy="111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00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3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My Documents\Downloads\be ga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6" r="44000"/>
          <a:stretch/>
        </p:blipFill>
        <p:spPr bwMode="auto">
          <a:xfrm>
            <a:off x="574964" y="3560616"/>
            <a:ext cx="1409700" cy="27431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D:\My Documents\Downloads\be ga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6" r="44000"/>
          <a:stretch/>
        </p:blipFill>
        <p:spPr bwMode="auto">
          <a:xfrm>
            <a:off x="3829050" y="3505200"/>
            <a:ext cx="1409700" cy="27431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D:\My Documents\Downloads\be ga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6" r="44000"/>
          <a:stretch/>
        </p:blipFill>
        <p:spPr bwMode="auto">
          <a:xfrm>
            <a:off x="7036378" y="3657599"/>
            <a:ext cx="1409700" cy="27431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D:\My Documents\Downloads\ô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9" t="17500" r="15000" b="11666"/>
          <a:stretch/>
        </p:blipFill>
        <p:spPr bwMode="auto">
          <a:xfrm>
            <a:off x="561109" y="457200"/>
            <a:ext cx="1423555" cy="2057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D:\My Documents\Downloads\ô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9" t="17500" r="15000" b="11666"/>
          <a:stretch/>
        </p:blipFill>
        <p:spPr bwMode="auto">
          <a:xfrm>
            <a:off x="7036378" y="495291"/>
            <a:ext cx="1423555" cy="2057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D:\My Documents\Downloads\ô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9" t="17500" r="15000" b="11666"/>
          <a:stretch/>
        </p:blipFill>
        <p:spPr bwMode="auto">
          <a:xfrm>
            <a:off x="3773631" y="481436"/>
            <a:ext cx="1423555" cy="2057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364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60618"/>
            <a:ext cx="1676400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560618"/>
            <a:ext cx="167640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01" y="3560618"/>
            <a:ext cx="1676400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0164"/>
            <a:ext cx="1676400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848" y="290946"/>
            <a:ext cx="1827276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357" y="270164"/>
            <a:ext cx="1676400" cy="2057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878" y="290946"/>
            <a:ext cx="1827276" cy="2057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878" y="3581400"/>
            <a:ext cx="16764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3&quot;/&gt;&lt;property id=&quot;20307&quot; value=&quot;256&quot;/&gt;&lt;/object&gt;&lt;object type=&quot;3&quot; unique_id=&quot;10018&quot;&gt;&lt;property id=&quot;20148&quot; value=&quot;5&quot;/&gt;&lt;property id=&quot;20300&quot; value=&quot;Slide 1&quot;/&gt;&lt;property id=&quot;20307&quot; value=&quot;260&quot;/&gt;&lt;/object&gt;&lt;object type=&quot;3&quot; unique_id=&quot;10045&quot;&gt;&lt;property id=&quot;20148&quot; value=&quot;5&quot;/&gt;&lt;property id=&quot;20300&quot; value=&quot;Slide 2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Customers home or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Bien Cuong</dc:creator>
  <cp:lastModifiedBy>Admin</cp:lastModifiedBy>
  <cp:revision>22</cp:revision>
  <dcterms:created xsi:type="dcterms:W3CDTF">2016-10-13T02:55:07Z</dcterms:created>
  <dcterms:modified xsi:type="dcterms:W3CDTF">2020-05-20T08:11:24Z</dcterms:modified>
</cp:coreProperties>
</file>